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61" r:id="rId3"/>
    <p:sldId id="297" r:id="rId4"/>
    <p:sldId id="298" r:id="rId5"/>
    <p:sldId id="299" r:id="rId6"/>
    <p:sldId id="300" r:id="rId7"/>
    <p:sldId id="302" r:id="rId8"/>
    <p:sldId id="303" r:id="rId9"/>
    <p:sldId id="304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Inter Tight" panose="020B0604020202020204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unito" pitchFamily="2" charset="0"/>
      <p:regular r:id="rId44"/>
      <p:bold r:id="rId45"/>
      <p:italic r:id="rId46"/>
      <p:boldItalic r:id="rId47"/>
    </p:embeddedFont>
    <p:embeddedFont>
      <p:font typeface="Playfair Display" panose="000005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45D"/>
    <a:srgbClr val="FFD961"/>
    <a:srgbClr val="19333B"/>
    <a:srgbClr val="FF0101"/>
    <a:srgbClr val="6600FF"/>
    <a:srgbClr val="B1E9F3"/>
    <a:srgbClr val="224B59"/>
    <a:srgbClr val="D0EDF6"/>
    <a:srgbClr val="000000"/>
    <a:srgbClr val="1E7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FF95A3-0DE6-4A29-B736-9DB6F95D6119}">
  <a:tblStyle styleId="{B8FF95A3-0DE6-4A29-B736-9DB6F95D61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F10486-FE80-4269-A944-C83DFFEE89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45" autoAdjust="0"/>
  </p:normalViewPr>
  <p:slideViewPr>
    <p:cSldViewPr snapToGrid="0">
      <p:cViewPr varScale="1">
        <p:scale>
          <a:sx n="92" d="100"/>
          <a:sy n="92" d="100"/>
        </p:scale>
        <p:origin x="17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c2f7479d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c2f7479d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94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273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77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475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7036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11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994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1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7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8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66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72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07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71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1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c2f7479d0_0_17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c2f7479d0_0_17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7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95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220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99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86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190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324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8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layfair Display"/>
              <a:buNone/>
              <a:defRPr sz="5200">
                <a:solidFill>
                  <a:srgbClr val="191919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457200" y="-3470104"/>
            <a:ext cx="10056852" cy="10262553"/>
            <a:chOff x="-457200" y="-3470104"/>
            <a:chExt cx="10056852" cy="10262553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25" y="2695696"/>
            <a:ext cx="3819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75" y="1263396"/>
            <a:ext cx="12888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-1428750" y="-2489450"/>
            <a:ext cx="13306424" cy="9434299"/>
            <a:chOff x="-1428750" y="-2489450"/>
            <a:chExt cx="13306424" cy="9434299"/>
          </a:xfrm>
        </p:grpSpPr>
        <p:pic>
          <p:nvPicPr>
            <p:cNvPr id="49" name="Google Shape;49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1428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734175" y="18013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42481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-457200" y="-3470104"/>
            <a:ext cx="10056852" cy="10262553"/>
            <a:chOff x="-457200" y="-3470104"/>
            <a:chExt cx="10056852" cy="10262553"/>
          </a:xfrm>
        </p:grpSpPr>
        <p:pic>
          <p:nvPicPr>
            <p:cNvPr id="55" name="Google Shape;55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4572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9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4048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713250" y="1252728"/>
            <a:ext cx="77175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33"/>
              </a:buClr>
              <a:buSzPts val="12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5"/>
          <p:cNvGrpSpPr/>
          <p:nvPr/>
        </p:nvGrpSpPr>
        <p:grpSpPr>
          <a:xfrm flipH="1">
            <a:off x="-1200150" y="-2489450"/>
            <a:ext cx="12315824" cy="9129499"/>
            <a:chOff x="-666750" y="-2489450"/>
            <a:chExt cx="12315824" cy="9129499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-666750" y="13441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6505575" y="14965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>
              <a:off x="5467350" y="-24894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6"/>
          <p:cNvGrpSpPr/>
          <p:nvPr/>
        </p:nvGrpSpPr>
        <p:grpSpPr>
          <a:xfrm rot="10800000" flipH="1">
            <a:off x="-533400" y="-2022304"/>
            <a:ext cx="10133052" cy="10110153"/>
            <a:chOff x="-533400" y="-3317704"/>
            <a:chExt cx="10133052" cy="10110153"/>
          </a:xfrm>
        </p:grpSpPr>
        <p:pic>
          <p:nvPicPr>
            <p:cNvPr id="179" name="Google Shape;179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10800000" flipH="1">
              <a:off x="-533400" y="-20322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flipH="1">
              <a:off x="4295775" y="1648950"/>
              <a:ext cx="514349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6"/>
            <p:cNvPicPr preferRelativeResize="0"/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 rot="8100000">
              <a:off x="3390899" y="-22524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5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ctrTitle"/>
          </p:nvPr>
        </p:nvSpPr>
        <p:spPr>
          <a:xfrm>
            <a:off x="713225" y="920500"/>
            <a:ext cx="68388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Sigurnost </a:t>
            </a:r>
            <a:br>
              <a:rPr lang="en" sz="5400" b="1"/>
            </a:br>
            <a:r>
              <a:rPr lang="en" sz="5400" b="0"/>
              <a:t>Apache Cassandre baze podataka</a:t>
            </a:r>
            <a:endParaRPr sz="5400" b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>
            <a:off x="3901975" y="3791900"/>
            <a:ext cx="4528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Milica Sokolov, 1655</a:t>
            </a:r>
            <a:endParaRPr/>
          </a:p>
        </p:txBody>
      </p:sp>
      <p:cxnSp>
        <p:nvCxnSpPr>
          <p:cNvPr id="194" name="Google Shape;194;p30"/>
          <p:cNvCxnSpPr/>
          <p:nvPr/>
        </p:nvCxnSpPr>
        <p:spPr>
          <a:xfrm>
            <a:off x="0" y="2782308"/>
            <a:ext cx="73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482533" y="939524"/>
            <a:ext cx="81122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Ulogovati se kao super korisnik  </a:t>
            </a:r>
            <a:r>
              <a:rPr lang="en-US" b="1">
                <a:solidFill>
                  <a:schemeClr val="tx1"/>
                </a:solidFill>
              </a:rPr>
              <a:t>-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cqlsh  -u superuser -p super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Kreiranje keyspace-a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keyspace testkeyspace with replication = 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66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'class' : 'SimpleStrategy’, 'replication_factor' : 3};</a:t>
            </a:r>
            <a:endParaRPr lang="sr-Latn-RS" kern="100">
              <a:solidFill>
                <a:srgbClr val="224B59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Dodeljivanje svih dozvola običnom korisniku 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224B59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grant all on keyspace testkeyspace to normaluser;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Listanje svih dozvola običnog korisnika </a:t>
            </a:r>
            <a:r>
              <a:rPr lang="sr-Latn-RS" kern="100">
                <a:solidFill>
                  <a:srgbClr val="224B59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 all permissions of normaluser;</a:t>
            </a:r>
          </a:p>
          <a:p>
            <a:pPr>
              <a:spcAft>
                <a:spcPts val="600"/>
              </a:spcAft>
            </a:pPr>
            <a:endParaRPr lang="en-US" kern="100">
              <a:solidFill>
                <a:srgbClr val="224B59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87961-8AC5-58F5-C419-D1D7A4F9C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9"/>
          <a:stretch/>
        </p:blipFill>
        <p:spPr>
          <a:xfrm>
            <a:off x="2323651" y="3109193"/>
            <a:ext cx="4077150" cy="1696240"/>
          </a:xfrm>
          <a:prstGeom prst="rect">
            <a:avLst/>
          </a:prstGeom>
        </p:spPr>
      </p:pic>
      <p:grpSp>
        <p:nvGrpSpPr>
          <p:cNvPr id="7" name="Google Shape;602;p21">
            <a:extLst>
              <a:ext uri="{FF2B5EF4-FFF2-40B4-BE49-F238E27FC236}">
                <a16:creationId xmlns:a16="http://schemas.microsoft.com/office/drawing/2014/main" id="{CF2E6257-D5D1-7FB4-54CA-87AE384D0A15}"/>
              </a:ext>
            </a:extLst>
          </p:cNvPr>
          <p:cNvGrpSpPr/>
          <p:nvPr/>
        </p:nvGrpSpPr>
        <p:grpSpPr>
          <a:xfrm>
            <a:off x="7223163" y="3572514"/>
            <a:ext cx="1742018" cy="1665877"/>
            <a:chOff x="3277844" y="2519899"/>
            <a:chExt cx="2557100" cy="2445333"/>
          </a:xfrm>
        </p:grpSpPr>
        <p:sp>
          <p:nvSpPr>
            <p:cNvPr id="8" name="Google Shape;603;p21">
              <a:extLst>
                <a:ext uri="{FF2B5EF4-FFF2-40B4-BE49-F238E27FC236}">
                  <a16:creationId xmlns:a16="http://schemas.microsoft.com/office/drawing/2014/main" id="{1A418F03-56AC-75D7-700B-6F69A97BB533}"/>
                </a:ext>
              </a:extLst>
            </p:cNvPr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4;p21">
              <a:extLst>
                <a:ext uri="{FF2B5EF4-FFF2-40B4-BE49-F238E27FC236}">
                  <a16:creationId xmlns:a16="http://schemas.microsoft.com/office/drawing/2014/main" id="{32AF7229-C1A7-A0E7-8C10-FAB03EAD9AB9}"/>
                </a:ext>
              </a:extLst>
            </p:cNvPr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5;p21">
              <a:extLst>
                <a:ext uri="{FF2B5EF4-FFF2-40B4-BE49-F238E27FC236}">
                  <a16:creationId xmlns:a16="http://schemas.microsoft.com/office/drawing/2014/main" id="{5AF4F141-5426-D330-C1B6-A5CB547FB92D}"/>
                </a:ext>
              </a:extLst>
            </p:cNvPr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6;p21">
              <a:extLst>
                <a:ext uri="{FF2B5EF4-FFF2-40B4-BE49-F238E27FC236}">
                  <a16:creationId xmlns:a16="http://schemas.microsoft.com/office/drawing/2014/main" id="{6004DB74-BC20-DD8D-71B6-3FBA4ACE8BFC}"/>
                </a:ext>
              </a:extLst>
            </p:cNvPr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7;p21">
              <a:extLst>
                <a:ext uri="{FF2B5EF4-FFF2-40B4-BE49-F238E27FC236}">
                  <a16:creationId xmlns:a16="http://schemas.microsoft.com/office/drawing/2014/main" id="{F673F36D-40A2-A9F2-CA00-0F724DC96E58}"/>
                </a:ext>
              </a:extLst>
            </p:cNvPr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8;p21">
              <a:extLst>
                <a:ext uri="{FF2B5EF4-FFF2-40B4-BE49-F238E27FC236}">
                  <a16:creationId xmlns:a16="http://schemas.microsoft.com/office/drawing/2014/main" id="{22AEBF77-AABD-6C70-E946-48FD52703900}"/>
                </a:ext>
              </a:extLst>
            </p:cNvPr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9;p21">
              <a:extLst>
                <a:ext uri="{FF2B5EF4-FFF2-40B4-BE49-F238E27FC236}">
                  <a16:creationId xmlns:a16="http://schemas.microsoft.com/office/drawing/2014/main" id="{F905FC54-680F-80E6-7B61-26E828B2285B}"/>
                </a:ext>
              </a:extLst>
            </p:cNvPr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0;p21">
              <a:extLst>
                <a:ext uri="{FF2B5EF4-FFF2-40B4-BE49-F238E27FC236}">
                  <a16:creationId xmlns:a16="http://schemas.microsoft.com/office/drawing/2014/main" id="{524BFB4F-03AD-4C80-9E5B-933A316637F5}"/>
                </a:ext>
              </a:extLst>
            </p:cNvPr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1;p21">
              <a:extLst>
                <a:ext uri="{FF2B5EF4-FFF2-40B4-BE49-F238E27FC236}">
                  <a16:creationId xmlns:a16="http://schemas.microsoft.com/office/drawing/2014/main" id="{31B6C73E-FFD8-C074-DF0E-18C5D4C04E3C}"/>
                </a:ext>
              </a:extLst>
            </p:cNvPr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2;p21">
              <a:extLst>
                <a:ext uri="{FF2B5EF4-FFF2-40B4-BE49-F238E27FC236}">
                  <a16:creationId xmlns:a16="http://schemas.microsoft.com/office/drawing/2014/main" id="{2979AE04-C23F-751C-8D81-E4F8CF21A461}"/>
                </a:ext>
              </a:extLst>
            </p:cNvPr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3;p21">
              <a:extLst>
                <a:ext uri="{FF2B5EF4-FFF2-40B4-BE49-F238E27FC236}">
                  <a16:creationId xmlns:a16="http://schemas.microsoft.com/office/drawing/2014/main" id="{B0CCA48A-5388-F9DB-C4DC-CAD3EB354DD4}"/>
                </a:ext>
              </a:extLst>
            </p:cNvPr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4;p21">
              <a:extLst>
                <a:ext uri="{FF2B5EF4-FFF2-40B4-BE49-F238E27FC236}">
                  <a16:creationId xmlns:a16="http://schemas.microsoft.com/office/drawing/2014/main" id="{906349C3-F36F-EEF4-7A95-D032A1A8BBBC}"/>
                </a:ext>
              </a:extLst>
            </p:cNvPr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5;p21">
              <a:extLst>
                <a:ext uri="{FF2B5EF4-FFF2-40B4-BE49-F238E27FC236}">
                  <a16:creationId xmlns:a16="http://schemas.microsoft.com/office/drawing/2014/main" id="{9C4313FD-EDDA-7177-FDD8-0A1C03DA7123}"/>
                </a:ext>
              </a:extLst>
            </p:cNvPr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6;p21">
              <a:extLst>
                <a:ext uri="{FF2B5EF4-FFF2-40B4-BE49-F238E27FC236}">
                  <a16:creationId xmlns:a16="http://schemas.microsoft.com/office/drawing/2014/main" id="{95FEEC2D-4969-76AE-0F61-573AA6088E53}"/>
                </a:ext>
              </a:extLst>
            </p:cNvPr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7;p21">
              <a:extLst>
                <a:ext uri="{FF2B5EF4-FFF2-40B4-BE49-F238E27FC236}">
                  <a16:creationId xmlns:a16="http://schemas.microsoft.com/office/drawing/2014/main" id="{E21C3C2E-8B21-E3B6-C4A0-CEF684E656D2}"/>
                </a:ext>
              </a:extLst>
            </p:cNvPr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8;p21">
              <a:extLst>
                <a:ext uri="{FF2B5EF4-FFF2-40B4-BE49-F238E27FC236}">
                  <a16:creationId xmlns:a16="http://schemas.microsoft.com/office/drawing/2014/main" id="{3D86AFA5-8B5E-A304-04A5-C18C3ADFD45B}"/>
                </a:ext>
              </a:extLst>
            </p:cNvPr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9;p21">
              <a:extLst>
                <a:ext uri="{FF2B5EF4-FFF2-40B4-BE49-F238E27FC236}">
                  <a16:creationId xmlns:a16="http://schemas.microsoft.com/office/drawing/2014/main" id="{259E111C-DF0E-12AB-AFD3-6ACF2C764BDA}"/>
                </a:ext>
              </a:extLst>
            </p:cNvPr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0;p21">
              <a:extLst>
                <a:ext uri="{FF2B5EF4-FFF2-40B4-BE49-F238E27FC236}">
                  <a16:creationId xmlns:a16="http://schemas.microsoft.com/office/drawing/2014/main" id="{D243C5FE-4D06-59AE-3356-DE3BE808FFA1}"/>
                </a:ext>
              </a:extLst>
            </p:cNvPr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1;p21">
              <a:extLst>
                <a:ext uri="{FF2B5EF4-FFF2-40B4-BE49-F238E27FC236}">
                  <a16:creationId xmlns:a16="http://schemas.microsoft.com/office/drawing/2014/main" id="{AD34FBAB-F2CE-BE49-2A80-A3E9B97BA1CF}"/>
                </a:ext>
              </a:extLst>
            </p:cNvPr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2;p21">
              <a:extLst>
                <a:ext uri="{FF2B5EF4-FFF2-40B4-BE49-F238E27FC236}">
                  <a16:creationId xmlns:a16="http://schemas.microsoft.com/office/drawing/2014/main" id="{8244DAA9-B70E-D4E1-D85B-D3DBE8EDBFC3}"/>
                </a:ext>
              </a:extLst>
            </p:cNvPr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3;p21">
              <a:extLst>
                <a:ext uri="{FF2B5EF4-FFF2-40B4-BE49-F238E27FC236}">
                  <a16:creationId xmlns:a16="http://schemas.microsoft.com/office/drawing/2014/main" id="{192D3682-D849-33B9-E04F-F1FBF52D6540}"/>
                </a:ext>
              </a:extLst>
            </p:cNvPr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4;p21">
              <a:extLst>
                <a:ext uri="{FF2B5EF4-FFF2-40B4-BE49-F238E27FC236}">
                  <a16:creationId xmlns:a16="http://schemas.microsoft.com/office/drawing/2014/main" id="{C1301E6F-84EA-21D2-3746-727129A3C5DE}"/>
                </a:ext>
              </a:extLst>
            </p:cNvPr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5;p21">
              <a:extLst>
                <a:ext uri="{FF2B5EF4-FFF2-40B4-BE49-F238E27FC236}">
                  <a16:creationId xmlns:a16="http://schemas.microsoft.com/office/drawing/2014/main" id="{D351BB84-B58D-A5E0-E6DD-114C675E56EF}"/>
                </a:ext>
              </a:extLst>
            </p:cNvPr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6;p21">
              <a:extLst>
                <a:ext uri="{FF2B5EF4-FFF2-40B4-BE49-F238E27FC236}">
                  <a16:creationId xmlns:a16="http://schemas.microsoft.com/office/drawing/2014/main" id="{2E1D30E4-06A4-C815-E3A6-EE4262A8C6B1}"/>
                </a:ext>
              </a:extLst>
            </p:cNvPr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27;p21">
              <a:extLst>
                <a:ext uri="{FF2B5EF4-FFF2-40B4-BE49-F238E27FC236}">
                  <a16:creationId xmlns:a16="http://schemas.microsoft.com/office/drawing/2014/main" id="{FF599F64-AE4D-5820-65DF-4A410C819F65}"/>
                </a:ext>
              </a:extLst>
            </p:cNvPr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28;p21">
              <a:extLst>
                <a:ext uri="{FF2B5EF4-FFF2-40B4-BE49-F238E27FC236}">
                  <a16:creationId xmlns:a16="http://schemas.microsoft.com/office/drawing/2014/main" id="{EC4E3654-29BC-225B-5986-D7178492DE62}"/>
                </a:ext>
              </a:extLst>
            </p:cNvPr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21">
              <a:extLst>
                <a:ext uri="{FF2B5EF4-FFF2-40B4-BE49-F238E27FC236}">
                  <a16:creationId xmlns:a16="http://schemas.microsoft.com/office/drawing/2014/main" id="{3394A003-4ECF-B1C4-FF52-FC9D35F9BB91}"/>
                </a:ext>
              </a:extLst>
            </p:cNvPr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;p21">
              <a:extLst>
                <a:ext uri="{FF2B5EF4-FFF2-40B4-BE49-F238E27FC236}">
                  <a16:creationId xmlns:a16="http://schemas.microsoft.com/office/drawing/2014/main" id="{E4AE8DC1-1D99-9B92-6781-0EA57F2A4680}"/>
                </a:ext>
              </a:extLst>
            </p:cNvPr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1;p21">
              <a:extLst>
                <a:ext uri="{FF2B5EF4-FFF2-40B4-BE49-F238E27FC236}">
                  <a16:creationId xmlns:a16="http://schemas.microsoft.com/office/drawing/2014/main" id="{4E036538-E087-2589-9D30-83154BFF3622}"/>
                </a:ext>
              </a:extLst>
            </p:cNvPr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21">
              <a:extLst>
                <a:ext uri="{FF2B5EF4-FFF2-40B4-BE49-F238E27FC236}">
                  <a16:creationId xmlns:a16="http://schemas.microsoft.com/office/drawing/2014/main" id="{09C89907-673B-BA3E-EC6A-F9DB5CEE9299}"/>
                </a:ext>
              </a:extLst>
            </p:cNvPr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3;p21">
              <a:extLst>
                <a:ext uri="{FF2B5EF4-FFF2-40B4-BE49-F238E27FC236}">
                  <a16:creationId xmlns:a16="http://schemas.microsoft.com/office/drawing/2014/main" id="{5AEF77C6-B6AD-AA90-A163-57F350E25B62}"/>
                </a:ext>
              </a:extLst>
            </p:cNvPr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4;p21">
              <a:extLst>
                <a:ext uri="{FF2B5EF4-FFF2-40B4-BE49-F238E27FC236}">
                  <a16:creationId xmlns:a16="http://schemas.microsoft.com/office/drawing/2014/main" id="{0C202912-926A-EC6E-B782-A8F1120B01D6}"/>
                </a:ext>
              </a:extLst>
            </p:cNvPr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5;p21">
              <a:extLst>
                <a:ext uri="{FF2B5EF4-FFF2-40B4-BE49-F238E27FC236}">
                  <a16:creationId xmlns:a16="http://schemas.microsoft.com/office/drawing/2014/main" id="{BD7FF53B-0BCD-5D49-7E4D-0F20BDA49FA3}"/>
                </a:ext>
              </a:extLst>
            </p:cNvPr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6;p21">
              <a:extLst>
                <a:ext uri="{FF2B5EF4-FFF2-40B4-BE49-F238E27FC236}">
                  <a16:creationId xmlns:a16="http://schemas.microsoft.com/office/drawing/2014/main" id="{C9E2F91E-749F-27B5-834B-32B644757631}"/>
                </a:ext>
              </a:extLst>
            </p:cNvPr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7;p21">
              <a:extLst>
                <a:ext uri="{FF2B5EF4-FFF2-40B4-BE49-F238E27FC236}">
                  <a16:creationId xmlns:a16="http://schemas.microsoft.com/office/drawing/2014/main" id="{06819A46-7B69-3768-D13D-9AD70E2FBE39}"/>
                </a:ext>
              </a:extLst>
            </p:cNvPr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8;p21">
              <a:extLst>
                <a:ext uri="{FF2B5EF4-FFF2-40B4-BE49-F238E27FC236}">
                  <a16:creationId xmlns:a16="http://schemas.microsoft.com/office/drawing/2014/main" id="{FEC9B33F-41E3-0160-516B-379E935D9962}"/>
                </a:ext>
              </a:extLst>
            </p:cNvPr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9;p21">
              <a:extLst>
                <a:ext uri="{FF2B5EF4-FFF2-40B4-BE49-F238E27FC236}">
                  <a16:creationId xmlns:a16="http://schemas.microsoft.com/office/drawing/2014/main" id="{CD294FEE-2586-09CA-A43C-D84C48CA41D0}"/>
                </a:ext>
              </a:extLst>
            </p:cNvPr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0;p21">
              <a:extLst>
                <a:ext uri="{FF2B5EF4-FFF2-40B4-BE49-F238E27FC236}">
                  <a16:creationId xmlns:a16="http://schemas.microsoft.com/office/drawing/2014/main" id="{5103EB4B-A32C-E5E8-A752-0878C2BCC68F}"/>
                </a:ext>
              </a:extLst>
            </p:cNvPr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1;p21">
              <a:extLst>
                <a:ext uri="{FF2B5EF4-FFF2-40B4-BE49-F238E27FC236}">
                  <a16:creationId xmlns:a16="http://schemas.microsoft.com/office/drawing/2014/main" id="{964C8E3F-7E3F-CA6D-57AA-C25BF16E6BA2}"/>
                </a:ext>
              </a:extLst>
            </p:cNvPr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2;p21">
              <a:extLst>
                <a:ext uri="{FF2B5EF4-FFF2-40B4-BE49-F238E27FC236}">
                  <a16:creationId xmlns:a16="http://schemas.microsoft.com/office/drawing/2014/main" id="{9FB19D48-D2F5-8D9A-9E7D-8C2B6CC4703D}"/>
                </a:ext>
              </a:extLst>
            </p:cNvPr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3;p21">
              <a:extLst>
                <a:ext uri="{FF2B5EF4-FFF2-40B4-BE49-F238E27FC236}">
                  <a16:creationId xmlns:a16="http://schemas.microsoft.com/office/drawing/2014/main" id="{7D7DD04C-99B9-FDC5-9FCD-CBB4FD11C985}"/>
                </a:ext>
              </a:extLst>
            </p:cNvPr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4;p21">
              <a:extLst>
                <a:ext uri="{FF2B5EF4-FFF2-40B4-BE49-F238E27FC236}">
                  <a16:creationId xmlns:a16="http://schemas.microsoft.com/office/drawing/2014/main" id="{0D3692A0-D731-F3F6-A67B-05F498032DB7}"/>
                </a:ext>
              </a:extLst>
            </p:cNvPr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5;p21">
              <a:extLst>
                <a:ext uri="{FF2B5EF4-FFF2-40B4-BE49-F238E27FC236}">
                  <a16:creationId xmlns:a16="http://schemas.microsoft.com/office/drawing/2014/main" id="{30C8B0EF-0394-20AC-7780-9DDD93AFF4CF}"/>
                </a:ext>
              </a:extLst>
            </p:cNvPr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6;p21">
              <a:extLst>
                <a:ext uri="{FF2B5EF4-FFF2-40B4-BE49-F238E27FC236}">
                  <a16:creationId xmlns:a16="http://schemas.microsoft.com/office/drawing/2014/main" id="{4472167A-2EF1-D1E0-AFB7-7EA44D8D7E13}"/>
                </a:ext>
              </a:extLst>
            </p:cNvPr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7;p21">
              <a:extLst>
                <a:ext uri="{FF2B5EF4-FFF2-40B4-BE49-F238E27FC236}">
                  <a16:creationId xmlns:a16="http://schemas.microsoft.com/office/drawing/2014/main" id="{359E37E2-EB15-3E7C-7654-706E1428BA24}"/>
                </a:ext>
              </a:extLst>
            </p:cNvPr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8;p21">
              <a:extLst>
                <a:ext uri="{FF2B5EF4-FFF2-40B4-BE49-F238E27FC236}">
                  <a16:creationId xmlns:a16="http://schemas.microsoft.com/office/drawing/2014/main" id="{0F59B0D3-FB64-6604-4F76-24079BE210D3}"/>
                </a:ext>
              </a:extLst>
            </p:cNvPr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9;p21">
              <a:extLst>
                <a:ext uri="{FF2B5EF4-FFF2-40B4-BE49-F238E27FC236}">
                  <a16:creationId xmlns:a16="http://schemas.microsoft.com/office/drawing/2014/main" id="{4AC2413C-3D35-3D1E-8AF8-B6ED187D2780}"/>
                </a:ext>
              </a:extLst>
            </p:cNvPr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0;p21">
              <a:extLst>
                <a:ext uri="{FF2B5EF4-FFF2-40B4-BE49-F238E27FC236}">
                  <a16:creationId xmlns:a16="http://schemas.microsoft.com/office/drawing/2014/main" id="{D173414E-462B-91F5-93D3-90BC81A7E919}"/>
                </a:ext>
              </a:extLst>
            </p:cNvPr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rgbClr val="19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1;p21">
              <a:extLst>
                <a:ext uri="{FF2B5EF4-FFF2-40B4-BE49-F238E27FC236}">
                  <a16:creationId xmlns:a16="http://schemas.microsoft.com/office/drawing/2014/main" id="{F77DF8B1-E618-CF86-7B57-3704882D79BB}"/>
                </a:ext>
              </a:extLst>
            </p:cNvPr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2;p21">
              <a:extLst>
                <a:ext uri="{FF2B5EF4-FFF2-40B4-BE49-F238E27FC236}">
                  <a16:creationId xmlns:a16="http://schemas.microsoft.com/office/drawing/2014/main" id="{09A6B703-8073-6459-09E8-ADF9AA90EB36}"/>
                </a:ext>
              </a:extLst>
            </p:cNvPr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3;p21">
              <a:extLst>
                <a:ext uri="{FF2B5EF4-FFF2-40B4-BE49-F238E27FC236}">
                  <a16:creationId xmlns:a16="http://schemas.microsoft.com/office/drawing/2014/main" id="{61D8B122-F2DA-7A4F-001F-57F1D6A308D4}"/>
                </a:ext>
              </a:extLst>
            </p:cNvPr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4;p21">
              <a:extLst>
                <a:ext uri="{FF2B5EF4-FFF2-40B4-BE49-F238E27FC236}">
                  <a16:creationId xmlns:a16="http://schemas.microsoft.com/office/drawing/2014/main" id="{1309E3BA-1B6A-BD13-359E-BE64F3FC9D22}"/>
                </a:ext>
              </a:extLst>
            </p:cNvPr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175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482533" y="939524"/>
            <a:ext cx="8839698" cy="376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Kreiranje još jednog keyspace-a i tabelu privilegija u njemu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keyspace anotherkeyspace with replication =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'class' : 'SimpleStrategy’</a:t>
            </a: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'replication_factor' : 3};</a:t>
            </a: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anotherkeyspace.privileges(user_id text PRIMARY KEY, read_write</a:t>
            </a: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boolean)</a:t>
            </a:r>
            <a:endParaRPr lang="sr-Latn-RS" kern="100">
              <a:solidFill>
                <a:srgbClr val="66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Dodeljivanje svih dozvola na tabelu privileges običnom korisniku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grant all on table anotherkeyspace.privileges to normaluser;</a:t>
            </a:r>
          </a:p>
          <a:p>
            <a:pPr>
              <a:spcAft>
                <a:spcPts val="600"/>
              </a:spcAft>
            </a:pP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224B59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D749B-5B4B-0B01-8C8E-2BEE8EB67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2" y="2969713"/>
            <a:ext cx="3799179" cy="1969168"/>
          </a:xfrm>
          <a:prstGeom prst="rect">
            <a:avLst/>
          </a:prstGeom>
        </p:spPr>
      </p:pic>
      <p:grpSp>
        <p:nvGrpSpPr>
          <p:cNvPr id="4" name="Google Shape;1475;p27">
            <a:extLst>
              <a:ext uri="{FF2B5EF4-FFF2-40B4-BE49-F238E27FC236}">
                <a16:creationId xmlns:a16="http://schemas.microsoft.com/office/drawing/2014/main" id="{63148ED1-E603-83BF-E748-3DF4C1D6EA8F}"/>
              </a:ext>
            </a:extLst>
          </p:cNvPr>
          <p:cNvGrpSpPr/>
          <p:nvPr/>
        </p:nvGrpSpPr>
        <p:grpSpPr>
          <a:xfrm>
            <a:off x="131849" y="4062591"/>
            <a:ext cx="1428954" cy="1080909"/>
            <a:chOff x="3854354" y="2582188"/>
            <a:chExt cx="1428954" cy="1080909"/>
          </a:xfrm>
        </p:grpSpPr>
        <p:sp>
          <p:nvSpPr>
            <p:cNvPr id="6" name="Google Shape;1476;p27">
              <a:extLst>
                <a:ext uri="{FF2B5EF4-FFF2-40B4-BE49-F238E27FC236}">
                  <a16:creationId xmlns:a16="http://schemas.microsoft.com/office/drawing/2014/main" id="{DD380447-8EE3-12D0-1856-382FCD0BA484}"/>
                </a:ext>
              </a:extLst>
            </p:cNvPr>
            <p:cNvSpPr/>
            <p:nvPr/>
          </p:nvSpPr>
          <p:spPr>
            <a:xfrm>
              <a:off x="3854354" y="2582188"/>
              <a:ext cx="1245066" cy="1080600"/>
            </a:xfrm>
            <a:custGeom>
              <a:avLst/>
              <a:gdLst/>
              <a:ahLst/>
              <a:cxnLst/>
              <a:rect l="l" t="t" r="r" b="b"/>
              <a:pathLst>
                <a:path w="44423" h="38555" extrusionOk="0">
                  <a:moveTo>
                    <a:pt x="40527" y="1"/>
                  </a:moveTo>
                  <a:cubicBezTo>
                    <a:pt x="40506" y="1"/>
                    <a:pt x="40495" y="1"/>
                    <a:pt x="40494" y="2"/>
                  </a:cubicBezTo>
                  <a:lnTo>
                    <a:pt x="3918" y="2"/>
                  </a:lnTo>
                  <a:cubicBezTo>
                    <a:pt x="1" y="2"/>
                    <a:pt x="1" y="3919"/>
                    <a:pt x="1" y="3919"/>
                  </a:cubicBezTo>
                  <a:lnTo>
                    <a:pt x="1" y="28089"/>
                  </a:lnTo>
                  <a:cubicBezTo>
                    <a:pt x="1" y="32006"/>
                    <a:pt x="3918" y="32006"/>
                    <a:pt x="3918" y="32006"/>
                  </a:cubicBezTo>
                  <a:lnTo>
                    <a:pt x="18289" y="32006"/>
                  </a:lnTo>
                  <a:lnTo>
                    <a:pt x="18289" y="38554"/>
                  </a:lnTo>
                  <a:lnTo>
                    <a:pt x="26135" y="38554"/>
                  </a:lnTo>
                  <a:lnTo>
                    <a:pt x="26135" y="32006"/>
                  </a:lnTo>
                  <a:lnTo>
                    <a:pt x="40506" y="32006"/>
                  </a:lnTo>
                  <a:cubicBezTo>
                    <a:pt x="44423" y="32006"/>
                    <a:pt x="44423" y="28089"/>
                    <a:pt x="44423" y="28089"/>
                  </a:cubicBezTo>
                  <a:lnTo>
                    <a:pt x="44423" y="3919"/>
                  </a:lnTo>
                  <a:cubicBezTo>
                    <a:pt x="44423" y="195"/>
                    <a:pt x="40904" y="1"/>
                    <a:pt x="40527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7;p27">
              <a:extLst>
                <a:ext uri="{FF2B5EF4-FFF2-40B4-BE49-F238E27FC236}">
                  <a16:creationId xmlns:a16="http://schemas.microsoft.com/office/drawing/2014/main" id="{18A7F430-D031-7BA6-D6A0-90F50C272A09}"/>
                </a:ext>
              </a:extLst>
            </p:cNvPr>
            <p:cNvSpPr/>
            <p:nvPr/>
          </p:nvSpPr>
          <p:spPr>
            <a:xfrm>
              <a:off x="4366921" y="3479209"/>
              <a:ext cx="219932" cy="50758"/>
            </a:xfrm>
            <a:custGeom>
              <a:avLst/>
              <a:gdLst/>
              <a:ahLst/>
              <a:cxnLst/>
              <a:rect l="l" t="t" r="r" b="b"/>
              <a:pathLst>
                <a:path w="7847" h="1811" extrusionOk="0">
                  <a:moveTo>
                    <a:pt x="1" y="1"/>
                  </a:moveTo>
                  <a:lnTo>
                    <a:pt x="1" y="1810"/>
                  </a:lnTo>
                  <a:lnTo>
                    <a:pt x="7847" y="1810"/>
                  </a:lnTo>
                  <a:lnTo>
                    <a:pt x="7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8;p27">
              <a:extLst>
                <a:ext uri="{FF2B5EF4-FFF2-40B4-BE49-F238E27FC236}">
                  <a16:creationId xmlns:a16="http://schemas.microsoft.com/office/drawing/2014/main" id="{DAEABD1C-7450-D956-9182-CB9F2D73F5AB}"/>
                </a:ext>
              </a:extLst>
            </p:cNvPr>
            <p:cNvSpPr/>
            <p:nvPr/>
          </p:nvSpPr>
          <p:spPr>
            <a:xfrm>
              <a:off x="3854354" y="2582217"/>
              <a:ext cx="1244757" cy="897020"/>
            </a:xfrm>
            <a:custGeom>
              <a:avLst/>
              <a:gdLst/>
              <a:ahLst/>
              <a:cxnLst/>
              <a:rect l="l" t="t" r="r" b="b"/>
              <a:pathLst>
                <a:path w="44412" h="32005" fill="none" extrusionOk="0">
                  <a:moveTo>
                    <a:pt x="1" y="3918"/>
                  </a:moveTo>
                  <a:cubicBezTo>
                    <a:pt x="1" y="3918"/>
                    <a:pt x="1" y="1"/>
                    <a:pt x="3918" y="1"/>
                  </a:cubicBezTo>
                  <a:lnTo>
                    <a:pt x="40494" y="1"/>
                  </a:lnTo>
                  <a:cubicBezTo>
                    <a:pt x="40494" y="1"/>
                    <a:pt x="44411" y="1"/>
                    <a:pt x="44411" y="3918"/>
                  </a:cubicBezTo>
                  <a:lnTo>
                    <a:pt x="44411" y="28088"/>
                  </a:lnTo>
                  <a:cubicBezTo>
                    <a:pt x="44411" y="28088"/>
                    <a:pt x="44411" y="32005"/>
                    <a:pt x="40494" y="32005"/>
                  </a:cubicBezTo>
                  <a:lnTo>
                    <a:pt x="3930" y="32005"/>
                  </a:lnTo>
                  <a:cubicBezTo>
                    <a:pt x="3930" y="32005"/>
                    <a:pt x="13" y="32005"/>
                    <a:pt x="13" y="28088"/>
                  </a:cubicBezTo>
                  <a:lnTo>
                    <a:pt x="13" y="3918"/>
                  </a:lnTo>
                  <a:close/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9;p27">
              <a:extLst>
                <a:ext uri="{FF2B5EF4-FFF2-40B4-BE49-F238E27FC236}">
                  <a16:creationId xmlns:a16="http://schemas.microsoft.com/office/drawing/2014/main" id="{B378A0F0-100A-7EF2-FA66-71EC72768C47}"/>
                </a:ext>
              </a:extLst>
            </p:cNvPr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extrusionOk="0">
                  <a:moveTo>
                    <a:pt x="1" y="1"/>
                  </a:moveTo>
                  <a:lnTo>
                    <a:pt x="1" y="24171"/>
                  </a:lnTo>
                  <a:lnTo>
                    <a:pt x="36577" y="24171"/>
                  </a:lnTo>
                  <a:lnTo>
                    <a:pt x="36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80;p27">
              <a:extLst>
                <a:ext uri="{FF2B5EF4-FFF2-40B4-BE49-F238E27FC236}">
                  <a16:creationId xmlns:a16="http://schemas.microsoft.com/office/drawing/2014/main" id="{D919F969-E8D1-A8DF-3D78-62D3D58C9C5F}"/>
                </a:ext>
              </a:extLst>
            </p:cNvPr>
            <p:cNvSpPr/>
            <p:nvPr/>
          </p:nvSpPr>
          <p:spPr>
            <a:xfrm>
              <a:off x="3964474" y="2692000"/>
              <a:ext cx="1025162" cy="677453"/>
            </a:xfrm>
            <a:custGeom>
              <a:avLst/>
              <a:gdLst/>
              <a:ahLst/>
              <a:cxnLst/>
              <a:rect l="l" t="t" r="r" b="b"/>
              <a:pathLst>
                <a:path w="36577" h="24171" fill="none" extrusionOk="0">
                  <a:moveTo>
                    <a:pt x="1" y="1"/>
                  </a:moveTo>
                  <a:lnTo>
                    <a:pt x="36577" y="1"/>
                  </a:lnTo>
                  <a:lnTo>
                    <a:pt x="36577" y="24171"/>
                  </a:lnTo>
                  <a:lnTo>
                    <a:pt x="1" y="24171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81;p27">
              <a:extLst>
                <a:ext uri="{FF2B5EF4-FFF2-40B4-BE49-F238E27FC236}">
                  <a16:creationId xmlns:a16="http://schemas.microsoft.com/office/drawing/2014/main" id="{A91109F9-39A5-EB64-5771-7B5E78A4E810}"/>
                </a:ext>
              </a:extLst>
            </p:cNvPr>
            <p:cNvSpPr/>
            <p:nvPr/>
          </p:nvSpPr>
          <p:spPr>
            <a:xfrm>
              <a:off x="4366921" y="3479209"/>
              <a:ext cx="219932" cy="183888"/>
            </a:xfrm>
            <a:custGeom>
              <a:avLst/>
              <a:gdLst/>
              <a:ahLst/>
              <a:cxnLst/>
              <a:rect l="l" t="t" r="r" b="b"/>
              <a:pathLst>
                <a:path w="7847" h="6561" fill="none" extrusionOk="0">
                  <a:moveTo>
                    <a:pt x="7847" y="6561"/>
                  </a:moveTo>
                  <a:lnTo>
                    <a:pt x="7847" y="1"/>
                  </a:lnTo>
                  <a:lnTo>
                    <a:pt x="1" y="1"/>
                  </a:lnTo>
                  <a:lnTo>
                    <a:pt x="1" y="6561"/>
                  </a:lnTo>
                </a:path>
              </a:pathLst>
            </a:custGeom>
            <a:noFill/>
            <a:ln w="1130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2;p27">
              <a:extLst>
                <a:ext uri="{FF2B5EF4-FFF2-40B4-BE49-F238E27FC236}">
                  <a16:creationId xmlns:a16="http://schemas.microsoft.com/office/drawing/2014/main" id="{60176F18-1CA5-DF9C-6F2E-23A3731FECAB}"/>
                </a:ext>
              </a:extLst>
            </p:cNvPr>
            <p:cNvSpPr/>
            <p:nvPr/>
          </p:nvSpPr>
          <p:spPr>
            <a:xfrm>
              <a:off x="4257137" y="3663097"/>
              <a:ext cx="439191" cy="0"/>
            </a:xfrm>
            <a:custGeom>
              <a:avLst/>
              <a:gdLst/>
              <a:ahLst/>
              <a:cxnLst/>
              <a:rect l="l" t="t" r="r" b="b"/>
              <a:pathLst>
                <a:path w="15670" fill="none" extrusionOk="0">
                  <a:moveTo>
                    <a:pt x="1" y="0"/>
                  </a:moveTo>
                  <a:lnTo>
                    <a:pt x="15669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3;p27">
              <a:extLst>
                <a:ext uri="{FF2B5EF4-FFF2-40B4-BE49-F238E27FC236}">
                  <a16:creationId xmlns:a16="http://schemas.microsoft.com/office/drawing/2014/main" id="{446C099F-DF45-B2D1-15F1-7ECFC13E1196}"/>
                </a:ext>
              </a:extLst>
            </p:cNvPr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extrusionOk="0">
                  <a:moveTo>
                    <a:pt x="1834" y="1"/>
                  </a:moveTo>
                  <a:cubicBezTo>
                    <a:pt x="1" y="1"/>
                    <a:pt x="1" y="1834"/>
                    <a:pt x="1" y="1834"/>
                  </a:cubicBezTo>
                  <a:lnTo>
                    <a:pt x="1" y="26325"/>
                  </a:lnTo>
                  <a:cubicBezTo>
                    <a:pt x="1" y="28159"/>
                    <a:pt x="1834" y="28159"/>
                    <a:pt x="1834" y="28159"/>
                  </a:cubicBezTo>
                  <a:lnTo>
                    <a:pt x="15610" y="28159"/>
                  </a:lnTo>
                  <a:cubicBezTo>
                    <a:pt x="17443" y="28159"/>
                    <a:pt x="17443" y="26325"/>
                    <a:pt x="17443" y="26325"/>
                  </a:cubicBezTo>
                  <a:lnTo>
                    <a:pt x="17443" y="1834"/>
                  </a:lnTo>
                  <a:cubicBezTo>
                    <a:pt x="17443" y="1"/>
                    <a:pt x="15610" y="1"/>
                    <a:pt x="15610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4;p27">
              <a:extLst>
                <a:ext uri="{FF2B5EF4-FFF2-40B4-BE49-F238E27FC236}">
                  <a16:creationId xmlns:a16="http://schemas.microsoft.com/office/drawing/2014/main" id="{67868F8E-EECA-6A7B-12F0-17E2C4386A3A}"/>
                </a:ext>
              </a:extLst>
            </p:cNvPr>
            <p:cNvSpPr/>
            <p:nvPr/>
          </p:nvSpPr>
          <p:spPr>
            <a:xfrm>
              <a:off x="4794396" y="2873871"/>
              <a:ext cx="488912" cy="789226"/>
            </a:xfrm>
            <a:custGeom>
              <a:avLst/>
              <a:gdLst/>
              <a:ahLst/>
              <a:cxnLst/>
              <a:rect l="l" t="t" r="r" b="b"/>
              <a:pathLst>
                <a:path w="17444" h="28159" fill="none" extrusionOk="0">
                  <a:moveTo>
                    <a:pt x="1" y="1834"/>
                  </a:moveTo>
                  <a:cubicBezTo>
                    <a:pt x="1" y="1834"/>
                    <a:pt x="1" y="1"/>
                    <a:pt x="1834" y="1"/>
                  </a:cubicBezTo>
                  <a:lnTo>
                    <a:pt x="15610" y="1"/>
                  </a:lnTo>
                  <a:cubicBezTo>
                    <a:pt x="15610" y="1"/>
                    <a:pt x="17443" y="1"/>
                    <a:pt x="17443" y="1834"/>
                  </a:cubicBezTo>
                  <a:lnTo>
                    <a:pt x="17443" y="26325"/>
                  </a:lnTo>
                  <a:cubicBezTo>
                    <a:pt x="17443" y="26325"/>
                    <a:pt x="17443" y="28159"/>
                    <a:pt x="15610" y="28159"/>
                  </a:cubicBezTo>
                  <a:lnTo>
                    <a:pt x="1834" y="28159"/>
                  </a:lnTo>
                  <a:cubicBezTo>
                    <a:pt x="1834" y="28159"/>
                    <a:pt x="1" y="28159"/>
                    <a:pt x="1" y="26325"/>
                  </a:cubicBezTo>
                  <a:lnTo>
                    <a:pt x="1" y="183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85;p27">
              <a:extLst>
                <a:ext uri="{FF2B5EF4-FFF2-40B4-BE49-F238E27FC236}">
                  <a16:creationId xmlns:a16="http://schemas.microsoft.com/office/drawing/2014/main" id="{89D9FA86-7F37-5ED3-710E-82953C97BBEB}"/>
                </a:ext>
              </a:extLst>
            </p:cNvPr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extrusionOk="0">
                  <a:moveTo>
                    <a:pt x="0" y="1"/>
                  </a:moveTo>
                  <a:lnTo>
                    <a:pt x="0" y="20575"/>
                  </a:lnTo>
                  <a:lnTo>
                    <a:pt x="13264" y="20575"/>
                  </a:lnTo>
                  <a:lnTo>
                    <a:pt x="13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6;p27">
              <a:extLst>
                <a:ext uri="{FF2B5EF4-FFF2-40B4-BE49-F238E27FC236}">
                  <a16:creationId xmlns:a16="http://schemas.microsoft.com/office/drawing/2014/main" id="{8F81957B-B2FC-00BE-9FA2-A19FDA44F82F}"/>
                </a:ext>
              </a:extLst>
            </p:cNvPr>
            <p:cNvSpPr/>
            <p:nvPr/>
          </p:nvSpPr>
          <p:spPr>
            <a:xfrm>
              <a:off x="4852806" y="2983654"/>
              <a:ext cx="371757" cy="576666"/>
            </a:xfrm>
            <a:custGeom>
              <a:avLst/>
              <a:gdLst/>
              <a:ahLst/>
              <a:cxnLst/>
              <a:rect l="l" t="t" r="r" b="b"/>
              <a:pathLst>
                <a:path w="13264" h="20575" fill="none" extrusionOk="0">
                  <a:moveTo>
                    <a:pt x="0" y="1"/>
                  </a:moveTo>
                  <a:lnTo>
                    <a:pt x="13264" y="1"/>
                  </a:lnTo>
                  <a:lnTo>
                    <a:pt x="13264" y="20575"/>
                  </a:lnTo>
                  <a:lnTo>
                    <a:pt x="0" y="20575"/>
                  </a:lnTo>
                  <a:close/>
                </a:path>
              </a:pathLst>
            </a:custGeom>
            <a:solidFill>
              <a:schemeClr val="dk2"/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7;p27">
              <a:extLst>
                <a:ext uri="{FF2B5EF4-FFF2-40B4-BE49-F238E27FC236}">
                  <a16:creationId xmlns:a16="http://schemas.microsoft.com/office/drawing/2014/main" id="{7D26119F-3B22-B8D5-CF10-D98A7D7F034F}"/>
                </a:ext>
              </a:extLst>
            </p:cNvPr>
            <p:cNvSpPr/>
            <p:nvPr/>
          </p:nvSpPr>
          <p:spPr>
            <a:xfrm>
              <a:off x="4852806" y="2919275"/>
              <a:ext cx="295017" cy="26038"/>
            </a:xfrm>
            <a:custGeom>
              <a:avLst/>
              <a:gdLst/>
              <a:ahLst/>
              <a:cxnLst/>
              <a:rect l="l" t="t" r="r" b="b"/>
              <a:pathLst>
                <a:path w="10526" h="929" extrusionOk="0">
                  <a:moveTo>
                    <a:pt x="465" y="0"/>
                  </a:moveTo>
                  <a:cubicBezTo>
                    <a:pt x="0" y="0"/>
                    <a:pt x="0" y="464"/>
                    <a:pt x="0" y="464"/>
                  </a:cubicBezTo>
                  <a:cubicBezTo>
                    <a:pt x="0" y="929"/>
                    <a:pt x="465" y="929"/>
                    <a:pt x="465" y="929"/>
                  </a:cubicBezTo>
                  <a:lnTo>
                    <a:pt x="10061" y="929"/>
                  </a:lnTo>
                  <a:cubicBezTo>
                    <a:pt x="10061" y="929"/>
                    <a:pt x="10525" y="929"/>
                    <a:pt x="10525" y="464"/>
                  </a:cubicBezTo>
                  <a:cubicBezTo>
                    <a:pt x="10525" y="0"/>
                    <a:pt x="10061" y="0"/>
                    <a:pt x="10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8;p27">
              <a:extLst>
                <a:ext uri="{FF2B5EF4-FFF2-40B4-BE49-F238E27FC236}">
                  <a16:creationId xmlns:a16="http://schemas.microsoft.com/office/drawing/2014/main" id="{78CEAD06-7EBC-D420-43CA-25A4F7D7F3E4}"/>
                </a:ext>
              </a:extLst>
            </p:cNvPr>
            <p:cNvSpPr/>
            <p:nvPr/>
          </p:nvSpPr>
          <p:spPr>
            <a:xfrm>
              <a:off x="5166153" y="2912268"/>
              <a:ext cx="40051" cy="40051"/>
            </a:xfrm>
            <a:custGeom>
              <a:avLst/>
              <a:gdLst/>
              <a:ahLst/>
              <a:cxnLst/>
              <a:rect l="l" t="t" r="r" b="b"/>
              <a:pathLst>
                <a:path w="1429" h="1429" extrusionOk="0">
                  <a:moveTo>
                    <a:pt x="715" y="0"/>
                  </a:moveTo>
                  <a:cubicBezTo>
                    <a:pt x="322" y="0"/>
                    <a:pt x="0" y="321"/>
                    <a:pt x="0" y="714"/>
                  </a:cubicBezTo>
                  <a:cubicBezTo>
                    <a:pt x="0" y="1107"/>
                    <a:pt x="322" y="1429"/>
                    <a:pt x="715" y="1429"/>
                  </a:cubicBezTo>
                  <a:cubicBezTo>
                    <a:pt x="1107" y="1429"/>
                    <a:pt x="1429" y="1107"/>
                    <a:pt x="1429" y="714"/>
                  </a:cubicBezTo>
                  <a:cubicBezTo>
                    <a:pt x="1429" y="321"/>
                    <a:pt x="1107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9;p27">
              <a:extLst>
                <a:ext uri="{FF2B5EF4-FFF2-40B4-BE49-F238E27FC236}">
                  <a16:creationId xmlns:a16="http://schemas.microsoft.com/office/drawing/2014/main" id="{04CA5052-9743-6F92-5BF7-073D1D43D1E2}"/>
                </a:ext>
              </a:extLst>
            </p:cNvPr>
            <p:cNvSpPr/>
            <p:nvPr/>
          </p:nvSpPr>
          <p:spPr>
            <a:xfrm>
              <a:off x="5020662" y="3586330"/>
              <a:ext cx="43387" cy="4341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34"/>
                    <a:pt x="1203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0;p27">
              <a:extLst>
                <a:ext uri="{FF2B5EF4-FFF2-40B4-BE49-F238E27FC236}">
                  <a16:creationId xmlns:a16="http://schemas.microsoft.com/office/drawing/2014/main" id="{39EE9DC9-0AAE-CE69-1538-BE0E2D64451F}"/>
                </a:ext>
              </a:extLst>
            </p:cNvPr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extrusionOk="0">
                  <a:moveTo>
                    <a:pt x="1156" y="1"/>
                  </a:moveTo>
                  <a:cubicBezTo>
                    <a:pt x="1" y="1"/>
                    <a:pt x="1" y="1144"/>
                    <a:pt x="1" y="1144"/>
                  </a:cubicBezTo>
                  <a:lnTo>
                    <a:pt x="1" y="9121"/>
                  </a:lnTo>
                  <a:cubicBezTo>
                    <a:pt x="1" y="10276"/>
                    <a:pt x="1156" y="10276"/>
                    <a:pt x="1156" y="10276"/>
                  </a:cubicBezTo>
                  <a:lnTo>
                    <a:pt x="10264" y="10276"/>
                  </a:lnTo>
                  <a:cubicBezTo>
                    <a:pt x="11407" y="10276"/>
                    <a:pt x="11407" y="9121"/>
                    <a:pt x="11407" y="9121"/>
                  </a:cubicBezTo>
                  <a:lnTo>
                    <a:pt x="11407" y="1144"/>
                  </a:lnTo>
                  <a:cubicBezTo>
                    <a:pt x="11407" y="1"/>
                    <a:pt x="10264" y="1"/>
                    <a:pt x="10264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1;p27">
              <a:extLst>
                <a:ext uri="{FF2B5EF4-FFF2-40B4-BE49-F238E27FC236}">
                  <a16:creationId xmlns:a16="http://schemas.microsoft.com/office/drawing/2014/main" id="{1129BFD5-7163-55A6-D566-B29CF8ED1494}"/>
                </a:ext>
              </a:extLst>
            </p:cNvPr>
            <p:cNvSpPr/>
            <p:nvPr/>
          </p:nvSpPr>
          <p:spPr>
            <a:xfrm>
              <a:off x="4317200" y="2952628"/>
              <a:ext cx="319710" cy="288011"/>
            </a:xfrm>
            <a:custGeom>
              <a:avLst/>
              <a:gdLst/>
              <a:ahLst/>
              <a:cxnLst/>
              <a:rect l="l" t="t" r="r" b="b"/>
              <a:pathLst>
                <a:path w="11407" h="10276" fill="none" extrusionOk="0">
                  <a:moveTo>
                    <a:pt x="1" y="1144"/>
                  </a:moveTo>
                  <a:cubicBezTo>
                    <a:pt x="1" y="1144"/>
                    <a:pt x="1" y="1"/>
                    <a:pt x="1156" y="1"/>
                  </a:cubicBezTo>
                  <a:lnTo>
                    <a:pt x="10264" y="1"/>
                  </a:lnTo>
                  <a:cubicBezTo>
                    <a:pt x="10264" y="1"/>
                    <a:pt x="11407" y="1"/>
                    <a:pt x="11407" y="1144"/>
                  </a:cubicBezTo>
                  <a:lnTo>
                    <a:pt x="11407" y="9121"/>
                  </a:lnTo>
                  <a:cubicBezTo>
                    <a:pt x="11407" y="9121"/>
                    <a:pt x="11407" y="10276"/>
                    <a:pt x="10264" y="10276"/>
                  </a:cubicBezTo>
                  <a:lnTo>
                    <a:pt x="1156" y="10276"/>
                  </a:lnTo>
                  <a:cubicBezTo>
                    <a:pt x="1156" y="10276"/>
                    <a:pt x="1" y="10276"/>
                    <a:pt x="1" y="9121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2;p27">
              <a:extLst>
                <a:ext uri="{FF2B5EF4-FFF2-40B4-BE49-F238E27FC236}">
                  <a16:creationId xmlns:a16="http://schemas.microsoft.com/office/drawing/2014/main" id="{560C911B-3429-FA28-FB51-8366005F8D66}"/>
                </a:ext>
              </a:extLst>
            </p:cNvPr>
            <p:cNvSpPr/>
            <p:nvPr/>
          </p:nvSpPr>
          <p:spPr>
            <a:xfrm>
              <a:off x="4445006" y="3080097"/>
              <a:ext cx="64099" cy="64435"/>
            </a:xfrm>
            <a:custGeom>
              <a:avLst/>
              <a:gdLst/>
              <a:ahLst/>
              <a:cxnLst/>
              <a:rect l="l" t="t" r="r" b="b"/>
              <a:pathLst>
                <a:path w="2287" h="2299" fill="none" extrusionOk="0">
                  <a:moveTo>
                    <a:pt x="2287" y="1156"/>
                  </a:moveTo>
                  <a:cubicBezTo>
                    <a:pt x="2287" y="1787"/>
                    <a:pt x="1775" y="2299"/>
                    <a:pt x="1144" y="2299"/>
                  </a:cubicBezTo>
                  <a:cubicBezTo>
                    <a:pt x="513" y="2299"/>
                    <a:pt x="1" y="1787"/>
                    <a:pt x="1" y="1156"/>
                  </a:cubicBezTo>
                  <a:cubicBezTo>
                    <a:pt x="1" y="525"/>
                    <a:pt x="513" y="1"/>
                    <a:pt x="1144" y="1"/>
                  </a:cubicBezTo>
                  <a:cubicBezTo>
                    <a:pt x="1775" y="1"/>
                    <a:pt x="2287" y="525"/>
                    <a:pt x="2287" y="1156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3;p27">
              <a:extLst>
                <a:ext uri="{FF2B5EF4-FFF2-40B4-BE49-F238E27FC236}">
                  <a16:creationId xmlns:a16="http://schemas.microsoft.com/office/drawing/2014/main" id="{4D664240-F2DA-825B-8475-760D122BE2B8}"/>
                </a:ext>
              </a:extLst>
            </p:cNvPr>
            <p:cNvSpPr/>
            <p:nvPr/>
          </p:nvSpPr>
          <p:spPr>
            <a:xfrm>
              <a:off x="4477041" y="3032731"/>
              <a:ext cx="28" cy="47395"/>
            </a:xfrm>
            <a:custGeom>
              <a:avLst/>
              <a:gdLst/>
              <a:ahLst/>
              <a:cxnLst/>
              <a:rect l="l" t="t" r="r" b="b"/>
              <a:pathLst>
                <a:path w="1" h="1691" fill="none" extrusionOk="0">
                  <a:moveTo>
                    <a:pt x="1" y="0"/>
                  </a:moveTo>
                  <a:lnTo>
                    <a:pt x="1" y="169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4;p27">
              <a:extLst>
                <a:ext uri="{FF2B5EF4-FFF2-40B4-BE49-F238E27FC236}">
                  <a16:creationId xmlns:a16="http://schemas.microsoft.com/office/drawing/2014/main" id="{DF0D8B1A-034E-5139-F744-16A9E37F0C5E}"/>
                </a:ext>
              </a:extLst>
            </p:cNvPr>
            <p:cNvSpPr/>
            <p:nvPr/>
          </p:nvSpPr>
          <p:spPr>
            <a:xfrm>
              <a:off x="4381944" y="2772775"/>
              <a:ext cx="190251" cy="179880"/>
            </a:xfrm>
            <a:custGeom>
              <a:avLst/>
              <a:gdLst/>
              <a:ahLst/>
              <a:cxnLst/>
              <a:rect l="l" t="t" r="r" b="b"/>
              <a:pathLst>
                <a:path w="6788" h="6418" fill="none" extrusionOk="0">
                  <a:moveTo>
                    <a:pt x="6787" y="6418"/>
                  </a:moveTo>
                  <a:lnTo>
                    <a:pt x="6787" y="3393"/>
                  </a:lnTo>
                  <a:cubicBezTo>
                    <a:pt x="6787" y="1524"/>
                    <a:pt x="5275" y="0"/>
                    <a:pt x="3394" y="0"/>
                  </a:cubicBezTo>
                  <a:cubicBezTo>
                    <a:pt x="1525" y="0"/>
                    <a:pt x="1" y="1524"/>
                    <a:pt x="1" y="3393"/>
                  </a:cubicBezTo>
                  <a:lnTo>
                    <a:pt x="1" y="6418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5;p27">
              <a:extLst>
                <a:ext uri="{FF2B5EF4-FFF2-40B4-BE49-F238E27FC236}">
                  <a16:creationId xmlns:a16="http://schemas.microsoft.com/office/drawing/2014/main" id="{B4168223-B9B9-04B5-8ECC-5C4C7B0BB349}"/>
                </a:ext>
              </a:extLst>
            </p:cNvPr>
            <p:cNvSpPr/>
            <p:nvPr/>
          </p:nvSpPr>
          <p:spPr>
            <a:xfrm>
              <a:off x="4952920" y="3213082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extrusionOk="0">
                  <a:moveTo>
                    <a:pt x="751" y="1"/>
                  </a:moveTo>
                  <a:cubicBezTo>
                    <a:pt x="1" y="1"/>
                    <a:pt x="1" y="751"/>
                    <a:pt x="1" y="751"/>
                  </a:cubicBezTo>
                  <a:lnTo>
                    <a:pt x="1" y="6037"/>
                  </a:lnTo>
                  <a:cubicBezTo>
                    <a:pt x="1" y="6799"/>
                    <a:pt x="751" y="6799"/>
                    <a:pt x="751" y="6799"/>
                  </a:cubicBezTo>
                  <a:lnTo>
                    <a:pt x="6799" y="6799"/>
                  </a:lnTo>
                  <a:cubicBezTo>
                    <a:pt x="7549" y="6799"/>
                    <a:pt x="7549" y="6037"/>
                    <a:pt x="7549" y="6037"/>
                  </a:cubicBezTo>
                  <a:lnTo>
                    <a:pt x="7549" y="751"/>
                  </a:lnTo>
                  <a:cubicBezTo>
                    <a:pt x="7549" y="1"/>
                    <a:pt x="6799" y="1"/>
                    <a:pt x="6799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96;p27">
              <a:extLst>
                <a:ext uri="{FF2B5EF4-FFF2-40B4-BE49-F238E27FC236}">
                  <a16:creationId xmlns:a16="http://schemas.microsoft.com/office/drawing/2014/main" id="{0F7A877E-5472-F7BF-9171-55CFC7895F11}"/>
                </a:ext>
              </a:extLst>
            </p:cNvPr>
            <p:cNvSpPr/>
            <p:nvPr/>
          </p:nvSpPr>
          <p:spPr>
            <a:xfrm>
              <a:off x="4936888" y="3218917"/>
              <a:ext cx="211608" cy="190587"/>
            </a:xfrm>
            <a:custGeom>
              <a:avLst/>
              <a:gdLst/>
              <a:ahLst/>
              <a:cxnLst/>
              <a:rect l="l" t="t" r="r" b="b"/>
              <a:pathLst>
                <a:path w="7550" h="6800" fill="none" extrusionOk="0">
                  <a:moveTo>
                    <a:pt x="1" y="751"/>
                  </a:moveTo>
                  <a:cubicBezTo>
                    <a:pt x="1" y="751"/>
                    <a:pt x="1" y="1"/>
                    <a:pt x="751" y="1"/>
                  </a:cubicBezTo>
                  <a:lnTo>
                    <a:pt x="6799" y="1"/>
                  </a:lnTo>
                  <a:cubicBezTo>
                    <a:pt x="6799" y="1"/>
                    <a:pt x="7549" y="1"/>
                    <a:pt x="7549" y="751"/>
                  </a:cubicBezTo>
                  <a:lnTo>
                    <a:pt x="7549" y="6037"/>
                  </a:lnTo>
                  <a:cubicBezTo>
                    <a:pt x="7549" y="6037"/>
                    <a:pt x="7549" y="6799"/>
                    <a:pt x="6799" y="6799"/>
                  </a:cubicBezTo>
                  <a:lnTo>
                    <a:pt x="751" y="6799"/>
                  </a:lnTo>
                  <a:cubicBezTo>
                    <a:pt x="751" y="6799"/>
                    <a:pt x="1" y="6799"/>
                    <a:pt x="1" y="603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7;p27">
              <a:extLst>
                <a:ext uri="{FF2B5EF4-FFF2-40B4-BE49-F238E27FC236}">
                  <a16:creationId xmlns:a16="http://schemas.microsoft.com/office/drawing/2014/main" id="{6073660C-8548-2B05-DD86-98D9B65D7429}"/>
                </a:ext>
              </a:extLst>
            </p:cNvPr>
            <p:cNvSpPr/>
            <p:nvPr/>
          </p:nvSpPr>
          <p:spPr>
            <a:xfrm>
              <a:off x="5020971" y="3303364"/>
              <a:ext cx="42434" cy="42742"/>
            </a:xfrm>
            <a:custGeom>
              <a:avLst/>
              <a:gdLst/>
              <a:ahLst/>
              <a:cxnLst/>
              <a:rect l="l" t="t" r="r" b="b"/>
              <a:pathLst>
                <a:path w="1514" h="1525" fill="none" extrusionOk="0">
                  <a:moveTo>
                    <a:pt x="1513" y="762"/>
                  </a:moveTo>
                  <a:cubicBezTo>
                    <a:pt x="1513" y="1179"/>
                    <a:pt x="1180" y="1524"/>
                    <a:pt x="763" y="1524"/>
                  </a:cubicBezTo>
                  <a:cubicBezTo>
                    <a:pt x="346" y="1524"/>
                    <a:pt x="1" y="1179"/>
                    <a:pt x="1" y="762"/>
                  </a:cubicBezTo>
                  <a:cubicBezTo>
                    <a:pt x="1" y="345"/>
                    <a:pt x="346" y="0"/>
                    <a:pt x="763" y="0"/>
                  </a:cubicBezTo>
                  <a:cubicBezTo>
                    <a:pt x="1180" y="0"/>
                    <a:pt x="1513" y="345"/>
                    <a:pt x="1513" y="762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8;p27">
              <a:extLst>
                <a:ext uri="{FF2B5EF4-FFF2-40B4-BE49-F238E27FC236}">
                  <a16:creationId xmlns:a16="http://schemas.microsoft.com/office/drawing/2014/main" id="{31CBD461-B2B6-2A6E-9A73-B23734133F5A}"/>
                </a:ext>
              </a:extLst>
            </p:cNvPr>
            <p:cNvSpPr/>
            <p:nvPr/>
          </p:nvSpPr>
          <p:spPr>
            <a:xfrm>
              <a:off x="5042328" y="3271665"/>
              <a:ext cx="28" cy="31727"/>
            </a:xfrm>
            <a:custGeom>
              <a:avLst/>
              <a:gdLst/>
              <a:ahLst/>
              <a:cxnLst/>
              <a:rect l="l" t="t" r="r" b="b"/>
              <a:pathLst>
                <a:path w="1" h="1132" fill="none" extrusionOk="0">
                  <a:moveTo>
                    <a:pt x="1" y="0"/>
                  </a:moveTo>
                  <a:lnTo>
                    <a:pt x="1" y="1131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9;p27">
              <a:extLst>
                <a:ext uri="{FF2B5EF4-FFF2-40B4-BE49-F238E27FC236}">
                  <a16:creationId xmlns:a16="http://schemas.microsoft.com/office/drawing/2014/main" id="{469F7CD1-6096-BEEA-5ACE-8BC6E49934D9}"/>
                </a:ext>
              </a:extLst>
            </p:cNvPr>
            <p:cNvSpPr/>
            <p:nvPr/>
          </p:nvSpPr>
          <p:spPr>
            <a:xfrm>
              <a:off x="4979602" y="3099464"/>
              <a:ext cx="126180" cy="119481"/>
            </a:xfrm>
            <a:custGeom>
              <a:avLst/>
              <a:gdLst/>
              <a:ahLst/>
              <a:cxnLst/>
              <a:rect l="l" t="t" r="r" b="b"/>
              <a:pathLst>
                <a:path w="4502" h="4263" fill="none" extrusionOk="0">
                  <a:moveTo>
                    <a:pt x="4501" y="4263"/>
                  </a:moveTo>
                  <a:lnTo>
                    <a:pt x="4501" y="2251"/>
                  </a:lnTo>
                  <a:cubicBezTo>
                    <a:pt x="4501" y="1001"/>
                    <a:pt x="3489" y="0"/>
                    <a:pt x="2251" y="0"/>
                  </a:cubicBezTo>
                  <a:cubicBezTo>
                    <a:pt x="1001" y="0"/>
                    <a:pt x="1" y="1012"/>
                    <a:pt x="1" y="2251"/>
                  </a:cubicBezTo>
                  <a:lnTo>
                    <a:pt x="1" y="4263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551;p27">
            <a:extLst>
              <a:ext uri="{FF2B5EF4-FFF2-40B4-BE49-F238E27FC236}">
                <a16:creationId xmlns:a16="http://schemas.microsoft.com/office/drawing/2014/main" id="{FA4920DF-28D0-7029-32AF-604041AB5E35}"/>
              </a:ext>
            </a:extLst>
          </p:cNvPr>
          <p:cNvGrpSpPr/>
          <p:nvPr/>
        </p:nvGrpSpPr>
        <p:grpSpPr>
          <a:xfrm>
            <a:off x="8260132" y="4615765"/>
            <a:ext cx="698472" cy="536614"/>
            <a:chOff x="2885611" y="2843813"/>
            <a:chExt cx="528963" cy="388125"/>
          </a:xfrm>
        </p:grpSpPr>
        <p:sp>
          <p:nvSpPr>
            <p:cNvPr id="34" name="Google Shape;1552;p27">
              <a:extLst>
                <a:ext uri="{FF2B5EF4-FFF2-40B4-BE49-F238E27FC236}">
                  <a16:creationId xmlns:a16="http://schemas.microsoft.com/office/drawing/2014/main" id="{375B3F4C-E782-95A0-966D-4DC99C112612}"/>
                </a:ext>
              </a:extLst>
            </p:cNvPr>
            <p:cNvSpPr/>
            <p:nvPr/>
          </p:nvSpPr>
          <p:spPr>
            <a:xfrm>
              <a:off x="2920674" y="2843813"/>
              <a:ext cx="211916" cy="211944"/>
            </a:xfrm>
            <a:custGeom>
              <a:avLst/>
              <a:gdLst/>
              <a:ahLst/>
              <a:cxnLst/>
              <a:rect l="l" t="t" r="r" b="b"/>
              <a:pathLst>
                <a:path w="7561" h="7562" extrusionOk="0">
                  <a:moveTo>
                    <a:pt x="3786" y="1"/>
                  </a:moveTo>
                  <a:cubicBezTo>
                    <a:pt x="1691" y="1"/>
                    <a:pt x="0" y="1692"/>
                    <a:pt x="0" y="3787"/>
                  </a:cubicBezTo>
                  <a:cubicBezTo>
                    <a:pt x="0" y="5871"/>
                    <a:pt x="1691" y="7561"/>
                    <a:pt x="3786" y="7561"/>
                  </a:cubicBezTo>
                  <a:cubicBezTo>
                    <a:pt x="5870" y="7561"/>
                    <a:pt x="7561" y="5871"/>
                    <a:pt x="7561" y="3787"/>
                  </a:cubicBezTo>
                  <a:cubicBezTo>
                    <a:pt x="7561" y="1692"/>
                    <a:pt x="5870" y="1"/>
                    <a:pt x="3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53;p27">
              <a:extLst>
                <a:ext uri="{FF2B5EF4-FFF2-40B4-BE49-F238E27FC236}">
                  <a16:creationId xmlns:a16="http://schemas.microsoft.com/office/drawing/2014/main" id="{890D886F-9E88-A70A-D27F-C84A78568ABA}"/>
                </a:ext>
              </a:extLst>
            </p:cNvPr>
            <p:cNvSpPr/>
            <p:nvPr/>
          </p:nvSpPr>
          <p:spPr>
            <a:xfrm>
              <a:off x="2885611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extrusionOk="0">
                  <a:moveTo>
                    <a:pt x="5037" y="0"/>
                  </a:move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2" y="6287"/>
                  </a:lnTo>
                  <a:lnTo>
                    <a:pt x="10062" y="5037"/>
                  </a:lnTo>
                  <a:cubicBezTo>
                    <a:pt x="10062" y="2251"/>
                    <a:pt x="7811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54;p27">
              <a:extLst>
                <a:ext uri="{FF2B5EF4-FFF2-40B4-BE49-F238E27FC236}">
                  <a16:creationId xmlns:a16="http://schemas.microsoft.com/office/drawing/2014/main" id="{26293025-211A-3641-7C7F-210B8BDB41B5}"/>
                </a:ext>
              </a:extLst>
            </p:cNvPr>
            <p:cNvSpPr/>
            <p:nvPr/>
          </p:nvSpPr>
          <p:spPr>
            <a:xfrm>
              <a:off x="2920674" y="2843813"/>
              <a:ext cx="211916" cy="211944"/>
            </a:xfrm>
            <a:custGeom>
              <a:avLst/>
              <a:gdLst/>
              <a:ahLst/>
              <a:cxnLst/>
              <a:rect l="l" t="t" r="r" b="b"/>
              <a:pathLst>
                <a:path w="7561" h="7562" extrusionOk="0">
                  <a:moveTo>
                    <a:pt x="3786" y="1"/>
                  </a:moveTo>
                  <a:cubicBezTo>
                    <a:pt x="1691" y="1"/>
                    <a:pt x="0" y="1692"/>
                    <a:pt x="0" y="3787"/>
                  </a:cubicBezTo>
                  <a:cubicBezTo>
                    <a:pt x="0" y="5871"/>
                    <a:pt x="1691" y="7561"/>
                    <a:pt x="3786" y="7561"/>
                  </a:cubicBezTo>
                  <a:cubicBezTo>
                    <a:pt x="5870" y="7561"/>
                    <a:pt x="7561" y="5871"/>
                    <a:pt x="7561" y="3787"/>
                  </a:cubicBezTo>
                  <a:cubicBezTo>
                    <a:pt x="7561" y="1692"/>
                    <a:pt x="5870" y="1"/>
                    <a:pt x="3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5;p27">
              <a:extLst>
                <a:ext uri="{FF2B5EF4-FFF2-40B4-BE49-F238E27FC236}">
                  <a16:creationId xmlns:a16="http://schemas.microsoft.com/office/drawing/2014/main" id="{B61C36DD-5C96-27EE-6650-DC88117253A4}"/>
                </a:ext>
              </a:extLst>
            </p:cNvPr>
            <p:cNvSpPr/>
            <p:nvPr/>
          </p:nvSpPr>
          <p:spPr>
            <a:xfrm>
              <a:off x="2885611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extrusionOk="0">
                  <a:moveTo>
                    <a:pt x="5037" y="0"/>
                  </a:move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2" y="6287"/>
                  </a:lnTo>
                  <a:lnTo>
                    <a:pt x="10062" y="5037"/>
                  </a:lnTo>
                  <a:cubicBezTo>
                    <a:pt x="10062" y="2251"/>
                    <a:pt x="7811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56;p27">
              <a:extLst>
                <a:ext uri="{FF2B5EF4-FFF2-40B4-BE49-F238E27FC236}">
                  <a16:creationId xmlns:a16="http://schemas.microsoft.com/office/drawing/2014/main" id="{D45EC9D4-09C3-7642-67E3-D9A05B155061}"/>
                </a:ext>
              </a:extLst>
            </p:cNvPr>
            <p:cNvSpPr/>
            <p:nvPr/>
          </p:nvSpPr>
          <p:spPr>
            <a:xfrm>
              <a:off x="2920674" y="2843813"/>
              <a:ext cx="211916" cy="211944"/>
            </a:xfrm>
            <a:custGeom>
              <a:avLst/>
              <a:gdLst/>
              <a:ahLst/>
              <a:cxnLst/>
              <a:rect l="l" t="t" r="r" b="b"/>
              <a:pathLst>
                <a:path w="7561" h="7562" fill="none" extrusionOk="0">
                  <a:moveTo>
                    <a:pt x="7561" y="3787"/>
                  </a:moveTo>
                  <a:cubicBezTo>
                    <a:pt x="7561" y="5871"/>
                    <a:pt x="5870" y="7561"/>
                    <a:pt x="3786" y="7561"/>
                  </a:cubicBezTo>
                  <a:cubicBezTo>
                    <a:pt x="1691" y="7561"/>
                    <a:pt x="0" y="5871"/>
                    <a:pt x="0" y="3787"/>
                  </a:cubicBezTo>
                  <a:cubicBezTo>
                    <a:pt x="0" y="1692"/>
                    <a:pt x="1691" y="1"/>
                    <a:pt x="3786" y="1"/>
                  </a:cubicBezTo>
                  <a:cubicBezTo>
                    <a:pt x="5870" y="1"/>
                    <a:pt x="7561" y="1692"/>
                    <a:pt x="7561" y="3787"/>
                  </a:cubicBez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57;p27">
              <a:extLst>
                <a:ext uri="{FF2B5EF4-FFF2-40B4-BE49-F238E27FC236}">
                  <a16:creationId xmlns:a16="http://schemas.microsoft.com/office/drawing/2014/main" id="{357C6573-A20C-6088-A4E8-C42941C5AA6E}"/>
                </a:ext>
              </a:extLst>
            </p:cNvPr>
            <p:cNvSpPr/>
            <p:nvPr/>
          </p:nvSpPr>
          <p:spPr>
            <a:xfrm>
              <a:off x="2885611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fill="none" extrusionOk="0">
                  <a:moveTo>
                    <a:pt x="10062" y="5037"/>
                  </a:moveTo>
                  <a:cubicBezTo>
                    <a:pt x="10062" y="2251"/>
                    <a:pt x="7811" y="0"/>
                    <a:pt x="5037" y="0"/>
                  </a:cubicBez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2" y="6287"/>
                  </a:lnTo>
                  <a:close/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58;p27">
              <a:extLst>
                <a:ext uri="{FF2B5EF4-FFF2-40B4-BE49-F238E27FC236}">
                  <a16:creationId xmlns:a16="http://schemas.microsoft.com/office/drawing/2014/main" id="{4A644FB3-43EA-459F-A69D-B40CD434EADC}"/>
                </a:ext>
              </a:extLst>
            </p:cNvPr>
            <p:cNvSpPr/>
            <p:nvPr/>
          </p:nvSpPr>
          <p:spPr>
            <a:xfrm>
              <a:off x="2920674" y="2843813"/>
              <a:ext cx="211916" cy="211944"/>
            </a:xfrm>
            <a:custGeom>
              <a:avLst/>
              <a:gdLst/>
              <a:ahLst/>
              <a:cxnLst/>
              <a:rect l="l" t="t" r="r" b="b"/>
              <a:pathLst>
                <a:path w="7561" h="7562" fill="none" extrusionOk="0">
                  <a:moveTo>
                    <a:pt x="7561" y="3787"/>
                  </a:moveTo>
                  <a:cubicBezTo>
                    <a:pt x="7561" y="5871"/>
                    <a:pt x="5870" y="7561"/>
                    <a:pt x="3786" y="7561"/>
                  </a:cubicBezTo>
                  <a:cubicBezTo>
                    <a:pt x="1691" y="7561"/>
                    <a:pt x="0" y="5871"/>
                    <a:pt x="0" y="3787"/>
                  </a:cubicBezTo>
                  <a:cubicBezTo>
                    <a:pt x="0" y="1692"/>
                    <a:pt x="1691" y="1"/>
                    <a:pt x="3786" y="1"/>
                  </a:cubicBezTo>
                  <a:cubicBezTo>
                    <a:pt x="5870" y="1"/>
                    <a:pt x="7561" y="1692"/>
                    <a:pt x="7561" y="3787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59;p27">
              <a:extLst>
                <a:ext uri="{FF2B5EF4-FFF2-40B4-BE49-F238E27FC236}">
                  <a16:creationId xmlns:a16="http://schemas.microsoft.com/office/drawing/2014/main" id="{E5504526-FB51-02F2-B2D0-D8800732C251}"/>
                </a:ext>
              </a:extLst>
            </p:cNvPr>
            <p:cNvSpPr/>
            <p:nvPr/>
          </p:nvSpPr>
          <p:spPr>
            <a:xfrm>
              <a:off x="2885611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fill="none" extrusionOk="0">
                  <a:moveTo>
                    <a:pt x="10062" y="5037"/>
                  </a:moveTo>
                  <a:cubicBezTo>
                    <a:pt x="10062" y="2251"/>
                    <a:pt x="7811" y="0"/>
                    <a:pt x="5037" y="0"/>
                  </a:cubicBez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2" y="6287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60;p27">
              <a:extLst>
                <a:ext uri="{FF2B5EF4-FFF2-40B4-BE49-F238E27FC236}">
                  <a16:creationId xmlns:a16="http://schemas.microsoft.com/office/drawing/2014/main" id="{54F83A26-29CA-2752-E0B2-077E3A757104}"/>
                </a:ext>
              </a:extLst>
            </p:cNvPr>
            <p:cNvSpPr/>
            <p:nvPr/>
          </p:nvSpPr>
          <p:spPr>
            <a:xfrm>
              <a:off x="3167260" y="2843813"/>
              <a:ext cx="211944" cy="211944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75" y="1"/>
                  </a:moveTo>
                  <a:cubicBezTo>
                    <a:pt x="1691" y="1"/>
                    <a:pt x="1" y="1692"/>
                    <a:pt x="1" y="3787"/>
                  </a:cubicBezTo>
                  <a:cubicBezTo>
                    <a:pt x="1" y="5871"/>
                    <a:pt x="1691" y="7561"/>
                    <a:pt x="3775" y="7561"/>
                  </a:cubicBezTo>
                  <a:cubicBezTo>
                    <a:pt x="5871" y="7561"/>
                    <a:pt x="7561" y="5871"/>
                    <a:pt x="7561" y="3787"/>
                  </a:cubicBezTo>
                  <a:cubicBezTo>
                    <a:pt x="7561" y="1692"/>
                    <a:pt x="5871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61;p27">
              <a:extLst>
                <a:ext uri="{FF2B5EF4-FFF2-40B4-BE49-F238E27FC236}">
                  <a16:creationId xmlns:a16="http://schemas.microsoft.com/office/drawing/2014/main" id="{D48BF2C1-3754-F775-66BE-CF1C67BAA62B}"/>
                </a:ext>
              </a:extLst>
            </p:cNvPr>
            <p:cNvSpPr/>
            <p:nvPr/>
          </p:nvSpPr>
          <p:spPr>
            <a:xfrm>
              <a:off x="3132562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extrusionOk="0">
                  <a:moveTo>
                    <a:pt x="5037" y="0"/>
                  </a:move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1" y="6287"/>
                  </a:lnTo>
                  <a:lnTo>
                    <a:pt x="10061" y="5037"/>
                  </a:lnTo>
                  <a:cubicBezTo>
                    <a:pt x="10061" y="2251"/>
                    <a:pt x="7823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62;p27">
              <a:extLst>
                <a:ext uri="{FF2B5EF4-FFF2-40B4-BE49-F238E27FC236}">
                  <a16:creationId xmlns:a16="http://schemas.microsoft.com/office/drawing/2014/main" id="{0DB1F669-5CC1-652A-027B-5A9781B8391C}"/>
                </a:ext>
              </a:extLst>
            </p:cNvPr>
            <p:cNvSpPr/>
            <p:nvPr/>
          </p:nvSpPr>
          <p:spPr>
            <a:xfrm>
              <a:off x="3177938" y="2903568"/>
              <a:ext cx="190923" cy="28"/>
            </a:xfrm>
            <a:custGeom>
              <a:avLst/>
              <a:gdLst/>
              <a:ahLst/>
              <a:cxnLst/>
              <a:rect l="l" t="t" r="r" b="b"/>
              <a:pathLst>
                <a:path w="6812" h="1" fill="none" extrusionOk="0">
                  <a:moveTo>
                    <a:pt x="1" y="0"/>
                  </a:moveTo>
                  <a:lnTo>
                    <a:pt x="6811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63;p27">
              <a:extLst>
                <a:ext uri="{FF2B5EF4-FFF2-40B4-BE49-F238E27FC236}">
                  <a16:creationId xmlns:a16="http://schemas.microsoft.com/office/drawing/2014/main" id="{5D53C54A-D22F-E169-47D8-88AE2264496B}"/>
                </a:ext>
              </a:extLst>
            </p:cNvPr>
            <p:cNvSpPr/>
            <p:nvPr/>
          </p:nvSpPr>
          <p:spPr>
            <a:xfrm>
              <a:off x="3177938" y="2954270"/>
              <a:ext cx="190923" cy="28"/>
            </a:xfrm>
            <a:custGeom>
              <a:avLst/>
              <a:gdLst/>
              <a:ahLst/>
              <a:cxnLst/>
              <a:rect l="l" t="t" r="r" b="b"/>
              <a:pathLst>
                <a:path w="6812" h="1" fill="none" extrusionOk="0">
                  <a:moveTo>
                    <a:pt x="1" y="1"/>
                  </a:moveTo>
                  <a:lnTo>
                    <a:pt x="6811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64;p27">
              <a:extLst>
                <a:ext uri="{FF2B5EF4-FFF2-40B4-BE49-F238E27FC236}">
                  <a16:creationId xmlns:a16="http://schemas.microsoft.com/office/drawing/2014/main" id="{873D7670-0F6D-0F80-E5C5-4C3DEE01EF64}"/>
                </a:ext>
              </a:extLst>
            </p:cNvPr>
            <p:cNvSpPr/>
            <p:nvPr/>
          </p:nvSpPr>
          <p:spPr>
            <a:xfrm>
              <a:off x="3133234" y="3184207"/>
              <a:ext cx="280667" cy="28"/>
            </a:xfrm>
            <a:custGeom>
              <a:avLst/>
              <a:gdLst/>
              <a:ahLst/>
              <a:cxnLst/>
              <a:rect l="l" t="t" r="r" b="b"/>
              <a:pathLst>
                <a:path w="10014" h="1" fill="none" extrusionOk="0">
                  <a:moveTo>
                    <a:pt x="0" y="0"/>
                  </a:moveTo>
                  <a:lnTo>
                    <a:pt x="10013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65;p27">
              <a:extLst>
                <a:ext uri="{FF2B5EF4-FFF2-40B4-BE49-F238E27FC236}">
                  <a16:creationId xmlns:a16="http://schemas.microsoft.com/office/drawing/2014/main" id="{0130A967-1663-DB8C-D2FA-F29CD971C700}"/>
                </a:ext>
              </a:extLst>
            </p:cNvPr>
            <p:cNvSpPr/>
            <p:nvPr/>
          </p:nvSpPr>
          <p:spPr>
            <a:xfrm>
              <a:off x="3156245" y="3117782"/>
              <a:ext cx="234310" cy="28"/>
            </a:xfrm>
            <a:custGeom>
              <a:avLst/>
              <a:gdLst/>
              <a:ahLst/>
              <a:cxnLst/>
              <a:rect l="l" t="t" r="r" b="b"/>
              <a:pathLst>
                <a:path w="8360" h="1" fill="none" extrusionOk="0">
                  <a:moveTo>
                    <a:pt x="1" y="1"/>
                  </a:moveTo>
                  <a:lnTo>
                    <a:pt x="8359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66;p27">
              <a:extLst>
                <a:ext uri="{FF2B5EF4-FFF2-40B4-BE49-F238E27FC236}">
                  <a16:creationId xmlns:a16="http://schemas.microsoft.com/office/drawing/2014/main" id="{106AE8F3-0BF7-B0AC-32FB-653A2D384F6F}"/>
                </a:ext>
              </a:extLst>
            </p:cNvPr>
            <p:cNvSpPr/>
            <p:nvPr/>
          </p:nvSpPr>
          <p:spPr>
            <a:xfrm>
              <a:off x="3183292" y="3005000"/>
              <a:ext cx="180553" cy="28"/>
            </a:xfrm>
            <a:custGeom>
              <a:avLst/>
              <a:gdLst/>
              <a:ahLst/>
              <a:cxnLst/>
              <a:rect l="l" t="t" r="r" b="b"/>
              <a:pathLst>
                <a:path w="6442" h="1" fill="none" extrusionOk="0">
                  <a:moveTo>
                    <a:pt x="0" y="1"/>
                  </a:moveTo>
                  <a:lnTo>
                    <a:pt x="6442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7;p27">
              <a:extLst>
                <a:ext uri="{FF2B5EF4-FFF2-40B4-BE49-F238E27FC236}">
                  <a16:creationId xmlns:a16="http://schemas.microsoft.com/office/drawing/2014/main" id="{4908D09A-0EB7-E22A-847F-F1B0CE4A5C8C}"/>
                </a:ext>
              </a:extLst>
            </p:cNvPr>
            <p:cNvSpPr/>
            <p:nvPr/>
          </p:nvSpPr>
          <p:spPr>
            <a:xfrm>
              <a:off x="3167260" y="2843813"/>
              <a:ext cx="211944" cy="211944"/>
            </a:xfrm>
            <a:custGeom>
              <a:avLst/>
              <a:gdLst/>
              <a:ahLst/>
              <a:cxnLst/>
              <a:rect l="l" t="t" r="r" b="b"/>
              <a:pathLst>
                <a:path w="7562" h="7562" fill="none" extrusionOk="0">
                  <a:moveTo>
                    <a:pt x="7561" y="3787"/>
                  </a:moveTo>
                  <a:cubicBezTo>
                    <a:pt x="7561" y="5871"/>
                    <a:pt x="5871" y="7561"/>
                    <a:pt x="3775" y="7561"/>
                  </a:cubicBezTo>
                  <a:cubicBezTo>
                    <a:pt x="1691" y="7561"/>
                    <a:pt x="1" y="5871"/>
                    <a:pt x="1" y="3787"/>
                  </a:cubicBezTo>
                  <a:cubicBezTo>
                    <a:pt x="1" y="1692"/>
                    <a:pt x="1691" y="1"/>
                    <a:pt x="3775" y="1"/>
                  </a:cubicBezTo>
                  <a:cubicBezTo>
                    <a:pt x="5871" y="1"/>
                    <a:pt x="7561" y="1692"/>
                    <a:pt x="7561" y="3787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68;p27">
              <a:extLst>
                <a:ext uri="{FF2B5EF4-FFF2-40B4-BE49-F238E27FC236}">
                  <a16:creationId xmlns:a16="http://schemas.microsoft.com/office/drawing/2014/main" id="{BFC793FC-7AAB-4AEB-91A2-DC5594B219A6}"/>
                </a:ext>
              </a:extLst>
            </p:cNvPr>
            <p:cNvSpPr/>
            <p:nvPr/>
          </p:nvSpPr>
          <p:spPr>
            <a:xfrm>
              <a:off x="3132562" y="3055729"/>
              <a:ext cx="282013" cy="176209"/>
            </a:xfrm>
            <a:custGeom>
              <a:avLst/>
              <a:gdLst/>
              <a:ahLst/>
              <a:cxnLst/>
              <a:rect l="l" t="t" r="r" b="b"/>
              <a:pathLst>
                <a:path w="10062" h="6287" fill="none" extrusionOk="0">
                  <a:moveTo>
                    <a:pt x="10061" y="5037"/>
                  </a:moveTo>
                  <a:cubicBezTo>
                    <a:pt x="10061" y="2251"/>
                    <a:pt x="7823" y="0"/>
                    <a:pt x="5037" y="0"/>
                  </a:cubicBezTo>
                  <a:cubicBezTo>
                    <a:pt x="2251" y="0"/>
                    <a:pt x="1" y="2251"/>
                    <a:pt x="1" y="5037"/>
                  </a:cubicBezTo>
                  <a:lnTo>
                    <a:pt x="1" y="6287"/>
                  </a:lnTo>
                  <a:lnTo>
                    <a:pt x="10061" y="6287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73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482533" y="939524"/>
            <a:ext cx="8169098" cy="384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Dodeljivanje svih dozvola superkorisniku</a:t>
            </a:r>
          </a:p>
          <a:p>
            <a:pPr>
              <a:spcAft>
                <a:spcPts val="1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grant select on all keyspaces to 'superuser’;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Dodeljivanje dozvole za select superkorisniku na tabeli privilegija </a:t>
            </a:r>
          </a:p>
          <a:p>
            <a:pPr>
              <a:spcAft>
                <a:spcPts val="600"/>
              </a:spcAft>
            </a:pPr>
            <a:r>
              <a:rPr lang="sr-Latn-RS" sz="1800" kern="1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grant select on anotherkeyspace.privileges to 'superuser';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kern="100">
              <a:solidFill>
                <a:srgbClr val="224B59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sr-Latn-RS" b="1">
              <a:solidFill>
                <a:schemeClr val="bg1">
                  <a:lumMod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224B59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8C9AC-F897-3FD4-1E5A-911FD5BF9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35" y="2420154"/>
            <a:ext cx="3215493" cy="2445728"/>
          </a:xfrm>
          <a:prstGeom prst="rect">
            <a:avLst/>
          </a:prstGeom>
        </p:spPr>
      </p:pic>
      <p:grpSp>
        <p:nvGrpSpPr>
          <p:cNvPr id="4" name="Google Shape;1524;p27">
            <a:extLst>
              <a:ext uri="{FF2B5EF4-FFF2-40B4-BE49-F238E27FC236}">
                <a16:creationId xmlns:a16="http://schemas.microsoft.com/office/drawing/2014/main" id="{2A6B71FB-C427-CAA7-CE22-E25E25327DE8}"/>
              </a:ext>
            </a:extLst>
          </p:cNvPr>
          <p:cNvGrpSpPr/>
          <p:nvPr/>
        </p:nvGrpSpPr>
        <p:grpSpPr>
          <a:xfrm rot="1562469">
            <a:off x="8168162" y="82188"/>
            <a:ext cx="877681" cy="877681"/>
            <a:chOff x="5555231" y="2691316"/>
            <a:chExt cx="877681" cy="877681"/>
          </a:xfrm>
        </p:grpSpPr>
        <p:sp>
          <p:nvSpPr>
            <p:cNvPr id="6" name="Google Shape;1525;p27">
              <a:extLst>
                <a:ext uri="{FF2B5EF4-FFF2-40B4-BE49-F238E27FC236}">
                  <a16:creationId xmlns:a16="http://schemas.microsoft.com/office/drawing/2014/main" id="{36DB6D39-C3F1-FDAD-D3CE-F546D4850E17}"/>
                </a:ext>
              </a:extLst>
            </p:cNvPr>
            <p:cNvSpPr/>
            <p:nvPr/>
          </p:nvSpPr>
          <p:spPr>
            <a:xfrm>
              <a:off x="5555231" y="2691316"/>
              <a:ext cx="877681" cy="877681"/>
            </a:xfrm>
            <a:custGeom>
              <a:avLst/>
              <a:gdLst/>
              <a:ahLst/>
              <a:cxnLst/>
              <a:rect l="l" t="t" r="r" b="b"/>
              <a:pathLst>
                <a:path w="31315" h="31315" extrusionOk="0">
                  <a:moveTo>
                    <a:pt x="15658" y="1"/>
                  </a:moveTo>
                  <a:cubicBezTo>
                    <a:pt x="7014" y="1"/>
                    <a:pt x="1" y="7002"/>
                    <a:pt x="1" y="15657"/>
                  </a:cubicBezTo>
                  <a:cubicBezTo>
                    <a:pt x="1" y="24301"/>
                    <a:pt x="7014" y="31314"/>
                    <a:pt x="15658" y="31314"/>
                  </a:cubicBezTo>
                  <a:cubicBezTo>
                    <a:pt x="24313" y="31314"/>
                    <a:pt x="31314" y="24301"/>
                    <a:pt x="31314" y="15657"/>
                  </a:cubicBezTo>
                  <a:cubicBezTo>
                    <a:pt x="31314" y="7002"/>
                    <a:pt x="24313" y="1"/>
                    <a:pt x="15658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526;p27">
              <a:extLst>
                <a:ext uri="{FF2B5EF4-FFF2-40B4-BE49-F238E27FC236}">
                  <a16:creationId xmlns:a16="http://schemas.microsoft.com/office/drawing/2014/main" id="{3ABFCD71-788D-D816-7493-4DDDA3CF4D58}"/>
                </a:ext>
              </a:extLst>
            </p:cNvPr>
            <p:cNvGrpSpPr/>
            <p:nvPr/>
          </p:nvGrpSpPr>
          <p:grpSpPr>
            <a:xfrm>
              <a:off x="5774476" y="2815786"/>
              <a:ext cx="439191" cy="462202"/>
              <a:chOff x="5765465" y="2815786"/>
              <a:chExt cx="439191" cy="462202"/>
            </a:xfrm>
          </p:grpSpPr>
          <p:sp>
            <p:nvSpPr>
              <p:cNvPr id="8" name="Google Shape;1527;p27">
                <a:extLst>
                  <a:ext uri="{FF2B5EF4-FFF2-40B4-BE49-F238E27FC236}">
                    <a16:creationId xmlns:a16="http://schemas.microsoft.com/office/drawing/2014/main" id="{4CEBEC4F-0665-3323-8A63-565C85AA039C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extrusionOk="0">
                    <a:moveTo>
                      <a:pt x="1132" y="1"/>
                    </a:moveTo>
                    <a:cubicBezTo>
                      <a:pt x="0" y="1"/>
                      <a:pt x="0" y="1132"/>
                      <a:pt x="0" y="1132"/>
                    </a:cubicBezTo>
                    <a:lnTo>
                      <a:pt x="0" y="9014"/>
                    </a:lnTo>
                    <a:cubicBezTo>
                      <a:pt x="0" y="10145"/>
                      <a:pt x="1132" y="10145"/>
                      <a:pt x="1132" y="10145"/>
                    </a:cubicBezTo>
                    <a:lnTo>
                      <a:pt x="10157" y="10145"/>
                    </a:lnTo>
                    <a:cubicBezTo>
                      <a:pt x="11288" y="10145"/>
                      <a:pt x="11288" y="9014"/>
                      <a:pt x="11288" y="9014"/>
                    </a:cubicBezTo>
                    <a:lnTo>
                      <a:pt x="11288" y="1132"/>
                    </a:lnTo>
                    <a:cubicBezTo>
                      <a:pt x="11288" y="1"/>
                      <a:pt x="10157" y="1"/>
                      <a:pt x="10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28;p27">
                <a:extLst>
                  <a:ext uri="{FF2B5EF4-FFF2-40B4-BE49-F238E27FC236}">
                    <a16:creationId xmlns:a16="http://schemas.microsoft.com/office/drawing/2014/main" id="{1DD9FA2A-27AD-8C0B-69F5-142D8DB42D0D}"/>
                  </a:ext>
                </a:extLst>
              </p:cNvPr>
              <p:cNvSpPr/>
              <p:nvPr/>
            </p:nvSpPr>
            <p:spPr>
              <a:xfrm>
                <a:off x="5827210" y="2993648"/>
                <a:ext cx="316374" cy="284339"/>
              </a:xfrm>
              <a:custGeom>
                <a:avLst/>
                <a:gdLst/>
                <a:ahLst/>
                <a:cxnLst/>
                <a:rect l="l" t="t" r="r" b="b"/>
                <a:pathLst>
                  <a:path w="11288" h="10145" fill="none" extrusionOk="0">
                    <a:moveTo>
                      <a:pt x="0" y="1132"/>
                    </a:moveTo>
                    <a:cubicBezTo>
                      <a:pt x="0" y="1132"/>
                      <a:pt x="0" y="1"/>
                      <a:pt x="1132" y="1"/>
                    </a:cubicBezTo>
                    <a:lnTo>
                      <a:pt x="10157" y="1"/>
                    </a:lnTo>
                    <a:cubicBezTo>
                      <a:pt x="10157" y="1"/>
                      <a:pt x="11288" y="1"/>
                      <a:pt x="11288" y="1132"/>
                    </a:cubicBezTo>
                    <a:lnTo>
                      <a:pt x="11288" y="9014"/>
                    </a:lnTo>
                    <a:cubicBezTo>
                      <a:pt x="11288" y="9014"/>
                      <a:pt x="11288" y="10145"/>
                      <a:pt x="10157" y="10145"/>
                    </a:cubicBezTo>
                    <a:lnTo>
                      <a:pt x="1132" y="10145"/>
                    </a:lnTo>
                    <a:cubicBezTo>
                      <a:pt x="1132" y="10145"/>
                      <a:pt x="0" y="10145"/>
                      <a:pt x="0" y="9014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29;p27">
                <a:extLst>
                  <a:ext uri="{FF2B5EF4-FFF2-40B4-BE49-F238E27FC236}">
                    <a16:creationId xmlns:a16="http://schemas.microsoft.com/office/drawing/2014/main" id="{0C11D553-669B-4CC2-C0FE-03364F78193B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extrusionOk="0">
                    <a:moveTo>
                      <a:pt x="1" y="0"/>
                    </a:moveTo>
                    <a:lnTo>
                      <a:pt x="1" y="3917"/>
                    </a:lnTo>
                    <a:lnTo>
                      <a:pt x="15669" y="3917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30;p27">
                <a:extLst>
                  <a:ext uri="{FF2B5EF4-FFF2-40B4-BE49-F238E27FC236}">
                    <a16:creationId xmlns:a16="http://schemas.microsoft.com/office/drawing/2014/main" id="{15611473-92C9-03F3-82A4-1ECD0749D8BF}"/>
                  </a:ext>
                </a:extLst>
              </p:cNvPr>
              <p:cNvSpPr/>
              <p:nvPr/>
            </p:nvSpPr>
            <p:spPr>
              <a:xfrm>
                <a:off x="606746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31;p27">
                <a:extLst>
                  <a:ext uri="{FF2B5EF4-FFF2-40B4-BE49-F238E27FC236}">
                    <a16:creationId xmlns:a16="http://schemas.microsoft.com/office/drawing/2014/main" id="{49BB38F8-3B70-2A49-E42E-1F9E3092F7BC}"/>
                  </a:ext>
                </a:extLst>
              </p:cNvPr>
              <p:cNvSpPr/>
              <p:nvPr/>
            </p:nvSpPr>
            <p:spPr>
              <a:xfrm>
                <a:off x="6016087" y="3115792"/>
                <a:ext cx="40416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30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7" y="1429"/>
                    </a:cubicBezTo>
                    <a:cubicBezTo>
                      <a:pt x="1120" y="1429"/>
                      <a:pt x="1441" y="1108"/>
                      <a:pt x="1441" y="715"/>
                    </a:cubicBezTo>
                    <a:cubicBezTo>
                      <a:pt x="1441" y="322"/>
                      <a:pt x="1120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32;p27">
                <a:extLst>
                  <a:ext uri="{FF2B5EF4-FFF2-40B4-BE49-F238E27FC236}">
                    <a16:creationId xmlns:a16="http://schemas.microsoft.com/office/drawing/2014/main" id="{D6AB660A-1010-022A-8A11-E9A3531673DB}"/>
                  </a:ext>
                </a:extLst>
              </p:cNvPr>
              <p:cNvSpPr/>
              <p:nvPr/>
            </p:nvSpPr>
            <p:spPr>
              <a:xfrm>
                <a:off x="5965021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30" y="1108"/>
                      <a:pt x="1430" y="715"/>
                    </a:cubicBezTo>
                    <a:cubicBezTo>
                      <a:pt x="1430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33;p27">
                <a:extLst>
                  <a:ext uri="{FF2B5EF4-FFF2-40B4-BE49-F238E27FC236}">
                    <a16:creationId xmlns:a16="http://schemas.microsoft.com/office/drawing/2014/main" id="{BC84CCA5-C4C5-DDEE-8E5B-838A4AF46B72}"/>
                  </a:ext>
                </a:extLst>
              </p:cNvPr>
              <p:cNvSpPr/>
              <p:nvPr/>
            </p:nvSpPr>
            <p:spPr>
              <a:xfrm>
                <a:off x="5913983" y="3115792"/>
                <a:ext cx="40051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0" extrusionOk="0"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cubicBezTo>
                      <a:pt x="1107" y="1429"/>
                      <a:pt x="1429" y="1108"/>
                      <a:pt x="1429" y="715"/>
                    </a:cubicBezTo>
                    <a:cubicBezTo>
                      <a:pt x="1429" y="322"/>
                      <a:pt x="1107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34;p27">
                <a:extLst>
                  <a:ext uri="{FF2B5EF4-FFF2-40B4-BE49-F238E27FC236}">
                    <a16:creationId xmlns:a16="http://schemas.microsoft.com/office/drawing/2014/main" id="{ADEE0D52-0545-CC81-84EF-31E93A0B920D}"/>
                  </a:ext>
                </a:extLst>
              </p:cNvPr>
              <p:cNvSpPr/>
              <p:nvPr/>
            </p:nvSpPr>
            <p:spPr>
              <a:xfrm>
                <a:off x="5862580" y="3115792"/>
                <a:ext cx="40079" cy="40079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20" y="1429"/>
                      <a:pt x="1429" y="1108"/>
                      <a:pt x="1429" y="715"/>
                    </a:cubicBezTo>
                    <a:cubicBezTo>
                      <a:pt x="1429" y="322"/>
                      <a:pt x="1120" y="0"/>
                      <a:pt x="7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35;p27">
                <a:extLst>
                  <a:ext uri="{FF2B5EF4-FFF2-40B4-BE49-F238E27FC236}">
                    <a16:creationId xmlns:a16="http://schemas.microsoft.com/office/drawing/2014/main" id="{579D50FD-59D1-E077-D020-07A582383F64}"/>
                  </a:ext>
                </a:extLst>
              </p:cNvPr>
              <p:cNvSpPr/>
              <p:nvPr/>
            </p:nvSpPr>
            <p:spPr>
              <a:xfrm>
                <a:off x="5765465" y="3081094"/>
                <a:ext cx="439191" cy="109812"/>
              </a:xfrm>
              <a:custGeom>
                <a:avLst/>
                <a:gdLst/>
                <a:ahLst/>
                <a:cxnLst/>
                <a:rect l="l" t="t" r="r" b="b"/>
                <a:pathLst>
                  <a:path w="15670" h="3918" fill="none" extrusionOk="0">
                    <a:moveTo>
                      <a:pt x="1" y="0"/>
                    </a:moveTo>
                    <a:lnTo>
                      <a:pt x="15669" y="0"/>
                    </a:lnTo>
                    <a:lnTo>
                      <a:pt x="15669" y="3917"/>
                    </a:lnTo>
                    <a:lnTo>
                      <a:pt x="1" y="3917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36;p27">
                <a:extLst>
                  <a:ext uri="{FF2B5EF4-FFF2-40B4-BE49-F238E27FC236}">
                    <a16:creationId xmlns:a16="http://schemas.microsoft.com/office/drawing/2014/main" id="{B5F152C0-4EC1-EC16-6EC1-BEFCE52B3589}"/>
                  </a:ext>
                </a:extLst>
              </p:cNvPr>
              <p:cNvSpPr/>
              <p:nvPr/>
            </p:nvSpPr>
            <p:spPr>
              <a:xfrm>
                <a:off x="5890608" y="2815786"/>
                <a:ext cx="188569" cy="178227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6359" fill="none" extrusionOk="0">
                    <a:moveTo>
                      <a:pt x="6728" y="6359"/>
                    </a:moveTo>
                    <a:lnTo>
                      <a:pt x="6728" y="3370"/>
                    </a:lnTo>
                    <a:cubicBezTo>
                      <a:pt x="6728" y="1513"/>
                      <a:pt x="5228" y="1"/>
                      <a:pt x="3370" y="1"/>
                    </a:cubicBezTo>
                    <a:cubicBezTo>
                      <a:pt x="1513" y="1"/>
                      <a:pt x="1" y="1513"/>
                      <a:pt x="1" y="3370"/>
                    </a:cubicBezTo>
                    <a:lnTo>
                      <a:pt x="1" y="6359"/>
                    </a:lnTo>
                  </a:path>
                </a:pathLst>
              </a:custGeom>
              <a:noFill/>
              <a:ln w="113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52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482533" y="939524"/>
            <a:ext cx="8169098" cy="3107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Ptikaz dozvola koristeći NORECURSIVE 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 all permissions on anotherkeyspace.privileges NORECURSIVE;</a:t>
            </a:r>
          </a:p>
          <a:p>
            <a:pPr>
              <a:spcAft>
                <a:spcPts val="600"/>
              </a:spcAft>
            </a:pPr>
            <a:endParaRPr lang="en-US" b="1" kern="100">
              <a:solidFill>
                <a:srgbClr val="224B59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sr-Latn-RS" b="1">
              <a:solidFill>
                <a:schemeClr val="bg1">
                  <a:lumMod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224B59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31D91-5799-7C30-EEF3-3F7D38A5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0" y="1784423"/>
            <a:ext cx="7150503" cy="31073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479D79-DFAD-6B4E-81C8-7AB789A80E1F}"/>
              </a:ext>
            </a:extLst>
          </p:cNvPr>
          <p:cNvGrpSpPr/>
          <p:nvPr/>
        </p:nvGrpSpPr>
        <p:grpSpPr>
          <a:xfrm>
            <a:off x="1356215" y="352217"/>
            <a:ext cx="528843" cy="532920"/>
            <a:chOff x="1298706" y="441367"/>
            <a:chExt cx="528843" cy="532920"/>
          </a:xfrm>
        </p:grpSpPr>
        <p:sp>
          <p:nvSpPr>
            <p:cNvPr id="8" name="Google Shape;3095;p35">
              <a:extLst>
                <a:ext uri="{FF2B5EF4-FFF2-40B4-BE49-F238E27FC236}">
                  <a16:creationId xmlns:a16="http://schemas.microsoft.com/office/drawing/2014/main" id="{C2CC86D1-B607-1660-DCB3-827C4CD177B4}"/>
                </a:ext>
              </a:extLst>
            </p:cNvPr>
            <p:cNvSpPr/>
            <p:nvPr/>
          </p:nvSpPr>
          <p:spPr>
            <a:xfrm>
              <a:off x="1298706" y="441367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97;p35">
              <a:extLst>
                <a:ext uri="{FF2B5EF4-FFF2-40B4-BE49-F238E27FC236}">
                  <a16:creationId xmlns:a16="http://schemas.microsoft.com/office/drawing/2014/main" id="{1A97D9B5-EF43-EAAE-F368-6080B3F5FD34}"/>
                </a:ext>
              </a:extLst>
            </p:cNvPr>
            <p:cNvSpPr/>
            <p:nvPr/>
          </p:nvSpPr>
          <p:spPr>
            <a:xfrm>
              <a:off x="1409609" y="562172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E6E2CC-99BA-A6EB-71C8-FCE3616B0877}"/>
              </a:ext>
            </a:extLst>
          </p:cNvPr>
          <p:cNvGrpSpPr/>
          <p:nvPr/>
        </p:nvGrpSpPr>
        <p:grpSpPr>
          <a:xfrm>
            <a:off x="2021032" y="220217"/>
            <a:ext cx="311496" cy="302851"/>
            <a:chOff x="2021032" y="220217"/>
            <a:chExt cx="311496" cy="302851"/>
          </a:xfrm>
        </p:grpSpPr>
        <p:sp>
          <p:nvSpPr>
            <p:cNvPr id="11" name="Google Shape;3098;p35">
              <a:extLst>
                <a:ext uri="{FF2B5EF4-FFF2-40B4-BE49-F238E27FC236}">
                  <a16:creationId xmlns:a16="http://schemas.microsoft.com/office/drawing/2014/main" id="{91E5068F-6F94-B254-8401-65C21EA0EF82}"/>
                </a:ext>
              </a:extLst>
            </p:cNvPr>
            <p:cNvSpPr/>
            <p:nvPr/>
          </p:nvSpPr>
          <p:spPr>
            <a:xfrm>
              <a:off x="2021032" y="220217"/>
              <a:ext cx="311496" cy="302851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00;p35">
              <a:extLst>
                <a:ext uri="{FF2B5EF4-FFF2-40B4-BE49-F238E27FC236}">
                  <a16:creationId xmlns:a16="http://schemas.microsoft.com/office/drawing/2014/main" id="{F33313D3-BE02-B7F1-EF02-29F464AB4E83}"/>
                </a:ext>
              </a:extLst>
            </p:cNvPr>
            <p:cNvSpPr/>
            <p:nvPr/>
          </p:nvSpPr>
          <p:spPr>
            <a:xfrm>
              <a:off x="2126799" y="284370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22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482533" y="1055759"/>
            <a:ext cx="8169098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Logovanje sa superkorisnikom i oduzimanje dozvola normalnom korisniku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revoke all permissions on anotherkeyspace.privileges from normaluser;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5CE94-BD1F-B4EB-B490-2477D953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11" y="1719144"/>
            <a:ext cx="3911096" cy="2196518"/>
          </a:xfrm>
          <a:prstGeom prst="rect">
            <a:avLst/>
          </a:prstGeom>
        </p:spPr>
      </p:pic>
      <p:grpSp>
        <p:nvGrpSpPr>
          <p:cNvPr id="17" name="Google Shape;1511;p27">
            <a:extLst>
              <a:ext uri="{FF2B5EF4-FFF2-40B4-BE49-F238E27FC236}">
                <a16:creationId xmlns:a16="http://schemas.microsoft.com/office/drawing/2014/main" id="{F1606C93-309C-8885-82D3-C6101899DB41}"/>
              </a:ext>
            </a:extLst>
          </p:cNvPr>
          <p:cNvGrpSpPr/>
          <p:nvPr/>
        </p:nvGrpSpPr>
        <p:grpSpPr>
          <a:xfrm rot="20724968">
            <a:off x="1502365" y="436324"/>
            <a:ext cx="601694" cy="388125"/>
            <a:chOff x="3564045" y="1653513"/>
            <a:chExt cx="601694" cy="388125"/>
          </a:xfrm>
        </p:grpSpPr>
        <p:sp>
          <p:nvSpPr>
            <p:cNvPr id="18" name="Google Shape;1512;p27">
              <a:extLst>
                <a:ext uri="{FF2B5EF4-FFF2-40B4-BE49-F238E27FC236}">
                  <a16:creationId xmlns:a16="http://schemas.microsoft.com/office/drawing/2014/main" id="{11B41923-C849-F9FE-204E-9D9AAE1DD3BA}"/>
                </a:ext>
              </a:extLst>
            </p:cNvPr>
            <p:cNvSpPr/>
            <p:nvPr/>
          </p:nvSpPr>
          <p:spPr>
            <a:xfrm>
              <a:off x="3564045" y="1653513"/>
              <a:ext cx="601694" cy="388125"/>
            </a:xfrm>
            <a:custGeom>
              <a:avLst/>
              <a:gdLst/>
              <a:ahLst/>
              <a:cxnLst/>
              <a:rect l="l" t="t" r="r" b="b"/>
              <a:pathLst>
                <a:path w="21468" h="13848" extrusionOk="0">
                  <a:moveTo>
                    <a:pt x="1381" y="0"/>
                  </a:moveTo>
                  <a:cubicBezTo>
                    <a:pt x="0" y="0"/>
                    <a:pt x="0" y="1382"/>
                    <a:pt x="0" y="1382"/>
                  </a:cubicBezTo>
                  <a:lnTo>
                    <a:pt x="0" y="12466"/>
                  </a:lnTo>
                  <a:cubicBezTo>
                    <a:pt x="0" y="13847"/>
                    <a:pt x="1381" y="13847"/>
                    <a:pt x="1381" y="13847"/>
                  </a:cubicBezTo>
                  <a:lnTo>
                    <a:pt x="20086" y="13847"/>
                  </a:lnTo>
                  <a:cubicBezTo>
                    <a:pt x="21467" y="13847"/>
                    <a:pt x="21467" y="12466"/>
                    <a:pt x="21467" y="12466"/>
                  </a:cubicBezTo>
                  <a:lnTo>
                    <a:pt x="21467" y="1382"/>
                  </a:lnTo>
                  <a:cubicBezTo>
                    <a:pt x="21467" y="0"/>
                    <a:pt x="20086" y="0"/>
                    <a:pt x="200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3;p27">
              <a:extLst>
                <a:ext uri="{FF2B5EF4-FFF2-40B4-BE49-F238E27FC236}">
                  <a16:creationId xmlns:a16="http://schemas.microsoft.com/office/drawing/2014/main" id="{EAB8A62A-4F83-9BE4-B004-EDB66D1D1EA0}"/>
                </a:ext>
              </a:extLst>
            </p:cNvPr>
            <p:cNvSpPr/>
            <p:nvPr/>
          </p:nvSpPr>
          <p:spPr>
            <a:xfrm>
              <a:off x="3923105" y="1770304"/>
              <a:ext cx="58409" cy="58437"/>
            </a:xfrm>
            <a:custGeom>
              <a:avLst/>
              <a:gdLst/>
              <a:ahLst/>
              <a:cxnLst/>
              <a:rect l="l" t="t" r="r" b="b"/>
              <a:pathLst>
                <a:path w="2084" h="2085" fill="none" extrusionOk="0">
                  <a:moveTo>
                    <a:pt x="2084" y="1036"/>
                  </a:moveTo>
                  <a:cubicBezTo>
                    <a:pt x="2084" y="1608"/>
                    <a:pt x="1620" y="2084"/>
                    <a:pt x="1048" y="2084"/>
                  </a:cubicBezTo>
                  <a:cubicBezTo>
                    <a:pt x="465" y="2084"/>
                    <a:pt x="0" y="1608"/>
                    <a:pt x="0" y="1036"/>
                  </a:cubicBezTo>
                  <a:cubicBezTo>
                    <a:pt x="0" y="465"/>
                    <a:pt x="465" y="1"/>
                    <a:pt x="1048" y="1"/>
                  </a:cubicBezTo>
                  <a:cubicBezTo>
                    <a:pt x="1620" y="1"/>
                    <a:pt x="2084" y="465"/>
                    <a:pt x="2084" y="1036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4;p27">
              <a:extLst>
                <a:ext uri="{FF2B5EF4-FFF2-40B4-BE49-F238E27FC236}">
                  <a16:creationId xmlns:a16="http://schemas.microsoft.com/office/drawing/2014/main" id="{D7C8A66B-E22D-A56A-4109-08295E72C0E2}"/>
                </a:ext>
              </a:extLst>
            </p:cNvPr>
            <p:cNvSpPr/>
            <p:nvPr/>
          </p:nvSpPr>
          <p:spPr>
            <a:xfrm>
              <a:off x="4039896" y="1711250"/>
              <a:ext cx="58437" cy="58409"/>
            </a:xfrm>
            <a:custGeom>
              <a:avLst/>
              <a:gdLst/>
              <a:ahLst/>
              <a:cxnLst/>
              <a:rect l="l" t="t" r="r" b="b"/>
              <a:pathLst>
                <a:path w="2085" h="2084" fill="none" extrusionOk="0">
                  <a:moveTo>
                    <a:pt x="2084" y="1048"/>
                  </a:moveTo>
                  <a:cubicBezTo>
                    <a:pt x="2084" y="1619"/>
                    <a:pt x="1620" y="2084"/>
                    <a:pt x="1048" y="2084"/>
                  </a:cubicBezTo>
                  <a:cubicBezTo>
                    <a:pt x="465" y="2084"/>
                    <a:pt x="1" y="1619"/>
                    <a:pt x="1" y="1048"/>
                  </a:cubicBezTo>
                  <a:cubicBezTo>
                    <a:pt x="1" y="465"/>
                    <a:pt x="465" y="0"/>
                    <a:pt x="1048" y="0"/>
                  </a:cubicBezTo>
                  <a:cubicBezTo>
                    <a:pt x="1620" y="0"/>
                    <a:pt x="2084" y="465"/>
                    <a:pt x="2084" y="1048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5;p27">
              <a:extLst>
                <a:ext uri="{FF2B5EF4-FFF2-40B4-BE49-F238E27FC236}">
                  <a16:creationId xmlns:a16="http://schemas.microsoft.com/office/drawing/2014/main" id="{CE023047-05B9-C30D-7BF9-9BD3F6CE7531}"/>
                </a:ext>
              </a:extLst>
            </p:cNvPr>
            <p:cNvSpPr/>
            <p:nvPr/>
          </p:nvSpPr>
          <p:spPr>
            <a:xfrm>
              <a:off x="4039896" y="1828713"/>
              <a:ext cx="58437" cy="58409"/>
            </a:xfrm>
            <a:custGeom>
              <a:avLst/>
              <a:gdLst/>
              <a:ahLst/>
              <a:cxnLst/>
              <a:rect l="l" t="t" r="r" b="b"/>
              <a:pathLst>
                <a:path w="2085" h="2084" fill="none" extrusionOk="0">
                  <a:moveTo>
                    <a:pt x="2084" y="1036"/>
                  </a:moveTo>
                  <a:cubicBezTo>
                    <a:pt x="2084" y="1608"/>
                    <a:pt x="1620" y="2084"/>
                    <a:pt x="1048" y="2084"/>
                  </a:cubicBezTo>
                  <a:cubicBezTo>
                    <a:pt x="465" y="2084"/>
                    <a:pt x="1" y="1608"/>
                    <a:pt x="1" y="1036"/>
                  </a:cubicBezTo>
                  <a:cubicBezTo>
                    <a:pt x="1" y="465"/>
                    <a:pt x="465" y="0"/>
                    <a:pt x="1048" y="0"/>
                  </a:cubicBezTo>
                  <a:cubicBezTo>
                    <a:pt x="1620" y="0"/>
                    <a:pt x="2084" y="465"/>
                    <a:pt x="2084" y="1036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6;p27">
              <a:extLst>
                <a:ext uri="{FF2B5EF4-FFF2-40B4-BE49-F238E27FC236}">
                  <a16:creationId xmlns:a16="http://schemas.microsoft.com/office/drawing/2014/main" id="{16F5BE9A-0B60-35D1-02AD-A3AD3B62161B}"/>
                </a:ext>
              </a:extLst>
            </p:cNvPr>
            <p:cNvSpPr/>
            <p:nvPr/>
          </p:nvSpPr>
          <p:spPr>
            <a:xfrm>
              <a:off x="3978151" y="1753964"/>
              <a:ext cx="65108" cy="32063"/>
            </a:xfrm>
            <a:custGeom>
              <a:avLst/>
              <a:gdLst/>
              <a:ahLst/>
              <a:cxnLst/>
              <a:rect l="l" t="t" r="r" b="b"/>
              <a:pathLst>
                <a:path w="2323" h="1144" fill="none" extrusionOk="0">
                  <a:moveTo>
                    <a:pt x="1" y="1143"/>
                  </a:moveTo>
                  <a:lnTo>
                    <a:pt x="2323" y="0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7;p27">
              <a:extLst>
                <a:ext uri="{FF2B5EF4-FFF2-40B4-BE49-F238E27FC236}">
                  <a16:creationId xmlns:a16="http://schemas.microsoft.com/office/drawing/2014/main" id="{61E2341B-36BE-A14E-9CCD-FBD1B031EA1A}"/>
                </a:ext>
              </a:extLst>
            </p:cNvPr>
            <p:cNvSpPr/>
            <p:nvPr/>
          </p:nvSpPr>
          <p:spPr>
            <a:xfrm>
              <a:off x="3978151" y="1812345"/>
              <a:ext cx="65108" cy="32400"/>
            </a:xfrm>
            <a:custGeom>
              <a:avLst/>
              <a:gdLst/>
              <a:ahLst/>
              <a:cxnLst/>
              <a:rect l="l" t="t" r="r" b="b"/>
              <a:pathLst>
                <a:path w="2323" h="1156" fill="none" extrusionOk="0">
                  <a:moveTo>
                    <a:pt x="2323" y="1156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8;p27">
              <a:extLst>
                <a:ext uri="{FF2B5EF4-FFF2-40B4-BE49-F238E27FC236}">
                  <a16:creationId xmlns:a16="http://schemas.microsoft.com/office/drawing/2014/main" id="{640AF7B1-4F35-87E2-4CBC-10598B6CB93D}"/>
                </a:ext>
              </a:extLst>
            </p:cNvPr>
            <p:cNvSpPr/>
            <p:nvPr/>
          </p:nvSpPr>
          <p:spPr>
            <a:xfrm>
              <a:off x="3564045" y="1653513"/>
              <a:ext cx="601694" cy="388125"/>
            </a:xfrm>
            <a:custGeom>
              <a:avLst/>
              <a:gdLst/>
              <a:ahLst/>
              <a:cxnLst/>
              <a:rect l="l" t="t" r="r" b="b"/>
              <a:pathLst>
                <a:path w="21468" h="13848" fill="none" extrusionOk="0">
                  <a:moveTo>
                    <a:pt x="0" y="1382"/>
                  </a:moveTo>
                  <a:cubicBezTo>
                    <a:pt x="0" y="1382"/>
                    <a:pt x="0" y="0"/>
                    <a:pt x="1381" y="0"/>
                  </a:cubicBezTo>
                  <a:lnTo>
                    <a:pt x="20086" y="0"/>
                  </a:lnTo>
                  <a:cubicBezTo>
                    <a:pt x="20086" y="0"/>
                    <a:pt x="21467" y="0"/>
                    <a:pt x="21467" y="1382"/>
                  </a:cubicBezTo>
                  <a:lnTo>
                    <a:pt x="21467" y="12466"/>
                  </a:lnTo>
                  <a:cubicBezTo>
                    <a:pt x="21467" y="12466"/>
                    <a:pt x="21467" y="13847"/>
                    <a:pt x="20086" y="13847"/>
                  </a:cubicBezTo>
                  <a:lnTo>
                    <a:pt x="1381" y="13847"/>
                  </a:lnTo>
                  <a:cubicBezTo>
                    <a:pt x="1381" y="13847"/>
                    <a:pt x="0" y="13847"/>
                    <a:pt x="0" y="12466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9;p27">
              <a:extLst>
                <a:ext uri="{FF2B5EF4-FFF2-40B4-BE49-F238E27FC236}">
                  <a16:creationId xmlns:a16="http://schemas.microsoft.com/office/drawing/2014/main" id="{3323CAC0-6296-D253-7308-C27F39957C36}"/>
                </a:ext>
              </a:extLst>
            </p:cNvPr>
            <p:cNvSpPr/>
            <p:nvPr/>
          </p:nvSpPr>
          <p:spPr>
            <a:xfrm>
              <a:off x="3622426" y="1711250"/>
              <a:ext cx="232965" cy="271979"/>
            </a:xfrm>
            <a:custGeom>
              <a:avLst/>
              <a:gdLst/>
              <a:ahLst/>
              <a:cxnLst/>
              <a:rect l="l" t="t" r="r" b="b"/>
              <a:pathLst>
                <a:path w="8312" h="9704" fill="none" extrusionOk="0">
                  <a:moveTo>
                    <a:pt x="1" y="0"/>
                  </a:moveTo>
                  <a:lnTo>
                    <a:pt x="8311" y="0"/>
                  </a:lnTo>
                  <a:lnTo>
                    <a:pt x="8311" y="9704"/>
                  </a:lnTo>
                  <a:lnTo>
                    <a:pt x="1" y="9704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20;p27">
              <a:extLst>
                <a:ext uri="{FF2B5EF4-FFF2-40B4-BE49-F238E27FC236}">
                  <a16:creationId xmlns:a16="http://schemas.microsoft.com/office/drawing/2014/main" id="{89636062-3094-C3B0-926F-39F6541F651A}"/>
                </a:ext>
              </a:extLst>
            </p:cNvPr>
            <p:cNvSpPr/>
            <p:nvPr/>
          </p:nvSpPr>
          <p:spPr>
            <a:xfrm>
              <a:off x="3680499" y="1769631"/>
              <a:ext cx="116819" cy="116819"/>
            </a:xfrm>
            <a:custGeom>
              <a:avLst/>
              <a:gdLst/>
              <a:ahLst/>
              <a:cxnLst/>
              <a:rect l="l" t="t" r="r" b="b"/>
              <a:pathLst>
                <a:path w="4168" h="4168" fill="none" extrusionOk="0">
                  <a:moveTo>
                    <a:pt x="4168" y="2084"/>
                  </a:moveTo>
                  <a:cubicBezTo>
                    <a:pt x="4168" y="3239"/>
                    <a:pt x="3227" y="4168"/>
                    <a:pt x="2084" y="4168"/>
                  </a:cubicBezTo>
                  <a:cubicBezTo>
                    <a:pt x="929" y="4168"/>
                    <a:pt x="1" y="3239"/>
                    <a:pt x="1" y="2084"/>
                  </a:cubicBezTo>
                  <a:cubicBezTo>
                    <a:pt x="1" y="941"/>
                    <a:pt x="929" y="1"/>
                    <a:pt x="2084" y="1"/>
                  </a:cubicBezTo>
                  <a:cubicBezTo>
                    <a:pt x="3227" y="1"/>
                    <a:pt x="4168" y="941"/>
                    <a:pt x="4168" y="2084"/>
                  </a:cubicBez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21;p27">
              <a:extLst>
                <a:ext uri="{FF2B5EF4-FFF2-40B4-BE49-F238E27FC236}">
                  <a16:creationId xmlns:a16="http://schemas.microsoft.com/office/drawing/2014/main" id="{4F3EE1CB-8B5E-C103-9D43-B4BEF0F07F7C}"/>
                </a:ext>
              </a:extLst>
            </p:cNvPr>
            <p:cNvSpPr/>
            <p:nvPr/>
          </p:nvSpPr>
          <p:spPr>
            <a:xfrm>
              <a:off x="3661469" y="1886114"/>
              <a:ext cx="155216" cy="97115"/>
            </a:xfrm>
            <a:custGeom>
              <a:avLst/>
              <a:gdLst/>
              <a:ahLst/>
              <a:cxnLst/>
              <a:rect l="l" t="t" r="r" b="b"/>
              <a:pathLst>
                <a:path w="5538" h="3465" fill="none" extrusionOk="0">
                  <a:moveTo>
                    <a:pt x="5537" y="2774"/>
                  </a:moveTo>
                  <a:cubicBezTo>
                    <a:pt x="5537" y="1238"/>
                    <a:pt x="4311" y="0"/>
                    <a:pt x="2775" y="0"/>
                  </a:cubicBezTo>
                  <a:cubicBezTo>
                    <a:pt x="1239" y="0"/>
                    <a:pt x="1" y="1238"/>
                    <a:pt x="1" y="2774"/>
                  </a:cubicBezTo>
                  <a:lnTo>
                    <a:pt x="1" y="3465"/>
                  </a:lnTo>
                  <a:lnTo>
                    <a:pt x="5537" y="3465"/>
                  </a:lnTo>
                  <a:close/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2;p27">
              <a:extLst>
                <a:ext uri="{FF2B5EF4-FFF2-40B4-BE49-F238E27FC236}">
                  <a16:creationId xmlns:a16="http://schemas.microsoft.com/office/drawing/2014/main" id="{C66070CF-1056-865A-41CD-6E1785E75A1C}"/>
                </a:ext>
              </a:extLst>
            </p:cNvPr>
            <p:cNvSpPr/>
            <p:nvPr/>
          </p:nvSpPr>
          <p:spPr>
            <a:xfrm>
              <a:off x="3913436" y="1983201"/>
              <a:ext cx="194567" cy="28"/>
            </a:xfrm>
            <a:custGeom>
              <a:avLst/>
              <a:gdLst/>
              <a:ahLst/>
              <a:cxnLst/>
              <a:rect l="l" t="t" r="r" b="b"/>
              <a:pathLst>
                <a:path w="6942" h="1" fill="none" extrusionOk="0">
                  <a:moveTo>
                    <a:pt x="0" y="1"/>
                  </a:moveTo>
                  <a:lnTo>
                    <a:pt x="6941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23;p27">
              <a:extLst>
                <a:ext uri="{FF2B5EF4-FFF2-40B4-BE49-F238E27FC236}">
                  <a16:creationId xmlns:a16="http://schemas.microsoft.com/office/drawing/2014/main" id="{AC564A7B-ACAE-7703-58A8-E9465B6F2B0F}"/>
                </a:ext>
              </a:extLst>
            </p:cNvPr>
            <p:cNvSpPr/>
            <p:nvPr/>
          </p:nvSpPr>
          <p:spPr>
            <a:xfrm>
              <a:off x="4005198" y="1940823"/>
              <a:ext cx="102805" cy="28"/>
            </a:xfrm>
            <a:custGeom>
              <a:avLst/>
              <a:gdLst/>
              <a:ahLst/>
              <a:cxnLst/>
              <a:rect l="l" t="t" r="r" b="b"/>
              <a:pathLst>
                <a:path w="3668" h="1" fill="none" extrusionOk="0">
                  <a:moveTo>
                    <a:pt x="0" y="1"/>
                  </a:moveTo>
                  <a:lnTo>
                    <a:pt x="3667" y="1"/>
                  </a:lnTo>
                </a:path>
              </a:pathLst>
            </a:custGeom>
            <a:noFill/>
            <a:ln w="11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16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 - zaključak</a:t>
            </a:r>
            <a:endParaRPr sz="2800" b="1"/>
          </a:p>
        </p:txBody>
      </p:sp>
      <p:sp>
        <p:nvSpPr>
          <p:cNvPr id="2" name="Google Shape;3650;p40">
            <a:extLst>
              <a:ext uri="{FF2B5EF4-FFF2-40B4-BE49-F238E27FC236}">
                <a16:creationId xmlns:a16="http://schemas.microsoft.com/office/drawing/2014/main" id="{2513FB08-95F7-4D54-C4E0-5D40C3E3434E}"/>
              </a:ext>
            </a:extLst>
          </p:cNvPr>
          <p:cNvSpPr/>
          <p:nvPr/>
        </p:nvSpPr>
        <p:spPr>
          <a:xfrm>
            <a:off x="3130267" y="1867183"/>
            <a:ext cx="2550705" cy="165595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2;p40">
            <a:extLst>
              <a:ext uri="{FF2B5EF4-FFF2-40B4-BE49-F238E27FC236}">
                <a16:creationId xmlns:a16="http://schemas.microsoft.com/office/drawing/2014/main" id="{A6469F26-A584-A336-9B1B-8D304C8960FB}"/>
              </a:ext>
            </a:extLst>
          </p:cNvPr>
          <p:cNvSpPr/>
          <p:nvPr/>
        </p:nvSpPr>
        <p:spPr>
          <a:xfrm>
            <a:off x="5978766" y="1884414"/>
            <a:ext cx="2550705" cy="165595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E7F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53;p40">
            <a:extLst>
              <a:ext uri="{FF2B5EF4-FFF2-40B4-BE49-F238E27FC236}">
                <a16:creationId xmlns:a16="http://schemas.microsoft.com/office/drawing/2014/main" id="{5D7F6632-5EE0-9E10-A05E-450F0888AF90}"/>
              </a:ext>
            </a:extLst>
          </p:cNvPr>
          <p:cNvSpPr/>
          <p:nvPr/>
        </p:nvSpPr>
        <p:spPr>
          <a:xfrm>
            <a:off x="3485310" y="1986715"/>
            <a:ext cx="1968084" cy="1171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1E7F9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kern="10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Dozvole se mogu dati na ključni prostor i određenu tabelu/kolonu.</a:t>
            </a:r>
          </a:p>
        </p:txBody>
      </p:sp>
      <p:sp>
        <p:nvSpPr>
          <p:cNvPr id="8" name="Google Shape;3654;p40">
            <a:extLst>
              <a:ext uri="{FF2B5EF4-FFF2-40B4-BE49-F238E27FC236}">
                <a16:creationId xmlns:a16="http://schemas.microsoft.com/office/drawing/2014/main" id="{2526D436-517D-5A78-2E96-15AEABE6EEAA}"/>
              </a:ext>
            </a:extLst>
          </p:cNvPr>
          <p:cNvSpPr/>
          <p:nvPr/>
        </p:nvSpPr>
        <p:spPr>
          <a:xfrm>
            <a:off x="6333809" y="2000471"/>
            <a:ext cx="1968084" cy="1171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D0EDF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Superkorisnik može upravljati ili pristupiti dozvolama drugih korisnika.</a:t>
            </a:r>
          </a:p>
        </p:txBody>
      </p:sp>
      <p:sp>
        <p:nvSpPr>
          <p:cNvPr id="9" name="Google Shape;3656;p40">
            <a:extLst>
              <a:ext uri="{FF2B5EF4-FFF2-40B4-BE49-F238E27FC236}">
                <a16:creationId xmlns:a16="http://schemas.microsoft.com/office/drawing/2014/main" id="{BAC11A59-7A07-21DD-710C-6F24AE471900}"/>
              </a:ext>
            </a:extLst>
          </p:cNvPr>
          <p:cNvSpPr/>
          <p:nvPr/>
        </p:nvSpPr>
        <p:spPr>
          <a:xfrm>
            <a:off x="393017" y="1867183"/>
            <a:ext cx="2550705" cy="165595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733;p40">
            <a:extLst>
              <a:ext uri="{FF2B5EF4-FFF2-40B4-BE49-F238E27FC236}">
                <a16:creationId xmlns:a16="http://schemas.microsoft.com/office/drawing/2014/main" id="{6ADB9B64-27E6-D9C5-3E5D-E902A901F0A8}"/>
              </a:ext>
            </a:extLst>
          </p:cNvPr>
          <p:cNvSpPr/>
          <p:nvPr/>
        </p:nvSpPr>
        <p:spPr>
          <a:xfrm>
            <a:off x="701685" y="1986715"/>
            <a:ext cx="1968084" cy="1171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Korisnik koji nije superuser ne može upravljati, pristupati niti pregledati dozvole drugih korisnika</a:t>
            </a:r>
            <a:endParaRPr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oogle Shape;3747;p40">
            <a:extLst>
              <a:ext uri="{FF2B5EF4-FFF2-40B4-BE49-F238E27FC236}">
                <a16:creationId xmlns:a16="http://schemas.microsoft.com/office/drawing/2014/main" id="{DB4F0EB7-C5C8-8196-6E44-18A47397AD66}"/>
              </a:ext>
            </a:extLst>
          </p:cNvPr>
          <p:cNvGrpSpPr/>
          <p:nvPr/>
        </p:nvGrpSpPr>
        <p:grpSpPr>
          <a:xfrm>
            <a:off x="7940404" y="1687952"/>
            <a:ext cx="499812" cy="500370"/>
            <a:chOff x="6501652" y="3544640"/>
            <a:chExt cx="499812" cy="500370"/>
          </a:xfrm>
        </p:grpSpPr>
        <p:sp>
          <p:nvSpPr>
            <p:cNvPr id="26" name="Google Shape;3748;p40">
              <a:extLst>
                <a:ext uri="{FF2B5EF4-FFF2-40B4-BE49-F238E27FC236}">
                  <a16:creationId xmlns:a16="http://schemas.microsoft.com/office/drawing/2014/main" id="{9B6934DE-C628-9B34-21BB-DCC85C2A5A78}"/>
                </a:ext>
              </a:extLst>
            </p:cNvPr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rgbClr val="1E7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3749;p40">
              <a:extLst>
                <a:ext uri="{FF2B5EF4-FFF2-40B4-BE49-F238E27FC236}">
                  <a16:creationId xmlns:a16="http://schemas.microsoft.com/office/drawing/2014/main" id="{66DB4AAA-4C1D-0CEF-EB56-D0694FE98B62}"/>
                </a:ext>
              </a:extLst>
            </p:cNvPr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28" name="Google Shape;3750;p40">
                <a:extLst>
                  <a:ext uri="{FF2B5EF4-FFF2-40B4-BE49-F238E27FC236}">
                    <a16:creationId xmlns:a16="http://schemas.microsoft.com/office/drawing/2014/main" id="{6191B5EE-6FB2-1D16-FA7B-7200BA886530}"/>
                  </a:ext>
                </a:extLst>
              </p:cNvPr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" name="Google Shape;3751;p40">
                <a:extLst>
                  <a:ext uri="{FF2B5EF4-FFF2-40B4-BE49-F238E27FC236}">
                    <a16:creationId xmlns:a16="http://schemas.microsoft.com/office/drawing/2014/main" id="{02108624-5389-0E7C-5894-A626FFA0037F}"/>
                  </a:ext>
                </a:extLst>
              </p:cNvPr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0" name="Google Shape;3752;p40">
                <a:extLst>
                  <a:ext uri="{FF2B5EF4-FFF2-40B4-BE49-F238E27FC236}">
                    <a16:creationId xmlns:a16="http://schemas.microsoft.com/office/drawing/2014/main" id="{2CA02792-F00A-CC6A-03BD-D8BBAE732C88}"/>
                  </a:ext>
                </a:extLst>
              </p:cNvPr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" name="Google Shape;3753;p40">
                <a:extLst>
                  <a:ext uri="{FF2B5EF4-FFF2-40B4-BE49-F238E27FC236}">
                    <a16:creationId xmlns:a16="http://schemas.microsoft.com/office/drawing/2014/main" id="{764B8E45-0D2A-2618-D24B-3CE8AD5845E7}"/>
                  </a:ext>
                </a:extLst>
              </p:cNvPr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3754;p40">
                <a:extLst>
                  <a:ext uri="{FF2B5EF4-FFF2-40B4-BE49-F238E27FC236}">
                    <a16:creationId xmlns:a16="http://schemas.microsoft.com/office/drawing/2014/main" id="{7457591E-8DC3-038D-E778-783FD5B204DE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rgbClr val="D0ED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3755;p40">
                <a:extLst>
                  <a:ext uri="{FF2B5EF4-FFF2-40B4-BE49-F238E27FC236}">
                    <a16:creationId xmlns:a16="http://schemas.microsoft.com/office/drawing/2014/main" id="{269B376A-FC51-585E-F393-107B8150C390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rgbClr val="D0ED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4" name="Google Shape;3756;p40">
            <a:extLst>
              <a:ext uri="{FF2B5EF4-FFF2-40B4-BE49-F238E27FC236}">
                <a16:creationId xmlns:a16="http://schemas.microsoft.com/office/drawing/2014/main" id="{83F3949F-7F19-356A-219A-E608F4210CFE}"/>
              </a:ext>
            </a:extLst>
          </p:cNvPr>
          <p:cNvGrpSpPr/>
          <p:nvPr/>
        </p:nvGrpSpPr>
        <p:grpSpPr>
          <a:xfrm>
            <a:off x="5145610" y="1687952"/>
            <a:ext cx="499812" cy="500370"/>
            <a:chOff x="6501652" y="1864365"/>
            <a:chExt cx="499812" cy="500370"/>
          </a:xfrm>
        </p:grpSpPr>
        <p:sp>
          <p:nvSpPr>
            <p:cNvPr id="35" name="Google Shape;3757;p40">
              <a:extLst>
                <a:ext uri="{FF2B5EF4-FFF2-40B4-BE49-F238E27FC236}">
                  <a16:creationId xmlns:a16="http://schemas.microsoft.com/office/drawing/2014/main" id="{2E488530-AC94-56C8-3AC0-FB4B23010BA0}"/>
                </a:ext>
              </a:extLst>
            </p:cNvPr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rgbClr val="D0E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758;p40">
              <a:extLst>
                <a:ext uri="{FF2B5EF4-FFF2-40B4-BE49-F238E27FC236}">
                  <a16:creationId xmlns:a16="http://schemas.microsoft.com/office/drawing/2014/main" id="{054BA504-F4F7-B2A2-59CD-7C8F0293310A}"/>
                </a:ext>
              </a:extLst>
            </p:cNvPr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" name="Google Shape;3759;p40">
                <a:extLst>
                  <a:ext uri="{FF2B5EF4-FFF2-40B4-BE49-F238E27FC236}">
                    <a16:creationId xmlns:a16="http://schemas.microsoft.com/office/drawing/2014/main" id="{B9764CF2-386E-907E-25CE-3335C41E4585}"/>
                  </a:ext>
                </a:extLst>
              </p:cNvPr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" name="Google Shape;3760;p40">
                <a:extLst>
                  <a:ext uri="{FF2B5EF4-FFF2-40B4-BE49-F238E27FC236}">
                    <a16:creationId xmlns:a16="http://schemas.microsoft.com/office/drawing/2014/main" id="{3FBF7B13-C972-99ED-5745-9CEF95EE56E4}"/>
                  </a:ext>
                </a:extLst>
              </p:cNvPr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3761;p40">
                <a:extLst>
                  <a:ext uri="{FF2B5EF4-FFF2-40B4-BE49-F238E27FC236}">
                    <a16:creationId xmlns:a16="http://schemas.microsoft.com/office/drawing/2014/main" id="{0781CB00-ACD7-E035-93E5-EEA10E55D867}"/>
                  </a:ext>
                </a:extLst>
              </p:cNvPr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0" name="Google Shape;3762;p40">
                <a:extLst>
                  <a:ext uri="{FF2B5EF4-FFF2-40B4-BE49-F238E27FC236}">
                    <a16:creationId xmlns:a16="http://schemas.microsoft.com/office/drawing/2014/main" id="{533D651D-3C85-B8DD-FF80-F2D4B0C27F8B}"/>
                  </a:ext>
                </a:extLst>
              </p:cNvPr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3763;p40">
                <a:extLst>
                  <a:ext uri="{FF2B5EF4-FFF2-40B4-BE49-F238E27FC236}">
                    <a16:creationId xmlns:a16="http://schemas.microsoft.com/office/drawing/2014/main" id="{B896A3DE-32C5-9E01-AE64-7432BCA88F1B}"/>
                  </a:ext>
                </a:extLst>
              </p:cNvPr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2" name="Google Shape;3764;p40">
                <a:extLst>
                  <a:ext uri="{FF2B5EF4-FFF2-40B4-BE49-F238E27FC236}">
                    <a16:creationId xmlns:a16="http://schemas.microsoft.com/office/drawing/2014/main" id="{65C29E8D-D0FC-667B-FD5D-90597B0AB99F}"/>
                  </a:ext>
                </a:extLst>
              </p:cNvPr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rgbClr val="1E7F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3" name="Google Shape;3765;p40">
            <a:extLst>
              <a:ext uri="{FF2B5EF4-FFF2-40B4-BE49-F238E27FC236}">
                <a16:creationId xmlns:a16="http://schemas.microsoft.com/office/drawing/2014/main" id="{F7215692-45B1-D4ED-4EC4-4BE9A556C137}"/>
              </a:ext>
            </a:extLst>
          </p:cNvPr>
          <p:cNvGrpSpPr/>
          <p:nvPr/>
        </p:nvGrpSpPr>
        <p:grpSpPr>
          <a:xfrm>
            <a:off x="2318854" y="1687952"/>
            <a:ext cx="499812" cy="500370"/>
            <a:chOff x="3718027" y="1864365"/>
            <a:chExt cx="499812" cy="500370"/>
          </a:xfrm>
        </p:grpSpPr>
        <p:sp>
          <p:nvSpPr>
            <p:cNvPr id="44" name="Google Shape;3766;p40">
              <a:extLst>
                <a:ext uri="{FF2B5EF4-FFF2-40B4-BE49-F238E27FC236}">
                  <a16:creationId xmlns:a16="http://schemas.microsoft.com/office/drawing/2014/main" id="{F0E59CCA-F7E7-CDC7-2782-D6197879CE86}"/>
                </a:ext>
              </a:extLst>
            </p:cNvPr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rgbClr val="1E7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767;p40">
              <a:extLst>
                <a:ext uri="{FF2B5EF4-FFF2-40B4-BE49-F238E27FC236}">
                  <a16:creationId xmlns:a16="http://schemas.microsoft.com/office/drawing/2014/main" id="{6A709C22-46F0-62B8-2540-7836192287F1}"/>
                </a:ext>
              </a:extLst>
            </p:cNvPr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46" name="Google Shape;3768;p40">
                <a:extLst>
                  <a:ext uri="{FF2B5EF4-FFF2-40B4-BE49-F238E27FC236}">
                    <a16:creationId xmlns:a16="http://schemas.microsoft.com/office/drawing/2014/main" id="{4A3B9BF0-F609-A5CF-5B16-141FF8F85EAA}"/>
                  </a:ext>
                </a:extLst>
              </p:cNvPr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69;p40">
                <a:extLst>
                  <a:ext uri="{FF2B5EF4-FFF2-40B4-BE49-F238E27FC236}">
                    <a16:creationId xmlns:a16="http://schemas.microsoft.com/office/drawing/2014/main" id="{C068B1F8-3FEE-EB57-2F04-580EB29107EB}"/>
                  </a:ext>
                </a:extLst>
              </p:cNvPr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70;p40">
                <a:extLst>
                  <a:ext uri="{FF2B5EF4-FFF2-40B4-BE49-F238E27FC236}">
                    <a16:creationId xmlns:a16="http://schemas.microsoft.com/office/drawing/2014/main" id="{BBEB9F79-654A-D3E6-04B7-C6DD204E0082}"/>
                  </a:ext>
                </a:extLst>
              </p:cNvPr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71;p40">
                <a:extLst>
                  <a:ext uri="{FF2B5EF4-FFF2-40B4-BE49-F238E27FC236}">
                    <a16:creationId xmlns:a16="http://schemas.microsoft.com/office/drawing/2014/main" id="{31B722AD-B7F0-7184-6188-FD3512992D74}"/>
                  </a:ext>
                </a:extLst>
              </p:cNvPr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45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Pristupanje system_auth koristeći AllowAllAuthorizer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488196" y="1134361"/>
            <a:ext cx="815561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 Cassandri, podrazumevano je da je autentikacija isključena, a koristi se AllowAllAuthenticator kao autentikator</a:t>
            </a:r>
            <a:endParaRPr lang="sr-Latn-RS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sr-Latn-RS" sz="110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Prikas tabele korisnika</a:t>
            </a:r>
            <a:endParaRPr lang="en-US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1A11E-A948-B217-351B-4EB0554F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9" y="2089931"/>
            <a:ext cx="7467108" cy="856005"/>
          </a:xfrm>
          <a:prstGeom prst="rect">
            <a:avLst/>
          </a:prstGeom>
        </p:spPr>
      </p:pic>
      <p:grpSp>
        <p:nvGrpSpPr>
          <p:cNvPr id="130" name="Google Shape;3080;p35">
            <a:extLst>
              <a:ext uri="{FF2B5EF4-FFF2-40B4-BE49-F238E27FC236}">
                <a16:creationId xmlns:a16="http://schemas.microsoft.com/office/drawing/2014/main" id="{15F5CD52-1EA2-3E34-5D0C-A553B9401469}"/>
              </a:ext>
            </a:extLst>
          </p:cNvPr>
          <p:cNvGrpSpPr/>
          <p:nvPr/>
        </p:nvGrpSpPr>
        <p:grpSpPr>
          <a:xfrm>
            <a:off x="2416193" y="2089931"/>
            <a:ext cx="4311614" cy="3073214"/>
            <a:chOff x="-67664" y="1683776"/>
            <a:chExt cx="4311614" cy="3073214"/>
          </a:xfrm>
        </p:grpSpPr>
        <p:sp>
          <p:nvSpPr>
            <p:cNvPr id="131" name="Google Shape;3081;p35">
              <a:extLst>
                <a:ext uri="{FF2B5EF4-FFF2-40B4-BE49-F238E27FC236}">
                  <a16:creationId xmlns:a16="http://schemas.microsoft.com/office/drawing/2014/main" id="{A48EF465-603C-5162-A8A7-5F68AB59D3ED}"/>
                </a:ext>
              </a:extLst>
            </p:cNvPr>
            <p:cNvSpPr/>
            <p:nvPr/>
          </p:nvSpPr>
          <p:spPr>
            <a:xfrm>
              <a:off x="930676" y="3180178"/>
              <a:ext cx="2187658" cy="1576812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2" name="Google Shape;3082;p35">
              <a:extLst>
                <a:ext uri="{FF2B5EF4-FFF2-40B4-BE49-F238E27FC236}">
                  <a16:creationId xmlns:a16="http://schemas.microsoft.com/office/drawing/2014/main" id="{D56DC2B8-14FB-C092-5CB9-65BD3B9A35D7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2" name="Google Shape;3092;p35">
              <a:extLst>
                <a:ext uri="{FF2B5EF4-FFF2-40B4-BE49-F238E27FC236}">
                  <a16:creationId xmlns:a16="http://schemas.microsoft.com/office/drawing/2014/main" id="{9BC256B9-A2DF-CE27-D736-3E26F6BC7194}"/>
                </a:ext>
              </a:extLst>
            </p:cNvPr>
            <p:cNvSpPr/>
            <p:nvPr/>
          </p:nvSpPr>
          <p:spPr>
            <a:xfrm>
              <a:off x="196014" y="3949881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3" name="Google Shape;3093;p35">
              <a:extLst>
                <a:ext uri="{FF2B5EF4-FFF2-40B4-BE49-F238E27FC236}">
                  <a16:creationId xmlns:a16="http://schemas.microsoft.com/office/drawing/2014/main" id="{9740589E-DB8C-F67E-3E9F-EA1CB7CD3A46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4" name="Google Shape;3094;p35">
              <a:extLst>
                <a:ext uri="{FF2B5EF4-FFF2-40B4-BE49-F238E27FC236}">
                  <a16:creationId xmlns:a16="http://schemas.microsoft.com/office/drawing/2014/main" id="{0C20E95F-EE15-938C-5F5E-F5A748BB0DCA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5" name="Google Shape;3095;p35">
              <a:extLst>
                <a:ext uri="{FF2B5EF4-FFF2-40B4-BE49-F238E27FC236}">
                  <a16:creationId xmlns:a16="http://schemas.microsoft.com/office/drawing/2014/main" id="{0A014068-FA1E-D797-BD7D-4501BD715C33}"/>
                </a:ext>
              </a:extLst>
            </p:cNvPr>
            <p:cNvSpPr/>
            <p:nvPr/>
          </p:nvSpPr>
          <p:spPr>
            <a:xfrm>
              <a:off x="2802798" y="311746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6" name="Google Shape;3096;p35">
              <a:extLst>
                <a:ext uri="{FF2B5EF4-FFF2-40B4-BE49-F238E27FC236}">
                  <a16:creationId xmlns:a16="http://schemas.microsoft.com/office/drawing/2014/main" id="{8B1CD82B-0B99-E387-AD38-07A1B273C2A9}"/>
                </a:ext>
              </a:extLst>
            </p:cNvPr>
            <p:cNvSpPr/>
            <p:nvPr/>
          </p:nvSpPr>
          <p:spPr>
            <a:xfrm>
              <a:off x="3037982" y="335794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7" name="Google Shape;3097;p35">
              <a:extLst>
                <a:ext uri="{FF2B5EF4-FFF2-40B4-BE49-F238E27FC236}">
                  <a16:creationId xmlns:a16="http://schemas.microsoft.com/office/drawing/2014/main" id="{E0D03097-A262-4772-5715-9BEDAD332E1D}"/>
                </a:ext>
              </a:extLst>
            </p:cNvPr>
            <p:cNvSpPr/>
            <p:nvPr/>
          </p:nvSpPr>
          <p:spPr>
            <a:xfrm>
              <a:off x="2914374" y="322937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1" name="Google Shape;3101;p35">
              <a:extLst>
                <a:ext uri="{FF2B5EF4-FFF2-40B4-BE49-F238E27FC236}">
                  <a16:creationId xmlns:a16="http://schemas.microsoft.com/office/drawing/2014/main" id="{BB57E9D6-F0C6-C39D-6F3A-6F1034B46672}"/>
                </a:ext>
              </a:extLst>
            </p:cNvPr>
            <p:cNvSpPr/>
            <p:nvPr/>
          </p:nvSpPr>
          <p:spPr>
            <a:xfrm>
              <a:off x="28444" y="3898485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2" name="Google Shape;3102;p35">
              <a:extLst>
                <a:ext uri="{FF2B5EF4-FFF2-40B4-BE49-F238E27FC236}">
                  <a16:creationId xmlns:a16="http://schemas.microsoft.com/office/drawing/2014/main" id="{8199C635-7523-865A-219C-90CA7A4E0BF0}"/>
                </a:ext>
              </a:extLst>
            </p:cNvPr>
            <p:cNvSpPr/>
            <p:nvPr/>
          </p:nvSpPr>
          <p:spPr>
            <a:xfrm>
              <a:off x="-67664" y="3952212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A6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3" name="Google Shape;3103;p35">
              <a:extLst>
                <a:ext uri="{FF2B5EF4-FFF2-40B4-BE49-F238E27FC236}">
                  <a16:creationId xmlns:a16="http://schemas.microsoft.com/office/drawing/2014/main" id="{E533E91C-7C20-2146-F501-E39DD074C8F4}"/>
                </a:ext>
              </a:extLst>
            </p:cNvPr>
            <p:cNvSpPr/>
            <p:nvPr/>
          </p:nvSpPr>
          <p:spPr>
            <a:xfrm>
              <a:off x="-45418" y="4002993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4" name="Google Shape;3104;p35">
              <a:extLst>
                <a:ext uri="{FF2B5EF4-FFF2-40B4-BE49-F238E27FC236}">
                  <a16:creationId xmlns:a16="http://schemas.microsoft.com/office/drawing/2014/main" id="{C45A74C0-85AD-33F9-820B-52D5D92EA681}"/>
                </a:ext>
              </a:extLst>
            </p:cNvPr>
            <p:cNvSpPr/>
            <p:nvPr/>
          </p:nvSpPr>
          <p:spPr>
            <a:xfrm>
              <a:off x="324085" y="3555478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5" name="Google Shape;3105;p35">
              <a:extLst>
                <a:ext uri="{FF2B5EF4-FFF2-40B4-BE49-F238E27FC236}">
                  <a16:creationId xmlns:a16="http://schemas.microsoft.com/office/drawing/2014/main" id="{E2A5D361-6B5E-C2ED-D780-36A56396BE45}"/>
                </a:ext>
              </a:extLst>
            </p:cNvPr>
            <p:cNvSpPr/>
            <p:nvPr/>
          </p:nvSpPr>
          <p:spPr>
            <a:xfrm>
              <a:off x="295945" y="3524843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6" name="Google Shape;3106;p35">
              <a:extLst>
                <a:ext uri="{FF2B5EF4-FFF2-40B4-BE49-F238E27FC236}">
                  <a16:creationId xmlns:a16="http://schemas.microsoft.com/office/drawing/2014/main" id="{6A15BAEB-146C-3D0D-60A0-64285A32CA6E}"/>
                </a:ext>
              </a:extLst>
            </p:cNvPr>
            <p:cNvSpPr/>
            <p:nvPr/>
          </p:nvSpPr>
          <p:spPr>
            <a:xfrm>
              <a:off x="444102" y="3656452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rgbClr val="A6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7" name="Google Shape;3107;p35">
              <a:extLst>
                <a:ext uri="{FF2B5EF4-FFF2-40B4-BE49-F238E27FC236}">
                  <a16:creationId xmlns:a16="http://schemas.microsoft.com/office/drawing/2014/main" id="{8A870AE8-9310-1DA7-426E-02C6BCE13E5A}"/>
                </a:ext>
              </a:extLst>
            </p:cNvPr>
            <p:cNvSpPr/>
            <p:nvPr/>
          </p:nvSpPr>
          <p:spPr>
            <a:xfrm>
              <a:off x="504331" y="3736928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6" name="Google Shape;3117;p35">
              <a:extLst>
                <a:ext uri="{FF2B5EF4-FFF2-40B4-BE49-F238E27FC236}">
                  <a16:creationId xmlns:a16="http://schemas.microsoft.com/office/drawing/2014/main" id="{547AE3E4-B41C-BD7B-35E8-52EB0EFD071D}"/>
                </a:ext>
              </a:extLst>
            </p:cNvPr>
            <p:cNvSpPr/>
            <p:nvPr/>
          </p:nvSpPr>
          <p:spPr>
            <a:xfrm>
              <a:off x="3956966" y="2899504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8" name="Google Shape;3119;p35">
              <a:extLst>
                <a:ext uri="{FF2B5EF4-FFF2-40B4-BE49-F238E27FC236}">
                  <a16:creationId xmlns:a16="http://schemas.microsoft.com/office/drawing/2014/main" id="{D9374948-D133-B46C-0482-DE6184774EDE}"/>
                </a:ext>
              </a:extLst>
            </p:cNvPr>
            <p:cNvSpPr/>
            <p:nvPr/>
          </p:nvSpPr>
          <p:spPr>
            <a:xfrm>
              <a:off x="791963" y="3225099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9" name="Google Shape;3120;p35">
              <a:extLst>
                <a:ext uri="{FF2B5EF4-FFF2-40B4-BE49-F238E27FC236}">
                  <a16:creationId xmlns:a16="http://schemas.microsoft.com/office/drawing/2014/main" id="{02D4410C-F6A6-CC63-3843-64EA834FFF38}"/>
                </a:ext>
              </a:extLst>
            </p:cNvPr>
            <p:cNvSpPr/>
            <p:nvPr/>
          </p:nvSpPr>
          <p:spPr>
            <a:xfrm>
              <a:off x="967924" y="3324327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0" name="Google Shape;3121;p35">
              <a:extLst>
                <a:ext uri="{FF2B5EF4-FFF2-40B4-BE49-F238E27FC236}">
                  <a16:creationId xmlns:a16="http://schemas.microsoft.com/office/drawing/2014/main" id="{D072BE06-BEFC-1422-8B9B-B4BCF70A44AD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1" name="Google Shape;3122;p35">
              <a:extLst>
                <a:ext uri="{FF2B5EF4-FFF2-40B4-BE49-F238E27FC236}">
                  <a16:creationId xmlns:a16="http://schemas.microsoft.com/office/drawing/2014/main" id="{6EA63C54-85B3-FE56-1BBA-F65661E99BB5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2" name="Google Shape;3123;p35">
              <a:extLst>
                <a:ext uri="{FF2B5EF4-FFF2-40B4-BE49-F238E27FC236}">
                  <a16:creationId xmlns:a16="http://schemas.microsoft.com/office/drawing/2014/main" id="{8A00158B-1424-A29C-0EAC-9CC2EADFC204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3" name="Google Shape;3124;p35">
              <a:extLst>
                <a:ext uri="{FF2B5EF4-FFF2-40B4-BE49-F238E27FC236}">
                  <a16:creationId xmlns:a16="http://schemas.microsoft.com/office/drawing/2014/main" id="{6A698892-6AD8-9B95-4D35-3ECDD81D7846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4" name="Google Shape;3125;p35">
              <a:extLst>
                <a:ext uri="{FF2B5EF4-FFF2-40B4-BE49-F238E27FC236}">
                  <a16:creationId xmlns:a16="http://schemas.microsoft.com/office/drawing/2014/main" id="{792194F4-4C9F-9AB1-0876-6C30B09B76CA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5" name="Google Shape;3126;p35">
              <a:extLst>
                <a:ext uri="{FF2B5EF4-FFF2-40B4-BE49-F238E27FC236}">
                  <a16:creationId xmlns:a16="http://schemas.microsoft.com/office/drawing/2014/main" id="{5DF2E16B-E322-6CEF-A995-9A12252F3793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6" name="Google Shape;3127;p35">
              <a:extLst>
                <a:ext uri="{FF2B5EF4-FFF2-40B4-BE49-F238E27FC236}">
                  <a16:creationId xmlns:a16="http://schemas.microsoft.com/office/drawing/2014/main" id="{2201D375-F302-5B3A-6EF8-7A67CE2EBB42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7" name="Google Shape;3128;p35">
              <a:extLst>
                <a:ext uri="{FF2B5EF4-FFF2-40B4-BE49-F238E27FC236}">
                  <a16:creationId xmlns:a16="http://schemas.microsoft.com/office/drawing/2014/main" id="{D203DDFB-6519-B85C-2B4F-302E70AF744F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8" name="Google Shape;3129;p35">
              <a:extLst>
                <a:ext uri="{FF2B5EF4-FFF2-40B4-BE49-F238E27FC236}">
                  <a16:creationId xmlns:a16="http://schemas.microsoft.com/office/drawing/2014/main" id="{6FA80A6D-422A-B5CB-3DFA-F3AD5112FEA2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9" name="Google Shape;3130;p35">
              <a:extLst>
                <a:ext uri="{FF2B5EF4-FFF2-40B4-BE49-F238E27FC236}">
                  <a16:creationId xmlns:a16="http://schemas.microsoft.com/office/drawing/2014/main" id="{87D706C7-8FB6-C644-116B-5A51B9E3082A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0" name="Google Shape;3131;p35">
              <a:extLst>
                <a:ext uri="{FF2B5EF4-FFF2-40B4-BE49-F238E27FC236}">
                  <a16:creationId xmlns:a16="http://schemas.microsoft.com/office/drawing/2014/main" id="{7E095A76-5921-D914-6A43-389ABD9AD2CA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1" name="Google Shape;3132;p35">
              <a:extLst>
                <a:ext uri="{FF2B5EF4-FFF2-40B4-BE49-F238E27FC236}">
                  <a16:creationId xmlns:a16="http://schemas.microsoft.com/office/drawing/2014/main" id="{F7A88AB5-CD6C-76CA-F861-4B3231B6E9D6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2" name="Google Shape;3133;p35">
              <a:extLst>
                <a:ext uri="{FF2B5EF4-FFF2-40B4-BE49-F238E27FC236}">
                  <a16:creationId xmlns:a16="http://schemas.microsoft.com/office/drawing/2014/main" id="{3158F58F-D310-398D-7E20-647C5CC5D15F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3" name="Google Shape;3134;p35">
              <a:extLst>
                <a:ext uri="{FF2B5EF4-FFF2-40B4-BE49-F238E27FC236}">
                  <a16:creationId xmlns:a16="http://schemas.microsoft.com/office/drawing/2014/main" id="{280556B9-91D0-C5CC-07CA-084DEB61D9BA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4" name="Google Shape;3135;p35">
              <a:extLst>
                <a:ext uri="{FF2B5EF4-FFF2-40B4-BE49-F238E27FC236}">
                  <a16:creationId xmlns:a16="http://schemas.microsoft.com/office/drawing/2014/main" id="{9BE70E2B-14EE-FD5C-1D3D-52F22F1D6671}"/>
                </a:ext>
              </a:extLst>
            </p:cNvPr>
            <p:cNvSpPr/>
            <p:nvPr/>
          </p:nvSpPr>
          <p:spPr>
            <a:xfrm>
              <a:off x="1077030" y="3622930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5" name="Google Shape;3136;p35">
              <a:extLst>
                <a:ext uri="{FF2B5EF4-FFF2-40B4-BE49-F238E27FC236}">
                  <a16:creationId xmlns:a16="http://schemas.microsoft.com/office/drawing/2014/main" id="{BA05E464-241F-D987-4AC2-596D9CC48875}"/>
                </a:ext>
              </a:extLst>
            </p:cNvPr>
            <p:cNvSpPr/>
            <p:nvPr/>
          </p:nvSpPr>
          <p:spPr>
            <a:xfrm>
              <a:off x="1065862" y="3663689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6" name="Google Shape;3137;p35">
              <a:extLst>
                <a:ext uri="{FF2B5EF4-FFF2-40B4-BE49-F238E27FC236}">
                  <a16:creationId xmlns:a16="http://schemas.microsoft.com/office/drawing/2014/main" id="{1453E31F-8585-213B-044D-CE507DC2A099}"/>
                </a:ext>
              </a:extLst>
            </p:cNvPr>
            <p:cNvSpPr/>
            <p:nvPr/>
          </p:nvSpPr>
          <p:spPr>
            <a:xfrm>
              <a:off x="801706" y="4446056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7" name="Google Shape;3138;p35">
              <a:extLst>
                <a:ext uri="{FF2B5EF4-FFF2-40B4-BE49-F238E27FC236}">
                  <a16:creationId xmlns:a16="http://schemas.microsoft.com/office/drawing/2014/main" id="{0C163C8D-9374-67B7-D918-20B020B64BB2}"/>
                </a:ext>
              </a:extLst>
            </p:cNvPr>
            <p:cNvSpPr/>
            <p:nvPr/>
          </p:nvSpPr>
          <p:spPr>
            <a:xfrm>
              <a:off x="801706" y="4448295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8" name="Google Shape;3139;p35">
              <a:extLst>
                <a:ext uri="{FF2B5EF4-FFF2-40B4-BE49-F238E27FC236}">
                  <a16:creationId xmlns:a16="http://schemas.microsoft.com/office/drawing/2014/main" id="{D560AEAF-87AD-A5DD-1F5C-94A32688531E}"/>
                </a:ext>
              </a:extLst>
            </p:cNvPr>
            <p:cNvSpPr/>
            <p:nvPr/>
          </p:nvSpPr>
          <p:spPr>
            <a:xfrm>
              <a:off x="1465693" y="4482650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9" name="Google Shape;3140;p35">
              <a:extLst>
                <a:ext uri="{FF2B5EF4-FFF2-40B4-BE49-F238E27FC236}">
                  <a16:creationId xmlns:a16="http://schemas.microsoft.com/office/drawing/2014/main" id="{812D5162-36D2-A85D-D73C-9ADBD5D58DDA}"/>
                </a:ext>
              </a:extLst>
            </p:cNvPr>
            <p:cNvSpPr/>
            <p:nvPr/>
          </p:nvSpPr>
          <p:spPr>
            <a:xfrm>
              <a:off x="1141270" y="3730120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0" name="Google Shape;3144;p35">
              <a:extLst>
                <a:ext uri="{FF2B5EF4-FFF2-40B4-BE49-F238E27FC236}">
                  <a16:creationId xmlns:a16="http://schemas.microsoft.com/office/drawing/2014/main" id="{D11A8DFE-7BE4-B1F7-8410-93B8038D2DFC}"/>
                </a:ext>
              </a:extLst>
            </p:cNvPr>
            <p:cNvSpPr/>
            <p:nvPr/>
          </p:nvSpPr>
          <p:spPr>
            <a:xfrm>
              <a:off x="1337176" y="3704280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1" name="Google Shape;3145;p35">
              <a:extLst>
                <a:ext uri="{FF2B5EF4-FFF2-40B4-BE49-F238E27FC236}">
                  <a16:creationId xmlns:a16="http://schemas.microsoft.com/office/drawing/2014/main" id="{4B80FF15-99CB-C841-CA97-53C82E4FEC27}"/>
                </a:ext>
              </a:extLst>
            </p:cNvPr>
            <p:cNvSpPr/>
            <p:nvPr/>
          </p:nvSpPr>
          <p:spPr>
            <a:xfrm>
              <a:off x="1469994" y="3699903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6" name="Google Shape;3152;p35">
              <a:extLst>
                <a:ext uri="{FF2B5EF4-FFF2-40B4-BE49-F238E27FC236}">
                  <a16:creationId xmlns:a16="http://schemas.microsoft.com/office/drawing/2014/main" id="{1FEABFC6-CFDC-A6A2-6519-5D8CCC6A817A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5A3DB0E8-E159-AEF8-1DEC-F28DCBCB4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50" y="4229149"/>
            <a:ext cx="738299" cy="4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Pristupanje system_auth koristeći AllowAllAuthorizer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988380" y="1204467"/>
            <a:ext cx="815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Pokušaj brisanja svih podataka iz tabele korisnika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804EE-747C-0C60-BF99-97D68C064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4" y="1530079"/>
            <a:ext cx="4340298" cy="96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1FD63-6A16-F09A-984B-C1701EA50E75}"/>
              </a:ext>
            </a:extLst>
          </p:cNvPr>
          <p:cNvSpPr txBox="1"/>
          <p:nvPr/>
        </p:nvSpPr>
        <p:spPr>
          <a:xfrm>
            <a:off x="988380" y="2670430"/>
            <a:ext cx="815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Pokušaj brisanja tabele korisnika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89914-66FA-4446-D2BC-21E402C12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4" y="3030820"/>
            <a:ext cx="5943600" cy="287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2FCFD-7DF9-4830-66F2-C636C1810A68}"/>
              </a:ext>
            </a:extLst>
          </p:cNvPr>
          <p:cNvSpPr txBox="1"/>
          <p:nvPr/>
        </p:nvSpPr>
        <p:spPr>
          <a:xfrm>
            <a:off x="988381" y="3583422"/>
            <a:ext cx="8155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Restartovanje Cassandra servera 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C8CB9-BA9D-F6AD-579E-01870B3F4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64" y="3996425"/>
            <a:ext cx="5943600" cy="712470"/>
          </a:xfrm>
          <a:prstGeom prst="rect">
            <a:avLst/>
          </a:prstGeom>
        </p:spPr>
      </p:pic>
      <p:grpSp>
        <p:nvGrpSpPr>
          <p:cNvPr id="9" name="Google Shape;1537;p27">
            <a:extLst>
              <a:ext uri="{FF2B5EF4-FFF2-40B4-BE49-F238E27FC236}">
                <a16:creationId xmlns:a16="http://schemas.microsoft.com/office/drawing/2014/main" id="{8650162E-5149-B4A3-2525-5ABFEFBE48BF}"/>
              </a:ext>
            </a:extLst>
          </p:cNvPr>
          <p:cNvGrpSpPr/>
          <p:nvPr/>
        </p:nvGrpSpPr>
        <p:grpSpPr>
          <a:xfrm rot="863491">
            <a:off x="6847723" y="2047745"/>
            <a:ext cx="1002460" cy="877849"/>
            <a:chOff x="4777384" y="3850011"/>
            <a:chExt cx="1002460" cy="877849"/>
          </a:xfrm>
        </p:grpSpPr>
        <p:sp>
          <p:nvSpPr>
            <p:cNvPr id="10" name="Google Shape;1538;p27">
              <a:extLst>
                <a:ext uri="{FF2B5EF4-FFF2-40B4-BE49-F238E27FC236}">
                  <a16:creationId xmlns:a16="http://schemas.microsoft.com/office/drawing/2014/main" id="{F9CFA856-5B77-8E8F-471C-5E89B0A30381}"/>
                </a:ext>
              </a:extLst>
            </p:cNvPr>
            <p:cNvSpPr/>
            <p:nvPr/>
          </p:nvSpPr>
          <p:spPr>
            <a:xfrm>
              <a:off x="4777384" y="3850011"/>
              <a:ext cx="1002460" cy="877849"/>
            </a:xfrm>
            <a:custGeom>
              <a:avLst/>
              <a:gdLst/>
              <a:ahLst/>
              <a:cxnLst/>
              <a:rect l="l" t="t" r="r" b="b"/>
              <a:pathLst>
                <a:path w="35767" h="31321" extrusionOk="0">
                  <a:moveTo>
                    <a:pt x="17878" y="0"/>
                  </a:moveTo>
                  <a:cubicBezTo>
                    <a:pt x="15221" y="0"/>
                    <a:pt x="12528" y="677"/>
                    <a:pt x="10061" y="2101"/>
                  </a:cubicBezTo>
                  <a:cubicBezTo>
                    <a:pt x="2572" y="6423"/>
                    <a:pt x="0" y="15996"/>
                    <a:pt x="4322" y="23485"/>
                  </a:cubicBezTo>
                  <a:cubicBezTo>
                    <a:pt x="7222" y="28510"/>
                    <a:pt x="12492" y="31321"/>
                    <a:pt x="17908" y="31321"/>
                  </a:cubicBezTo>
                  <a:cubicBezTo>
                    <a:pt x="20564" y="31321"/>
                    <a:pt x="23254" y="30645"/>
                    <a:pt x="25718" y="29223"/>
                  </a:cubicBezTo>
                  <a:cubicBezTo>
                    <a:pt x="33207" y="24889"/>
                    <a:pt x="35767" y="15317"/>
                    <a:pt x="31445" y="7828"/>
                  </a:cubicBezTo>
                  <a:cubicBezTo>
                    <a:pt x="28547" y="2806"/>
                    <a:pt x="23287" y="0"/>
                    <a:pt x="17878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539;p27">
              <a:extLst>
                <a:ext uri="{FF2B5EF4-FFF2-40B4-BE49-F238E27FC236}">
                  <a16:creationId xmlns:a16="http://schemas.microsoft.com/office/drawing/2014/main" id="{7E717AF8-C0EB-B6C9-BC5C-0467BC017B1E}"/>
                </a:ext>
              </a:extLst>
            </p:cNvPr>
            <p:cNvGrpSpPr/>
            <p:nvPr/>
          </p:nvGrpSpPr>
          <p:grpSpPr>
            <a:xfrm>
              <a:off x="5008975" y="4094877"/>
              <a:ext cx="539613" cy="388125"/>
              <a:chOff x="5008975" y="4094877"/>
              <a:chExt cx="539613" cy="388125"/>
            </a:xfrm>
          </p:grpSpPr>
          <p:sp>
            <p:nvSpPr>
              <p:cNvPr id="12" name="Google Shape;1540;p27">
                <a:extLst>
                  <a:ext uri="{FF2B5EF4-FFF2-40B4-BE49-F238E27FC236}">
                    <a16:creationId xmlns:a16="http://schemas.microsoft.com/office/drawing/2014/main" id="{CA614C5D-5CB3-849C-972F-E9E8AF0503BD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extrusionOk="0">
                    <a:moveTo>
                      <a:pt x="1381" y="0"/>
                    </a:moveTo>
                    <a:cubicBezTo>
                      <a:pt x="0" y="0"/>
                      <a:pt x="0" y="1381"/>
                      <a:pt x="0" y="1381"/>
                    </a:cubicBezTo>
                    <a:lnTo>
                      <a:pt x="0" y="12466"/>
                    </a:lnTo>
                    <a:cubicBezTo>
                      <a:pt x="0" y="13847"/>
                      <a:pt x="1381" y="13847"/>
                      <a:pt x="1381" y="13847"/>
                    </a:cubicBezTo>
                    <a:lnTo>
                      <a:pt x="17860" y="13847"/>
                    </a:lnTo>
                    <a:cubicBezTo>
                      <a:pt x="19241" y="13847"/>
                      <a:pt x="19241" y="12466"/>
                      <a:pt x="19241" y="12466"/>
                    </a:cubicBezTo>
                    <a:lnTo>
                      <a:pt x="19241" y="1381"/>
                    </a:lnTo>
                    <a:cubicBezTo>
                      <a:pt x="19241" y="0"/>
                      <a:pt x="17860" y="0"/>
                      <a:pt x="17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41;p27">
                <a:extLst>
                  <a:ext uri="{FF2B5EF4-FFF2-40B4-BE49-F238E27FC236}">
                    <a16:creationId xmlns:a16="http://schemas.microsoft.com/office/drawing/2014/main" id="{9F352A4F-2886-DA46-596B-43C8983C48BA}"/>
                  </a:ext>
                </a:extLst>
              </p:cNvPr>
              <p:cNvSpPr/>
              <p:nvPr/>
            </p:nvSpPr>
            <p:spPr>
              <a:xfrm>
                <a:off x="5008975" y="4094877"/>
                <a:ext cx="539277" cy="388125"/>
              </a:xfrm>
              <a:custGeom>
                <a:avLst/>
                <a:gdLst/>
                <a:ahLst/>
                <a:cxnLst/>
                <a:rect l="l" t="t" r="r" b="b"/>
                <a:pathLst>
                  <a:path w="19241" h="13848" fill="none" extrusionOk="0">
                    <a:moveTo>
                      <a:pt x="0" y="1381"/>
                    </a:moveTo>
                    <a:cubicBezTo>
                      <a:pt x="0" y="1381"/>
                      <a:pt x="0" y="0"/>
                      <a:pt x="1381" y="0"/>
                    </a:cubicBezTo>
                    <a:lnTo>
                      <a:pt x="17860" y="0"/>
                    </a:lnTo>
                    <a:cubicBezTo>
                      <a:pt x="17860" y="0"/>
                      <a:pt x="19241" y="0"/>
                      <a:pt x="19241" y="1381"/>
                    </a:cubicBezTo>
                    <a:lnTo>
                      <a:pt x="19241" y="12466"/>
                    </a:lnTo>
                    <a:cubicBezTo>
                      <a:pt x="19241" y="12466"/>
                      <a:pt x="19241" y="13847"/>
                      <a:pt x="17860" y="13847"/>
                    </a:cubicBezTo>
                    <a:lnTo>
                      <a:pt x="1381" y="13847"/>
                    </a:lnTo>
                    <a:cubicBezTo>
                      <a:pt x="1381" y="13847"/>
                      <a:pt x="0" y="13847"/>
                      <a:pt x="0" y="12466"/>
                    </a:cubicBez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42;p27">
                <a:extLst>
                  <a:ext uri="{FF2B5EF4-FFF2-40B4-BE49-F238E27FC236}">
                    <a16:creationId xmlns:a16="http://schemas.microsoft.com/office/drawing/2014/main" id="{F7F92E04-A09F-08FF-E347-5F1A8C71349D}"/>
                  </a:ext>
                </a:extLst>
              </p:cNvPr>
              <p:cNvSpPr/>
              <p:nvPr/>
            </p:nvSpPr>
            <p:spPr>
              <a:xfrm>
                <a:off x="5008975" y="4189638"/>
                <a:ext cx="539613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" fill="none" extrusionOk="0">
                    <a:moveTo>
                      <a:pt x="0" y="1"/>
                    </a:moveTo>
                    <a:lnTo>
                      <a:pt x="19253" y="1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43;p27">
                <a:extLst>
                  <a:ext uri="{FF2B5EF4-FFF2-40B4-BE49-F238E27FC236}">
                    <a16:creationId xmlns:a16="http://schemas.microsoft.com/office/drawing/2014/main" id="{B3709295-B744-5A6B-C5E3-764DEFCEBF62}"/>
                  </a:ext>
                </a:extLst>
              </p:cNvPr>
              <p:cNvSpPr/>
              <p:nvPr/>
            </p:nvSpPr>
            <p:spPr>
              <a:xfrm>
                <a:off x="5477483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82"/>
                      <a:pt x="251" y="1132"/>
                      <a:pt x="560" y="1132"/>
                    </a:cubicBezTo>
                    <a:cubicBezTo>
                      <a:pt x="870" y="1132"/>
                      <a:pt x="1132" y="882"/>
                      <a:pt x="1132" y="560"/>
                    </a:cubicBezTo>
                    <a:cubicBezTo>
                      <a:pt x="1132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44;p27">
                <a:extLst>
                  <a:ext uri="{FF2B5EF4-FFF2-40B4-BE49-F238E27FC236}">
                    <a16:creationId xmlns:a16="http://schemas.microsoft.com/office/drawing/2014/main" id="{C6709B7F-2862-1885-D085-689ABBE21B58}"/>
                  </a:ext>
                </a:extLst>
              </p:cNvPr>
              <p:cNvSpPr/>
              <p:nvPr/>
            </p:nvSpPr>
            <p:spPr>
              <a:xfrm>
                <a:off x="5430116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62" y="1"/>
                      <a:pt x="0" y="251"/>
                      <a:pt x="0" y="560"/>
                    </a:cubicBezTo>
                    <a:cubicBezTo>
                      <a:pt x="0" y="882"/>
                      <a:pt x="262" y="1132"/>
                      <a:pt x="572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45;p27">
                <a:extLst>
                  <a:ext uri="{FF2B5EF4-FFF2-40B4-BE49-F238E27FC236}">
                    <a16:creationId xmlns:a16="http://schemas.microsoft.com/office/drawing/2014/main" id="{5036C577-09F2-53A1-A3C6-A0ECB6B601A5}"/>
                  </a:ext>
                </a:extLst>
              </p:cNvPr>
              <p:cNvSpPr/>
              <p:nvPr/>
            </p:nvSpPr>
            <p:spPr>
              <a:xfrm>
                <a:off x="5383058" y="4125231"/>
                <a:ext cx="31727" cy="31727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82"/>
                      <a:pt x="250" y="1132"/>
                      <a:pt x="560" y="1132"/>
                    </a:cubicBezTo>
                    <a:cubicBezTo>
                      <a:pt x="881" y="1132"/>
                      <a:pt x="1131" y="882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46;p27">
                <a:extLst>
                  <a:ext uri="{FF2B5EF4-FFF2-40B4-BE49-F238E27FC236}">
                    <a16:creationId xmlns:a16="http://schemas.microsoft.com/office/drawing/2014/main" id="{E67DC7AD-8D95-1ABA-0F4A-935BF42C332F}"/>
                  </a:ext>
                </a:extLst>
              </p:cNvPr>
              <p:cNvSpPr/>
              <p:nvPr/>
            </p:nvSpPr>
            <p:spPr>
              <a:xfrm>
                <a:off x="5076045" y="4232352"/>
                <a:ext cx="405810" cy="192913"/>
              </a:xfrm>
              <a:custGeom>
                <a:avLst/>
                <a:gdLst/>
                <a:ahLst/>
                <a:cxnLst/>
                <a:rect l="l" t="t" r="r" b="b"/>
                <a:pathLst>
                  <a:path w="14479" h="6883" fill="none" extrusionOk="0">
                    <a:moveTo>
                      <a:pt x="1" y="1"/>
                    </a:moveTo>
                    <a:lnTo>
                      <a:pt x="14479" y="1"/>
                    </a:lnTo>
                    <a:lnTo>
                      <a:pt x="14479" y="6883"/>
                    </a:lnTo>
                    <a:lnTo>
                      <a:pt x="1" y="6883"/>
                    </a:lnTo>
                    <a:close/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47;p27">
                <a:extLst>
                  <a:ext uri="{FF2B5EF4-FFF2-40B4-BE49-F238E27FC236}">
                    <a16:creationId xmlns:a16="http://schemas.microsoft.com/office/drawing/2014/main" id="{25380DEA-1ECB-82E3-6774-568DC2EB2ED9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0"/>
                    </a:moveTo>
                    <a:lnTo>
                      <a:pt x="2227" y="2239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48;p27">
                <a:extLst>
                  <a:ext uri="{FF2B5EF4-FFF2-40B4-BE49-F238E27FC236}">
                    <a16:creationId xmlns:a16="http://schemas.microsoft.com/office/drawing/2014/main" id="{8069793F-80A6-DB25-2FDC-E4FA92A7D94A}"/>
                  </a:ext>
                </a:extLst>
              </p:cNvPr>
              <p:cNvSpPr/>
              <p:nvPr/>
            </p:nvSpPr>
            <p:spPr>
              <a:xfrm>
                <a:off x="5247573" y="4297432"/>
                <a:ext cx="62417" cy="62754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39" fill="none" extrusionOk="0">
                    <a:moveTo>
                      <a:pt x="0" y="2239"/>
                    </a:moveTo>
                    <a:lnTo>
                      <a:pt x="2227" y="0"/>
                    </a:lnTo>
                  </a:path>
                </a:pathLst>
              </a:custGeom>
              <a:noFill/>
              <a:ln w="113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633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Pristupanje system_auth koristeći AllowAllAuthorizer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988380" y="995240"/>
            <a:ext cx="8155619" cy="126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Pokušaj kreiranje običnog korisnika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role normaluser with password 'normal’;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 role normaluser;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2FCFD-7DF9-4830-66F2-C636C1810A68}"/>
              </a:ext>
            </a:extLst>
          </p:cNvPr>
          <p:cNvSpPr txBox="1"/>
          <p:nvPr/>
        </p:nvSpPr>
        <p:spPr>
          <a:xfrm>
            <a:off x="1273907" y="2630188"/>
            <a:ext cx="6881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en-US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reiranje korisnika sa AllowAllAuthenticatorom nije dozvoljeno u Cassandri</a:t>
            </a:r>
            <a:endParaRPr lang="en-US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9D09-E4FB-31EA-BC80-3EBFBEDD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0" y="2094858"/>
            <a:ext cx="7127580" cy="535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BC425-6550-C4D4-2366-F8F94EB55FD6}"/>
              </a:ext>
            </a:extLst>
          </p:cNvPr>
          <p:cNvSpPr txBox="1"/>
          <p:nvPr/>
        </p:nvSpPr>
        <p:spPr>
          <a:xfrm>
            <a:off x="988379" y="3096620"/>
            <a:ext cx="8155619" cy="126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Pokušaj izmene kezspace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_auth </a:t>
            </a:r>
            <a:r>
              <a:rPr lang="sr-Latn-R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će uspeti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sr-Latn-R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keyspace system_auth with replication = 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kern="100">
                <a:solidFill>
                  <a:srgbClr val="66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{'class':'SimpleStrategy', 'replication_factor':3};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EA766-1E68-184C-6C90-7204E3D188DF}"/>
              </a:ext>
            </a:extLst>
          </p:cNvPr>
          <p:cNvSpPr txBox="1"/>
          <p:nvPr/>
        </p:nvSpPr>
        <p:spPr>
          <a:xfrm>
            <a:off x="706834" y="4231491"/>
            <a:ext cx="7448786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Zaključujemo da možemo promeniti keyspace system_auth, ali ne možemo kreirati korisnika sa AllowAllAuthenticator-om (kada je autentifikacija onemogućena).</a:t>
            </a:r>
          </a:p>
        </p:txBody>
      </p:sp>
      <p:grpSp>
        <p:nvGrpSpPr>
          <p:cNvPr id="14" name="Google Shape;1526;p27">
            <a:extLst>
              <a:ext uri="{FF2B5EF4-FFF2-40B4-BE49-F238E27FC236}">
                <a16:creationId xmlns:a16="http://schemas.microsoft.com/office/drawing/2014/main" id="{AF3C9506-F705-ADE0-55FE-7E8295643B75}"/>
              </a:ext>
            </a:extLst>
          </p:cNvPr>
          <p:cNvGrpSpPr/>
          <p:nvPr/>
        </p:nvGrpSpPr>
        <p:grpSpPr>
          <a:xfrm rot="666558">
            <a:off x="7812865" y="2548956"/>
            <a:ext cx="439191" cy="462202"/>
            <a:chOff x="5765465" y="2815786"/>
            <a:chExt cx="439191" cy="462202"/>
          </a:xfrm>
        </p:grpSpPr>
        <p:sp>
          <p:nvSpPr>
            <p:cNvPr id="15" name="Google Shape;1527;p27">
              <a:extLst>
                <a:ext uri="{FF2B5EF4-FFF2-40B4-BE49-F238E27FC236}">
                  <a16:creationId xmlns:a16="http://schemas.microsoft.com/office/drawing/2014/main" id="{1537EEE4-591A-2D77-7437-E3F86D82FBFC}"/>
                </a:ext>
              </a:extLst>
            </p:cNvPr>
            <p:cNvSpPr/>
            <p:nvPr/>
          </p:nvSpPr>
          <p:spPr>
            <a:xfrm>
              <a:off x="5827210" y="2993648"/>
              <a:ext cx="316374" cy="284339"/>
            </a:xfrm>
            <a:custGeom>
              <a:avLst/>
              <a:gdLst/>
              <a:ahLst/>
              <a:cxnLst/>
              <a:rect l="l" t="t" r="r" b="b"/>
              <a:pathLst>
                <a:path w="11288" h="10145" extrusionOk="0">
                  <a:moveTo>
                    <a:pt x="1132" y="1"/>
                  </a:moveTo>
                  <a:cubicBezTo>
                    <a:pt x="0" y="1"/>
                    <a:pt x="0" y="1132"/>
                    <a:pt x="0" y="1132"/>
                  </a:cubicBezTo>
                  <a:lnTo>
                    <a:pt x="0" y="9014"/>
                  </a:lnTo>
                  <a:cubicBezTo>
                    <a:pt x="0" y="10145"/>
                    <a:pt x="1132" y="10145"/>
                    <a:pt x="1132" y="10145"/>
                  </a:cubicBezTo>
                  <a:lnTo>
                    <a:pt x="10157" y="10145"/>
                  </a:lnTo>
                  <a:cubicBezTo>
                    <a:pt x="11288" y="10145"/>
                    <a:pt x="11288" y="9014"/>
                    <a:pt x="11288" y="9014"/>
                  </a:cubicBezTo>
                  <a:lnTo>
                    <a:pt x="11288" y="1132"/>
                  </a:lnTo>
                  <a:cubicBezTo>
                    <a:pt x="11288" y="1"/>
                    <a:pt x="10157" y="1"/>
                    <a:pt x="10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28;p27">
              <a:extLst>
                <a:ext uri="{FF2B5EF4-FFF2-40B4-BE49-F238E27FC236}">
                  <a16:creationId xmlns:a16="http://schemas.microsoft.com/office/drawing/2014/main" id="{F6DF9110-7C83-7BF2-A5C0-2CBCB3A4CFD1}"/>
                </a:ext>
              </a:extLst>
            </p:cNvPr>
            <p:cNvSpPr/>
            <p:nvPr/>
          </p:nvSpPr>
          <p:spPr>
            <a:xfrm>
              <a:off x="5827210" y="2993648"/>
              <a:ext cx="316374" cy="284339"/>
            </a:xfrm>
            <a:custGeom>
              <a:avLst/>
              <a:gdLst/>
              <a:ahLst/>
              <a:cxnLst/>
              <a:rect l="l" t="t" r="r" b="b"/>
              <a:pathLst>
                <a:path w="11288" h="10145" fill="none" extrusionOk="0">
                  <a:moveTo>
                    <a:pt x="0" y="1132"/>
                  </a:moveTo>
                  <a:cubicBezTo>
                    <a:pt x="0" y="1132"/>
                    <a:pt x="0" y="1"/>
                    <a:pt x="1132" y="1"/>
                  </a:cubicBezTo>
                  <a:lnTo>
                    <a:pt x="10157" y="1"/>
                  </a:lnTo>
                  <a:cubicBezTo>
                    <a:pt x="10157" y="1"/>
                    <a:pt x="11288" y="1"/>
                    <a:pt x="11288" y="1132"/>
                  </a:cubicBezTo>
                  <a:lnTo>
                    <a:pt x="11288" y="9014"/>
                  </a:lnTo>
                  <a:cubicBezTo>
                    <a:pt x="11288" y="9014"/>
                    <a:pt x="11288" y="10145"/>
                    <a:pt x="10157" y="10145"/>
                  </a:cubicBezTo>
                  <a:lnTo>
                    <a:pt x="1132" y="10145"/>
                  </a:lnTo>
                  <a:cubicBezTo>
                    <a:pt x="1132" y="10145"/>
                    <a:pt x="0" y="10145"/>
                    <a:pt x="0" y="9014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29;p27">
              <a:extLst>
                <a:ext uri="{FF2B5EF4-FFF2-40B4-BE49-F238E27FC236}">
                  <a16:creationId xmlns:a16="http://schemas.microsoft.com/office/drawing/2014/main" id="{572BF589-4B0A-3D6E-4B4B-40A7C0670B0C}"/>
                </a:ext>
              </a:extLst>
            </p:cNvPr>
            <p:cNvSpPr/>
            <p:nvPr/>
          </p:nvSpPr>
          <p:spPr>
            <a:xfrm>
              <a:off x="5765465" y="3081094"/>
              <a:ext cx="439191" cy="109812"/>
            </a:xfrm>
            <a:custGeom>
              <a:avLst/>
              <a:gdLst/>
              <a:ahLst/>
              <a:cxnLst/>
              <a:rect l="l" t="t" r="r" b="b"/>
              <a:pathLst>
                <a:path w="15670" h="3918" extrusionOk="0">
                  <a:moveTo>
                    <a:pt x="1" y="0"/>
                  </a:moveTo>
                  <a:lnTo>
                    <a:pt x="1" y="3917"/>
                  </a:lnTo>
                  <a:lnTo>
                    <a:pt x="15669" y="3917"/>
                  </a:lnTo>
                  <a:lnTo>
                    <a:pt x="15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30;p27">
              <a:extLst>
                <a:ext uri="{FF2B5EF4-FFF2-40B4-BE49-F238E27FC236}">
                  <a16:creationId xmlns:a16="http://schemas.microsoft.com/office/drawing/2014/main" id="{95E6EBA4-402D-662C-E34A-EB756B5CD1D5}"/>
                </a:ext>
              </a:extLst>
            </p:cNvPr>
            <p:cNvSpPr/>
            <p:nvPr/>
          </p:nvSpPr>
          <p:spPr>
            <a:xfrm>
              <a:off x="6067461" y="3115792"/>
              <a:ext cx="40079" cy="40079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0"/>
                  </a:moveTo>
                  <a:cubicBezTo>
                    <a:pt x="322" y="0"/>
                    <a:pt x="1" y="322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108" y="1429"/>
                    <a:pt x="1430" y="1108"/>
                    <a:pt x="1430" y="715"/>
                  </a:cubicBezTo>
                  <a:cubicBezTo>
                    <a:pt x="1430" y="322"/>
                    <a:pt x="1108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31;p27">
              <a:extLst>
                <a:ext uri="{FF2B5EF4-FFF2-40B4-BE49-F238E27FC236}">
                  <a16:creationId xmlns:a16="http://schemas.microsoft.com/office/drawing/2014/main" id="{EDED1940-6DF1-F8A0-170C-655383E7EA25}"/>
                </a:ext>
              </a:extLst>
            </p:cNvPr>
            <p:cNvSpPr/>
            <p:nvPr/>
          </p:nvSpPr>
          <p:spPr>
            <a:xfrm>
              <a:off x="6016087" y="3115792"/>
              <a:ext cx="40416" cy="40079"/>
            </a:xfrm>
            <a:custGeom>
              <a:avLst/>
              <a:gdLst/>
              <a:ahLst/>
              <a:cxnLst/>
              <a:rect l="l" t="t" r="r" b="b"/>
              <a:pathLst>
                <a:path w="1442" h="1430" extrusionOk="0">
                  <a:moveTo>
                    <a:pt x="727" y="0"/>
                  </a:moveTo>
                  <a:cubicBezTo>
                    <a:pt x="322" y="0"/>
                    <a:pt x="0" y="322"/>
                    <a:pt x="0" y="715"/>
                  </a:cubicBezTo>
                  <a:cubicBezTo>
                    <a:pt x="0" y="1108"/>
                    <a:pt x="322" y="1429"/>
                    <a:pt x="727" y="1429"/>
                  </a:cubicBezTo>
                  <a:cubicBezTo>
                    <a:pt x="1120" y="1429"/>
                    <a:pt x="1441" y="1108"/>
                    <a:pt x="1441" y="715"/>
                  </a:cubicBezTo>
                  <a:cubicBezTo>
                    <a:pt x="1441" y="322"/>
                    <a:pt x="112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2;p27">
              <a:extLst>
                <a:ext uri="{FF2B5EF4-FFF2-40B4-BE49-F238E27FC236}">
                  <a16:creationId xmlns:a16="http://schemas.microsoft.com/office/drawing/2014/main" id="{B428251C-D1A7-86B0-5EFB-2BE128745F68}"/>
                </a:ext>
              </a:extLst>
            </p:cNvPr>
            <p:cNvSpPr/>
            <p:nvPr/>
          </p:nvSpPr>
          <p:spPr>
            <a:xfrm>
              <a:off x="5965021" y="3115792"/>
              <a:ext cx="40079" cy="40079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0"/>
                  </a:moveTo>
                  <a:cubicBezTo>
                    <a:pt x="322" y="0"/>
                    <a:pt x="1" y="322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108" y="1429"/>
                    <a:pt x="1430" y="1108"/>
                    <a:pt x="1430" y="715"/>
                  </a:cubicBezTo>
                  <a:cubicBezTo>
                    <a:pt x="1430" y="322"/>
                    <a:pt x="1108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33;p27">
              <a:extLst>
                <a:ext uri="{FF2B5EF4-FFF2-40B4-BE49-F238E27FC236}">
                  <a16:creationId xmlns:a16="http://schemas.microsoft.com/office/drawing/2014/main" id="{F0A14212-B7DC-4DED-521D-23D1580BBF76}"/>
                </a:ext>
              </a:extLst>
            </p:cNvPr>
            <p:cNvSpPr/>
            <p:nvPr/>
          </p:nvSpPr>
          <p:spPr>
            <a:xfrm>
              <a:off x="5913983" y="3115792"/>
              <a:ext cx="40051" cy="40079"/>
            </a:xfrm>
            <a:custGeom>
              <a:avLst/>
              <a:gdLst/>
              <a:ahLst/>
              <a:cxnLst/>
              <a:rect l="l" t="t" r="r" b="b"/>
              <a:pathLst>
                <a:path w="1429" h="1430" extrusionOk="0">
                  <a:moveTo>
                    <a:pt x="714" y="0"/>
                  </a:moveTo>
                  <a:cubicBezTo>
                    <a:pt x="322" y="0"/>
                    <a:pt x="0" y="322"/>
                    <a:pt x="0" y="715"/>
                  </a:cubicBezTo>
                  <a:cubicBezTo>
                    <a:pt x="0" y="1108"/>
                    <a:pt x="322" y="1429"/>
                    <a:pt x="714" y="1429"/>
                  </a:cubicBezTo>
                  <a:cubicBezTo>
                    <a:pt x="1107" y="1429"/>
                    <a:pt x="1429" y="1108"/>
                    <a:pt x="1429" y="715"/>
                  </a:cubicBezTo>
                  <a:cubicBezTo>
                    <a:pt x="1429" y="322"/>
                    <a:pt x="1107" y="0"/>
                    <a:pt x="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34;p27">
              <a:extLst>
                <a:ext uri="{FF2B5EF4-FFF2-40B4-BE49-F238E27FC236}">
                  <a16:creationId xmlns:a16="http://schemas.microsoft.com/office/drawing/2014/main" id="{707457EA-6235-3EAC-7209-4A07BE1E23A8}"/>
                </a:ext>
              </a:extLst>
            </p:cNvPr>
            <p:cNvSpPr/>
            <p:nvPr/>
          </p:nvSpPr>
          <p:spPr>
            <a:xfrm>
              <a:off x="5862580" y="3115792"/>
              <a:ext cx="40079" cy="40079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0"/>
                  </a:moveTo>
                  <a:cubicBezTo>
                    <a:pt x="322" y="0"/>
                    <a:pt x="1" y="322"/>
                    <a:pt x="1" y="715"/>
                  </a:cubicBezTo>
                  <a:cubicBezTo>
                    <a:pt x="1" y="1108"/>
                    <a:pt x="322" y="1429"/>
                    <a:pt x="715" y="1429"/>
                  </a:cubicBezTo>
                  <a:cubicBezTo>
                    <a:pt x="1120" y="1429"/>
                    <a:pt x="1429" y="1108"/>
                    <a:pt x="1429" y="715"/>
                  </a:cubicBezTo>
                  <a:cubicBezTo>
                    <a:pt x="1429" y="322"/>
                    <a:pt x="1120" y="0"/>
                    <a:pt x="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35;p27">
              <a:extLst>
                <a:ext uri="{FF2B5EF4-FFF2-40B4-BE49-F238E27FC236}">
                  <a16:creationId xmlns:a16="http://schemas.microsoft.com/office/drawing/2014/main" id="{FE6812B6-D5C2-60CF-6A86-6B91B2CE219D}"/>
                </a:ext>
              </a:extLst>
            </p:cNvPr>
            <p:cNvSpPr/>
            <p:nvPr/>
          </p:nvSpPr>
          <p:spPr>
            <a:xfrm>
              <a:off x="5765465" y="3081094"/>
              <a:ext cx="439191" cy="109812"/>
            </a:xfrm>
            <a:custGeom>
              <a:avLst/>
              <a:gdLst/>
              <a:ahLst/>
              <a:cxnLst/>
              <a:rect l="l" t="t" r="r" b="b"/>
              <a:pathLst>
                <a:path w="15670" h="3918" fill="none" extrusionOk="0">
                  <a:moveTo>
                    <a:pt x="1" y="0"/>
                  </a:moveTo>
                  <a:lnTo>
                    <a:pt x="15669" y="0"/>
                  </a:lnTo>
                  <a:lnTo>
                    <a:pt x="15669" y="3917"/>
                  </a:lnTo>
                  <a:lnTo>
                    <a:pt x="1" y="3917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36;p27">
              <a:extLst>
                <a:ext uri="{FF2B5EF4-FFF2-40B4-BE49-F238E27FC236}">
                  <a16:creationId xmlns:a16="http://schemas.microsoft.com/office/drawing/2014/main" id="{984D5D10-73EB-54DB-8800-EF1986DD8634}"/>
                </a:ext>
              </a:extLst>
            </p:cNvPr>
            <p:cNvSpPr/>
            <p:nvPr/>
          </p:nvSpPr>
          <p:spPr>
            <a:xfrm>
              <a:off x="5890608" y="2815786"/>
              <a:ext cx="188569" cy="178227"/>
            </a:xfrm>
            <a:custGeom>
              <a:avLst/>
              <a:gdLst/>
              <a:ahLst/>
              <a:cxnLst/>
              <a:rect l="l" t="t" r="r" b="b"/>
              <a:pathLst>
                <a:path w="6728" h="6359" fill="none" extrusionOk="0">
                  <a:moveTo>
                    <a:pt x="6728" y="6359"/>
                  </a:moveTo>
                  <a:lnTo>
                    <a:pt x="6728" y="3370"/>
                  </a:lnTo>
                  <a:cubicBezTo>
                    <a:pt x="6728" y="1513"/>
                    <a:pt x="5228" y="1"/>
                    <a:pt x="3370" y="1"/>
                  </a:cubicBezTo>
                  <a:cubicBezTo>
                    <a:pt x="1513" y="1"/>
                    <a:pt x="1" y="1513"/>
                    <a:pt x="1" y="3370"/>
                  </a:cubicBezTo>
                  <a:lnTo>
                    <a:pt x="1" y="6359"/>
                  </a:lnTo>
                </a:path>
              </a:pathLst>
            </a:custGeom>
            <a:noFill/>
            <a:ln w="11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882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spcBef>
                <a:spcPts val="1200"/>
              </a:spcBef>
              <a:spcAft>
                <a:spcPts val="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SSL Enkripcija u Cassandri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345201" y="1511271"/>
            <a:ext cx="3738602" cy="258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Sigurnosni sloj (SSL) je kriptografski protokol koji se koristi za obezbeđivanje komunikacije između računara. </a:t>
            </a:r>
            <a:endParaRPr lang="sr-Latn-RS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 šifruje podatke tokom prenosa kako bi se sprečili slučajni ili namerni pokušaji čitanja podataka.</a:t>
            </a:r>
            <a:endParaRPr lang="sr-Latn-RS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Dva entiteta, bilo softverska ili hardverska, komuniciraju međusobno</a:t>
            </a:r>
            <a:r>
              <a:rPr lang="sr-Latn-RS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mogu biti klijent i čvor ili parovi čvorova u klasteru</a:t>
            </a:r>
            <a:endParaRPr lang="en-US" sz="11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4D6AF-0942-361E-3F5E-B360B3CC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25" y="1407540"/>
            <a:ext cx="4189730" cy="2793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89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005;p35">
            <a:extLst>
              <a:ext uri="{FF2B5EF4-FFF2-40B4-BE49-F238E27FC236}">
                <a16:creationId xmlns:a16="http://schemas.microsoft.com/office/drawing/2014/main" id="{1EFE77E1-6F73-297E-45E1-5FD3DEBF0D35}"/>
              </a:ext>
            </a:extLst>
          </p:cNvPr>
          <p:cNvGrpSpPr/>
          <p:nvPr/>
        </p:nvGrpSpPr>
        <p:grpSpPr>
          <a:xfrm>
            <a:off x="1964464" y="1237663"/>
            <a:ext cx="5486400" cy="2471151"/>
            <a:chOff x="2052955" y="1859187"/>
            <a:chExt cx="5486400" cy="2471151"/>
          </a:xfrm>
        </p:grpSpPr>
        <p:sp>
          <p:nvSpPr>
            <p:cNvPr id="7" name="Google Shape;3006;p35">
              <a:extLst>
                <a:ext uri="{FF2B5EF4-FFF2-40B4-BE49-F238E27FC236}">
                  <a16:creationId xmlns:a16="http://schemas.microsoft.com/office/drawing/2014/main" id="{D64DC904-F609-B10F-E2E5-CD36FC724FED}"/>
                </a:ext>
              </a:extLst>
            </p:cNvPr>
            <p:cNvSpPr/>
            <p:nvPr/>
          </p:nvSpPr>
          <p:spPr>
            <a:xfrm>
              <a:off x="2052955" y="3072868"/>
              <a:ext cx="5486400" cy="6567"/>
            </a:xfrm>
            <a:custGeom>
              <a:avLst/>
              <a:gdLst/>
              <a:ahLst/>
              <a:cxnLst/>
              <a:rect l="l" t="t" r="r" b="b"/>
              <a:pathLst>
                <a:path w="114503" h="203" extrusionOk="0">
                  <a:moveTo>
                    <a:pt x="96" y="0"/>
                  </a:moveTo>
                  <a:cubicBezTo>
                    <a:pt x="36" y="0"/>
                    <a:pt x="0" y="48"/>
                    <a:pt x="0" y="108"/>
                  </a:cubicBezTo>
                  <a:cubicBezTo>
                    <a:pt x="0" y="167"/>
                    <a:pt x="48" y="203"/>
                    <a:pt x="96" y="203"/>
                  </a:cubicBezTo>
                  <a:lnTo>
                    <a:pt x="548" y="203"/>
                  </a:lnTo>
                  <a:cubicBezTo>
                    <a:pt x="620" y="203"/>
                    <a:pt x="667" y="143"/>
                    <a:pt x="655" y="108"/>
                  </a:cubicBezTo>
                  <a:cubicBezTo>
                    <a:pt x="655" y="36"/>
                    <a:pt x="608" y="0"/>
                    <a:pt x="548" y="0"/>
                  </a:cubicBezTo>
                  <a:close/>
                  <a:moveTo>
                    <a:pt x="1429" y="0"/>
                  </a:moveTo>
                  <a:cubicBezTo>
                    <a:pt x="1370" y="0"/>
                    <a:pt x="1322" y="48"/>
                    <a:pt x="1322" y="108"/>
                  </a:cubicBezTo>
                  <a:cubicBezTo>
                    <a:pt x="1322" y="167"/>
                    <a:pt x="1370" y="203"/>
                    <a:pt x="1429" y="203"/>
                  </a:cubicBezTo>
                  <a:lnTo>
                    <a:pt x="1870" y="203"/>
                  </a:lnTo>
                  <a:cubicBezTo>
                    <a:pt x="1929" y="203"/>
                    <a:pt x="1989" y="143"/>
                    <a:pt x="1977" y="108"/>
                  </a:cubicBezTo>
                  <a:cubicBezTo>
                    <a:pt x="1977" y="36"/>
                    <a:pt x="1929" y="0"/>
                    <a:pt x="1870" y="0"/>
                  </a:cubicBezTo>
                  <a:close/>
                  <a:moveTo>
                    <a:pt x="2751" y="0"/>
                  </a:moveTo>
                  <a:cubicBezTo>
                    <a:pt x="2691" y="0"/>
                    <a:pt x="2644" y="48"/>
                    <a:pt x="2644" y="108"/>
                  </a:cubicBezTo>
                  <a:cubicBezTo>
                    <a:pt x="2644" y="167"/>
                    <a:pt x="2691" y="203"/>
                    <a:pt x="2751" y="203"/>
                  </a:cubicBezTo>
                  <a:lnTo>
                    <a:pt x="3203" y="203"/>
                  </a:lnTo>
                  <a:cubicBezTo>
                    <a:pt x="3263" y="203"/>
                    <a:pt x="3322" y="143"/>
                    <a:pt x="3298" y="108"/>
                  </a:cubicBezTo>
                  <a:cubicBezTo>
                    <a:pt x="3298" y="36"/>
                    <a:pt x="3263" y="0"/>
                    <a:pt x="3203" y="0"/>
                  </a:cubicBezTo>
                  <a:close/>
                  <a:moveTo>
                    <a:pt x="4072" y="0"/>
                  </a:moveTo>
                  <a:cubicBezTo>
                    <a:pt x="4013" y="0"/>
                    <a:pt x="3965" y="48"/>
                    <a:pt x="3965" y="108"/>
                  </a:cubicBezTo>
                  <a:cubicBezTo>
                    <a:pt x="3965" y="167"/>
                    <a:pt x="4013" y="203"/>
                    <a:pt x="4072" y="203"/>
                  </a:cubicBezTo>
                  <a:lnTo>
                    <a:pt x="4525" y="203"/>
                  </a:lnTo>
                  <a:cubicBezTo>
                    <a:pt x="4584" y="203"/>
                    <a:pt x="4644" y="143"/>
                    <a:pt x="4632" y="108"/>
                  </a:cubicBezTo>
                  <a:cubicBezTo>
                    <a:pt x="4632" y="36"/>
                    <a:pt x="4584" y="0"/>
                    <a:pt x="4525" y="0"/>
                  </a:cubicBezTo>
                  <a:close/>
                  <a:moveTo>
                    <a:pt x="5406" y="0"/>
                  </a:moveTo>
                  <a:cubicBezTo>
                    <a:pt x="5334" y="0"/>
                    <a:pt x="5299" y="48"/>
                    <a:pt x="5299" y="108"/>
                  </a:cubicBezTo>
                  <a:cubicBezTo>
                    <a:pt x="5299" y="167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06" y="203"/>
                    <a:pt x="5965" y="143"/>
                    <a:pt x="5954" y="108"/>
                  </a:cubicBezTo>
                  <a:cubicBezTo>
                    <a:pt x="5954" y="36"/>
                    <a:pt x="5906" y="0"/>
                    <a:pt x="5846" y="0"/>
                  </a:cubicBezTo>
                  <a:close/>
                  <a:moveTo>
                    <a:pt x="6727" y="0"/>
                  </a:moveTo>
                  <a:cubicBezTo>
                    <a:pt x="6668" y="0"/>
                    <a:pt x="6620" y="48"/>
                    <a:pt x="6620" y="108"/>
                  </a:cubicBezTo>
                  <a:cubicBezTo>
                    <a:pt x="6620" y="167"/>
                    <a:pt x="6668" y="203"/>
                    <a:pt x="6727" y="203"/>
                  </a:cubicBezTo>
                  <a:lnTo>
                    <a:pt x="7168" y="203"/>
                  </a:lnTo>
                  <a:cubicBezTo>
                    <a:pt x="7227" y="203"/>
                    <a:pt x="7287" y="143"/>
                    <a:pt x="7275" y="108"/>
                  </a:cubicBezTo>
                  <a:cubicBezTo>
                    <a:pt x="7275" y="36"/>
                    <a:pt x="7227" y="0"/>
                    <a:pt x="7168" y="0"/>
                  </a:cubicBezTo>
                  <a:close/>
                  <a:moveTo>
                    <a:pt x="8049" y="0"/>
                  </a:moveTo>
                  <a:cubicBezTo>
                    <a:pt x="7989" y="0"/>
                    <a:pt x="7942" y="48"/>
                    <a:pt x="7942" y="108"/>
                  </a:cubicBezTo>
                  <a:cubicBezTo>
                    <a:pt x="7942" y="167"/>
                    <a:pt x="7989" y="203"/>
                    <a:pt x="8049" y="203"/>
                  </a:cubicBezTo>
                  <a:lnTo>
                    <a:pt x="8501" y="203"/>
                  </a:lnTo>
                  <a:cubicBezTo>
                    <a:pt x="8561" y="203"/>
                    <a:pt x="8621" y="143"/>
                    <a:pt x="8597" y="108"/>
                  </a:cubicBezTo>
                  <a:cubicBezTo>
                    <a:pt x="8597" y="36"/>
                    <a:pt x="8561" y="0"/>
                    <a:pt x="8501" y="0"/>
                  </a:cubicBezTo>
                  <a:close/>
                  <a:moveTo>
                    <a:pt x="9371" y="0"/>
                  </a:moveTo>
                  <a:cubicBezTo>
                    <a:pt x="9311" y="0"/>
                    <a:pt x="9275" y="48"/>
                    <a:pt x="9275" y="108"/>
                  </a:cubicBezTo>
                  <a:cubicBezTo>
                    <a:pt x="9275" y="167"/>
                    <a:pt x="9311" y="203"/>
                    <a:pt x="9371" y="203"/>
                  </a:cubicBezTo>
                  <a:lnTo>
                    <a:pt x="9823" y="203"/>
                  </a:lnTo>
                  <a:cubicBezTo>
                    <a:pt x="9883" y="203"/>
                    <a:pt x="9918" y="143"/>
                    <a:pt x="9930" y="108"/>
                  </a:cubicBezTo>
                  <a:cubicBezTo>
                    <a:pt x="9930" y="36"/>
                    <a:pt x="9883" y="0"/>
                    <a:pt x="9823" y="0"/>
                  </a:cubicBezTo>
                  <a:close/>
                  <a:moveTo>
                    <a:pt x="10704" y="0"/>
                  </a:moveTo>
                  <a:cubicBezTo>
                    <a:pt x="10633" y="0"/>
                    <a:pt x="10597" y="48"/>
                    <a:pt x="10597" y="108"/>
                  </a:cubicBezTo>
                  <a:cubicBezTo>
                    <a:pt x="10597" y="167"/>
                    <a:pt x="10645" y="203"/>
                    <a:pt x="10704" y="203"/>
                  </a:cubicBezTo>
                  <a:lnTo>
                    <a:pt x="11145" y="203"/>
                  </a:lnTo>
                  <a:cubicBezTo>
                    <a:pt x="11204" y="203"/>
                    <a:pt x="11252" y="143"/>
                    <a:pt x="11252" y="108"/>
                  </a:cubicBezTo>
                  <a:cubicBezTo>
                    <a:pt x="11252" y="36"/>
                    <a:pt x="11204" y="0"/>
                    <a:pt x="11145" y="0"/>
                  </a:cubicBezTo>
                  <a:close/>
                  <a:moveTo>
                    <a:pt x="12026" y="0"/>
                  </a:moveTo>
                  <a:cubicBezTo>
                    <a:pt x="11966" y="0"/>
                    <a:pt x="11919" y="48"/>
                    <a:pt x="11919" y="108"/>
                  </a:cubicBezTo>
                  <a:cubicBezTo>
                    <a:pt x="11919" y="167"/>
                    <a:pt x="11966" y="203"/>
                    <a:pt x="12026" y="203"/>
                  </a:cubicBezTo>
                  <a:lnTo>
                    <a:pt x="12466" y="203"/>
                  </a:lnTo>
                  <a:cubicBezTo>
                    <a:pt x="12526" y="203"/>
                    <a:pt x="12573" y="143"/>
                    <a:pt x="12573" y="108"/>
                  </a:cubicBezTo>
                  <a:cubicBezTo>
                    <a:pt x="12573" y="36"/>
                    <a:pt x="12526" y="0"/>
                    <a:pt x="12466" y="0"/>
                  </a:cubicBezTo>
                  <a:close/>
                  <a:moveTo>
                    <a:pt x="13347" y="0"/>
                  </a:moveTo>
                  <a:cubicBezTo>
                    <a:pt x="13288" y="0"/>
                    <a:pt x="13240" y="48"/>
                    <a:pt x="13240" y="108"/>
                  </a:cubicBezTo>
                  <a:cubicBezTo>
                    <a:pt x="13240" y="167"/>
                    <a:pt x="13288" y="203"/>
                    <a:pt x="13347" y="203"/>
                  </a:cubicBezTo>
                  <a:lnTo>
                    <a:pt x="13800" y="203"/>
                  </a:lnTo>
                  <a:cubicBezTo>
                    <a:pt x="13859" y="203"/>
                    <a:pt x="13895" y="143"/>
                    <a:pt x="13895" y="108"/>
                  </a:cubicBezTo>
                  <a:cubicBezTo>
                    <a:pt x="13895" y="36"/>
                    <a:pt x="13859" y="0"/>
                    <a:pt x="13800" y="0"/>
                  </a:cubicBezTo>
                  <a:close/>
                  <a:moveTo>
                    <a:pt x="14669" y="0"/>
                  </a:moveTo>
                  <a:cubicBezTo>
                    <a:pt x="14609" y="0"/>
                    <a:pt x="14574" y="48"/>
                    <a:pt x="14574" y="108"/>
                  </a:cubicBezTo>
                  <a:cubicBezTo>
                    <a:pt x="14574" y="167"/>
                    <a:pt x="14609" y="203"/>
                    <a:pt x="14669" y="203"/>
                  </a:cubicBezTo>
                  <a:lnTo>
                    <a:pt x="15121" y="203"/>
                  </a:lnTo>
                  <a:cubicBezTo>
                    <a:pt x="15181" y="203"/>
                    <a:pt x="15228" y="143"/>
                    <a:pt x="15228" y="108"/>
                  </a:cubicBezTo>
                  <a:cubicBezTo>
                    <a:pt x="15228" y="36"/>
                    <a:pt x="15181" y="0"/>
                    <a:pt x="15121" y="0"/>
                  </a:cubicBezTo>
                  <a:close/>
                  <a:moveTo>
                    <a:pt x="16002" y="0"/>
                  </a:moveTo>
                  <a:cubicBezTo>
                    <a:pt x="15943" y="0"/>
                    <a:pt x="15895" y="48"/>
                    <a:pt x="15895" y="108"/>
                  </a:cubicBezTo>
                  <a:cubicBezTo>
                    <a:pt x="15895" y="167"/>
                    <a:pt x="15943" y="203"/>
                    <a:pt x="16002" y="203"/>
                  </a:cubicBezTo>
                  <a:lnTo>
                    <a:pt x="16443" y="203"/>
                  </a:lnTo>
                  <a:cubicBezTo>
                    <a:pt x="16502" y="203"/>
                    <a:pt x="16550" y="143"/>
                    <a:pt x="16550" y="108"/>
                  </a:cubicBezTo>
                  <a:cubicBezTo>
                    <a:pt x="16550" y="36"/>
                    <a:pt x="16502" y="0"/>
                    <a:pt x="16443" y="0"/>
                  </a:cubicBezTo>
                  <a:close/>
                  <a:moveTo>
                    <a:pt x="17324" y="0"/>
                  </a:moveTo>
                  <a:cubicBezTo>
                    <a:pt x="17264" y="0"/>
                    <a:pt x="17217" y="48"/>
                    <a:pt x="17217" y="108"/>
                  </a:cubicBezTo>
                  <a:cubicBezTo>
                    <a:pt x="17217" y="167"/>
                    <a:pt x="17264" y="203"/>
                    <a:pt x="17324" y="203"/>
                  </a:cubicBezTo>
                  <a:lnTo>
                    <a:pt x="17765" y="203"/>
                  </a:lnTo>
                  <a:cubicBezTo>
                    <a:pt x="17824" y="203"/>
                    <a:pt x="17872" y="143"/>
                    <a:pt x="17872" y="108"/>
                  </a:cubicBezTo>
                  <a:cubicBezTo>
                    <a:pt x="17872" y="36"/>
                    <a:pt x="17824" y="0"/>
                    <a:pt x="17765" y="0"/>
                  </a:cubicBezTo>
                  <a:close/>
                  <a:moveTo>
                    <a:pt x="18646" y="0"/>
                  </a:moveTo>
                  <a:cubicBezTo>
                    <a:pt x="18586" y="0"/>
                    <a:pt x="18538" y="48"/>
                    <a:pt x="18538" y="108"/>
                  </a:cubicBezTo>
                  <a:cubicBezTo>
                    <a:pt x="18538" y="167"/>
                    <a:pt x="18586" y="203"/>
                    <a:pt x="18646" y="203"/>
                  </a:cubicBezTo>
                  <a:lnTo>
                    <a:pt x="19098" y="203"/>
                  </a:lnTo>
                  <a:cubicBezTo>
                    <a:pt x="19158" y="203"/>
                    <a:pt x="19193" y="143"/>
                    <a:pt x="19193" y="108"/>
                  </a:cubicBezTo>
                  <a:cubicBezTo>
                    <a:pt x="19193" y="36"/>
                    <a:pt x="19158" y="0"/>
                    <a:pt x="19098" y="0"/>
                  </a:cubicBezTo>
                  <a:close/>
                  <a:moveTo>
                    <a:pt x="19967" y="0"/>
                  </a:moveTo>
                  <a:cubicBezTo>
                    <a:pt x="19908" y="0"/>
                    <a:pt x="19860" y="48"/>
                    <a:pt x="19860" y="108"/>
                  </a:cubicBezTo>
                  <a:cubicBezTo>
                    <a:pt x="19860" y="167"/>
                    <a:pt x="19908" y="203"/>
                    <a:pt x="19967" y="203"/>
                  </a:cubicBezTo>
                  <a:lnTo>
                    <a:pt x="20420" y="203"/>
                  </a:lnTo>
                  <a:cubicBezTo>
                    <a:pt x="20479" y="203"/>
                    <a:pt x="20527" y="143"/>
                    <a:pt x="20527" y="108"/>
                  </a:cubicBezTo>
                  <a:cubicBezTo>
                    <a:pt x="20527" y="36"/>
                    <a:pt x="20479" y="0"/>
                    <a:pt x="20420" y="0"/>
                  </a:cubicBezTo>
                  <a:close/>
                  <a:moveTo>
                    <a:pt x="21301" y="0"/>
                  </a:moveTo>
                  <a:cubicBezTo>
                    <a:pt x="21241" y="0"/>
                    <a:pt x="21194" y="48"/>
                    <a:pt x="21194" y="108"/>
                  </a:cubicBezTo>
                  <a:cubicBezTo>
                    <a:pt x="21194" y="167"/>
                    <a:pt x="21241" y="203"/>
                    <a:pt x="21301" y="203"/>
                  </a:cubicBezTo>
                  <a:lnTo>
                    <a:pt x="21741" y="203"/>
                  </a:lnTo>
                  <a:cubicBezTo>
                    <a:pt x="21801" y="203"/>
                    <a:pt x="21848" y="143"/>
                    <a:pt x="21848" y="108"/>
                  </a:cubicBezTo>
                  <a:cubicBezTo>
                    <a:pt x="21848" y="36"/>
                    <a:pt x="21801" y="0"/>
                    <a:pt x="21741" y="0"/>
                  </a:cubicBezTo>
                  <a:close/>
                  <a:moveTo>
                    <a:pt x="22622" y="0"/>
                  </a:moveTo>
                  <a:cubicBezTo>
                    <a:pt x="22563" y="0"/>
                    <a:pt x="22515" y="48"/>
                    <a:pt x="22515" y="108"/>
                  </a:cubicBezTo>
                  <a:cubicBezTo>
                    <a:pt x="22515" y="167"/>
                    <a:pt x="22563" y="203"/>
                    <a:pt x="22622" y="203"/>
                  </a:cubicBezTo>
                  <a:lnTo>
                    <a:pt x="23063" y="203"/>
                  </a:lnTo>
                  <a:cubicBezTo>
                    <a:pt x="23122" y="203"/>
                    <a:pt x="23170" y="143"/>
                    <a:pt x="23170" y="108"/>
                  </a:cubicBezTo>
                  <a:cubicBezTo>
                    <a:pt x="23170" y="36"/>
                    <a:pt x="23122" y="0"/>
                    <a:pt x="23063" y="0"/>
                  </a:cubicBezTo>
                  <a:close/>
                  <a:moveTo>
                    <a:pt x="23932" y="0"/>
                  </a:moveTo>
                  <a:cubicBezTo>
                    <a:pt x="23872" y="0"/>
                    <a:pt x="23825" y="48"/>
                    <a:pt x="23825" y="108"/>
                  </a:cubicBezTo>
                  <a:cubicBezTo>
                    <a:pt x="23825" y="167"/>
                    <a:pt x="23872" y="203"/>
                    <a:pt x="23932" y="203"/>
                  </a:cubicBezTo>
                  <a:lnTo>
                    <a:pt x="24372" y="203"/>
                  </a:lnTo>
                  <a:cubicBezTo>
                    <a:pt x="24456" y="203"/>
                    <a:pt x="24492" y="143"/>
                    <a:pt x="24480" y="108"/>
                  </a:cubicBezTo>
                  <a:cubicBezTo>
                    <a:pt x="24480" y="36"/>
                    <a:pt x="24432" y="0"/>
                    <a:pt x="24372" y="0"/>
                  </a:cubicBezTo>
                  <a:close/>
                  <a:moveTo>
                    <a:pt x="25254" y="0"/>
                  </a:moveTo>
                  <a:cubicBezTo>
                    <a:pt x="25194" y="0"/>
                    <a:pt x="25146" y="48"/>
                    <a:pt x="25146" y="108"/>
                  </a:cubicBezTo>
                  <a:cubicBezTo>
                    <a:pt x="25146" y="167"/>
                    <a:pt x="25194" y="203"/>
                    <a:pt x="25254" y="203"/>
                  </a:cubicBezTo>
                  <a:lnTo>
                    <a:pt x="25706" y="203"/>
                  </a:lnTo>
                  <a:cubicBezTo>
                    <a:pt x="25777" y="203"/>
                    <a:pt x="25825" y="143"/>
                    <a:pt x="25801" y="108"/>
                  </a:cubicBezTo>
                  <a:cubicBezTo>
                    <a:pt x="25801" y="36"/>
                    <a:pt x="25766" y="0"/>
                    <a:pt x="25706" y="0"/>
                  </a:cubicBezTo>
                  <a:close/>
                  <a:moveTo>
                    <a:pt x="26575" y="0"/>
                  </a:moveTo>
                  <a:cubicBezTo>
                    <a:pt x="26516" y="0"/>
                    <a:pt x="26480" y="48"/>
                    <a:pt x="26480" y="108"/>
                  </a:cubicBezTo>
                  <a:cubicBezTo>
                    <a:pt x="26480" y="167"/>
                    <a:pt x="26516" y="203"/>
                    <a:pt x="26575" y="203"/>
                  </a:cubicBezTo>
                  <a:lnTo>
                    <a:pt x="27028" y="203"/>
                  </a:lnTo>
                  <a:cubicBezTo>
                    <a:pt x="27087" y="203"/>
                    <a:pt x="27147" y="143"/>
                    <a:pt x="27135" y="108"/>
                  </a:cubicBezTo>
                  <a:cubicBezTo>
                    <a:pt x="27135" y="36"/>
                    <a:pt x="27087" y="0"/>
                    <a:pt x="27028" y="0"/>
                  </a:cubicBezTo>
                  <a:close/>
                  <a:moveTo>
                    <a:pt x="27909" y="0"/>
                  </a:moveTo>
                  <a:cubicBezTo>
                    <a:pt x="27849" y="0"/>
                    <a:pt x="27801" y="48"/>
                    <a:pt x="27801" y="108"/>
                  </a:cubicBezTo>
                  <a:cubicBezTo>
                    <a:pt x="27801" y="167"/>
                    <a:pt x="27849" y="203"/>
                    <a:pt x="27909" y="203"/>
                  </a:cubicBezTo>
                  <a:lnTo>
                    <a:pt x="28349" y="203"/>
                  </a:lnTo>
                  <a:cubicBezTo>
                    <a:pt x="28409" y="203"/>
                    <a:pt x="28468" y="143"/>
                    <a:pt x="28456" y="108"/>
                  </a:cubicBezTo>
                  <a:cubicBezTo>
                    <a:pt x="28456" y="36"/>
                    <a:pt x="28409" y="0"/>
                    <a:pt x="28349" y="0"/>
                  </a:cubicBezTo>
                  <a:close/>
                  <a:moveTo>
                    <a:pt x="29230" y="0"/>
                  </a:moveTo>
                  <a:cubicBezTo>
                    <a:pt x="29171" y="0"/>
                    <a:pt x="29123" y="48"/>
                    <a:pt x="29123" y="108"/>
                  </a:cubicBezTo>
                  <a:cubicBezTo>
                    <a:pt x="29123" y="167"/>
                    <a:pt x="29171" y="203"/>
                    <a:pt x="29230" y="203"/>
                  </a:cubicBezTo>
                  <a:lnTo>
                    <a:pt x="29671" y="203"/>
                  </a:lnTo>
                  <a:cubicBezTo>
                    <a:pt x="29730" y="203"/>
                    <a:pt x="29790" y="143"/>
                    <a:pt x="29778" y="108"/>
                  </a:cubicBezTo>
                  <a:cubicBezTo>
                    <a:pt x="29778" y="36"/>
                    <a:pt x="29730" y="0"/>
                    <a:pt x="29671" y="0"/>
                  </a:cubicBezTo>
                  <a:close/>
                  <a:moveTo>
                    <a:pt x="30552" y="0"/>
                  </a:moveTo>
                  <a:cubicBezTo>
                    <a:pt x="30492" y="0"/>
                    <a:pt x="30445" y="48"/>
                    <a:pt x="30445" y="108"/>
                  </a:cubicBezTo>
                  <a:cubicBezTo>
                    <a:pt x="30445" y="167"/>
                    <a:pt x="30492" y="203"/>
                    <a:pt x="30552" y="203"/>
                  </a:cubicBezTo>
                  <a:lnTo>
                    <a:pt x="31004" y="203"/>
                  </a:lnTo>
                  <a:cubicBezTo>
                    <a:pt x="31064" y="203"/>
                    <a:pt x="31123" y="143"/>
                    <a:pt x="31100" y="108"/>
                  </a:cubicBezTo>
                  <a:cubicBezTo>
                    <a:pt x="31100" y="36"/>
                    <a:pt x="31064" y="0"/>
                    <a:pt x="31004" y="0"/>
                  </a:cubicBezTo>
                  <a:close/>
                  <a:moveTo>
                    <a:pt x="31873" y="0"/>
                  </a:moveTo>
                  <a:cubicBezTo>
                    <a:pt x="31814" y="0"/>
                    <a:pt x="31766" y="48"/>
                    <a:pt x="31766" y="108"/>
                  </a:cubicBezTo>
                  <a:cubicBezTo>
                    <a:pt x="31766" y="167"/>
                    <a:pt x="31814" y="203"/>
                    <a:pt x="31873" y="203"/>
                  </a:cubicBezTo>
                  <a:lnTo>
                    <a:pt x="32326" y="203"/>
                  </a:lnTo>
                  <a:cubicBezTo>
                    <a:pt x="32385" y="203"/>
                    <a:pt x="32445" y="143"/>
                    <a:pt x="32433" y="108"/>
                  </a:cubicBezTo>
                  <a:cubicBezTo>
                    <a:pt x="32433" y="36"/>
                    <a:pt x="32385" y="0"/>
                    <a:pt x="32326" y="0"/>
                  </a:cubicBezTo>
                  <a:close/>
                  <a:moveTo>
                    <a:pt x="33207" y="0"/>
                  </a:moveTo>
                  <a:cubicBezTo>
                    <a:pt x="33147" y="0"/>
                    <a:pt x="33100" y="48"/>
                    <a:pt x="33100" y="108"/>
                  </a:cubicBezTo>
                  <a:cubicBezTo>
                    <a:pt x="33100" y="167"/>
                    <a:pt x="33147" y="203"/>
                    <a:pt x="33207" y="203"/>
                  </a:cubicBezTo>
                  <a:lnTo>
                    <a:pt x="33647" y="203"/>
                  </a:lnTo>
                  <a:cubicBezTo>
                    <a:pt x="33707" y="203"/>
                    <a:pt x="33767" y="143"/>
                    <a:pt x="33755" y="108"/>
                  </a:cubicBezTo>
                  <a:cubicBezTo>
                    <a:pt x="33755" y="36"/>
                    <a:pt x="33707" y="0"/>
                    <a:pt x="33647" y="0"/>
                  </a:cubicBezTo>
                  <a:close/>
                  <a:moveTo>
                    <a:pt x="34529" y="0"/>
                  </a:moveTo>
                  <a:cubicBezTo>
                    <a:pt x="34469" y="0"/>
                    <a:pt x="34421" y="48"/>
                    <a:pt x="34421" y="108"/>
                  </a:cubicBezTo>
                  <a:cubicBezTo>
                    <a:pt x="34421" y="167"/>
                    <a:pt x="34469" y="203"/>
                    <a:pt x="34529" y="203"/>
                  </a:cubicBezTo>
                  <a:lnTo>
                    <a:pt x="34969" y="203"/>
                  </a:lnTo>
                  <a:cubicBezTo>
                    <a:pt x="35029" y="203"/>
                    <a:pt x="35076" y="143"/>
                    <a:pt x="35076" y="108"/>
                  </a:cubicBezTo>
                  <a:cubicBezTo>
                    <a:pt x="35076" y="36"/>
                    <a:pt x="35029" y="0"/>
                    <a:pt x="34969" y="0"/>
                  </a:cubicBezTo>
                  <a:close/>
                  <a:moveTo>
                    <a:pt x="35850" y="0"/>
                  </a:moveTo>
                  <a:cubicBezTo>
                    <a:pt x="35791" y="0"/>
                    <a:pt x="35743" y="48"/>
                    <a:pt x="35743" y="108"/>
                  </a:cubicBezTo>
                  <a:cubicBezTo>
                    <a:pt x="35743" y="167"/>
                    <a:pt x="35791" y="203"/>
                    <a:pt x="35850" y="203"/>
                  </a:cubicBezTo>
                  <a:lnTo>
                    <a:pt x="36303" y="203"/>
                  </a:lnTo>
                  <a:cubicBezTo>
                    <a:pt x="36362" y="203"/>
                    <a:pt x="36398" y="143"/>
                    <a:pt x="36398" y="108"/>
                  </a:cubicBezTo>
                  <a:cubicBezTo>
                    <a:pt x="36398" y="36"/>
                    <a:pt x="36362" y="0"/>
                    <a:pt x="36303" y="0"/>
                  </a:cubicBezTo>
                  <a:close/>
                  <a:moveTo>
                    <a:pt x="37172" y="0"/>
                  </a:moveTo>
                  <a:cubicBezTo>
                    <a:pt x="37112" y="0"/>
                    <a:pt x="37076" y="48"/>
                    <a:pt x="37076" y="108"/>
                  </a:cubicBezTo>
                  <a:cubicBezTo>
                    <a:pt x="37076" y="167"/>
                    <a:pt x="37112" y="203"/>
                    <a:pt x="37172" y="203"/>
                  </a:cubicBezTo>
                  <a:lnTo>
                    <a:pt x="37624" y="203"/>
                  </a:lnTo>
                  <a:cubicBezTo>
                    <a:pt x="37684" y="203"/>
                    <a:pt x="37731" y="143"/>
                    <a:pt x="37731" y="108"/>
                  </a:cubicBezTo>
                  <a:cubicBezTo>
                    <a:pt x="37731" y="36"/>
                    <a:pt x="37684" y="0"/>
                    <a:pt x="37624" y="0"/>
                  </a:cubicBezTo>
                  <a:close/>
                  <a:moveTo>
                    <a:pt x="38505" y="0"/>
                  </a:moveTo>
                  <a:cubicBezTo>
                    <a:pt x="38434" y="0"/>
                    <a:pt x="38398" y="48"/>
                    <a:pt x="38398" y="108"/>
                  </a:cubicBezTo>
                  <a:cubicBezTo>
                    <a:pt x="38398" y="167"/>
                    <a:pt x="38446" y="203"/>
                    <a:pt x="38505" y="203"/>
                  </a:cubicBezTo>
                  <a:lnTo>
                    <a:pt x="38946" y="203"/>
                  </a:lnTo>
                  <a:cubicBezTo>
                    <a:pt x="39005" y="203"/>
                    <a:pt x="39053" y="143"/>
                    <a:pt x="39053" y="108"/>
                  </a:cubicBezTo>
                  <a:cubicBezTo>
                    <a:pt x="39053" y="36"/>
                    <a:pt x="39005" y="0"/>
                    <a:pt x="38946" y="0"/>
                  </a:cubicBezTo>
                  <a:close/>
                  <a:moveTo>
                    <a:pt x="39827" y="0"/>
                  </a:moveTo>
                  <a:cubicBezTo>
                    <a:pt x="39767" y="0"/>
                    <a:pt x="39720" y="48"/>
                    <a:pt x="39720" y="108"/>
                  </a:cubicBezTo>
                  <a:cubicBezTo>
                    <a:pt x="39720" y="167"/>
                    <a:pt x="39767" y="203"/>
                    <a:pt x="39827" y="203"/>
                  </a:cubicBezTo>
                  <a:lnTo>
                    <a:pt x="40267" y="203"/>
                  </a:lnTo>
                  <a:cubicBezTo>
                    <a:pt x="40327" y="203"/>
                    <a:pt x="40374" y="143"/>
                    <a:pt x="40374" y="108"/>
                  </a:cubicBezTo>
                  <a:cubicBezTo>
                    <a:pt x="40374" y="36"/>
                    <a:pt x="40327" y="0"/>
                    <a:pt x="40267" y="0"/>
                  </a:cubicBezTo>
                  <a:close/>
                  <a:moveTo>
                    <a:pt x="41148" y="0"/>
                  </a:moveTo>
                  <a:cubicBezTo>
                    <a:pt x="41089" y="0"/>
                    <a:pt x="41041" y="48"/>
                    <a:pt x="41041" y="108"/>
                  </a:cubicBezTo>
                  <a:cubicBezTo>
                    <a:pt x="41041" y="167"/>
                    <a:pt x="41089" y="203"/>
                    <a:pt x="41148" y="203"/>
                  </a:cubicBezTo>
                  <a:lnTo>
                    <a:pt x="41601" y="203"/>
                  </a:lnTo>
                  <a:cubicBezTo>
                    <a:pt x="41660" y="203"/>
                    <a:pt x="41696" y="143"/>
                    <a:pt x="41696" y="108"/>
                  </a:cubicBezTo>
                  <a:cubicBezTo>
                    <a:pt x="41696" y="36"/>
                    <a:pt x="41660" y="0"/>
                    <a:pt x="41601" y="0"/>
                  </a:cubicBezTo>
                  <a:close/>
                  <a:moveTo>
                    <a:pt x="42470" y="0"/>
                  </a:moveTo>
                  <a:cubicBezTo>
                    <a:pt x="42410" y="0"/>
                    <a:pt x="42375" y="48"/>
                    <a:pt x="42375" y="108"/>
                  </a:cubicBezTo>
                  <a:cubicBezTo>
                    <a:pt x="42375" y="167"/>
                    <a:pt x="42410" y="203"/>
                    <a:pt x="42470" y="203"/>
                  </a:cubicBezTo>
                  <a:lnTo>
                    <a:pt x="42922" y="203"/>
                  </a:lnTo>
                  <a:cubicBezTo>
                    <a:pt x="42982" y="203"/>
                    <a:pt x="43030" y="143"/>
                    <a:pt x="43030" y="108"/>
                  </a:cubicBezTo>
                  <a:cubicBezTo>
                    <a:pt x="43030" y="36"/>
                    <a:pt x="42982" y="0"/>
                    <a:pt x="42922" y="0"/>
                  </a:cubicBezTo>
                  <a:close/>
                  <a:moveTo>
                    <a:pt x="43803" y="0"/>
                  </a:moveTo>
                  <a:cubicBezTo>
                    <a:pt x="43732" y="0"/>
                    <a:pt x="43696" y="48"/>
                    <a:pt x="43696" y="108"/>
                  </a:cubicBezTo>
                  <a:cubicBezTo>
                    <a:pt x="43696" y="167"/>
                    <a:pt x="43744" y="203"/>
                    <a:pt x="43803" y="203"/>
                  </a:cubicBezTo>
                  <a:lnTo>
                    <a:pt x="44244" y="203"/>
                  </a:lnTo>
                  <a:cubicBezTo>
                    <a:pt x="44304" y="203"/>
                    <a:pt x="44351" y="143"/>
                    <a:pt x="44351" y="108"/>
                  </a:cubicBezTo>
                  <a:cubicBezTo>
                    <a:pt x="44351" y="36"/>
                    <a:pt x="44304" y="0"/>
                    <a:pt x="44244" y="0"/>
                  </a:cubicBezTo>
                  <a:close/>
                  <a:moveTo>
                    <a:pt x="45125" y="0"/>
                  </a:moveTo>
                  <a:cubicBezTo>
                    <a:pt x="45066" y="0"/>
                    <a:pt x="45018" y="48"/>
                    <a:pt x="45018" y="108"/>
                  </a:cubicBezTo>
                  <a:cubicBezTo>
                    <a:pt x="45018" y="167"/>
                    <a:pt x="45066" y="203"/>
                    <a:pt x="45125" y="203"/>
                  </a:cubicBezTo>
                  <a:lnTo>
                    <a:pt x="45566" y="203"/>
                  </a:lnTo>
                  <a:cubicBezTo>
                    <a:pt x="45625" y="203"/>
                    <a:pt x="45673" y="143"/>
                    <a:pt x="45673" y="108"/>
                  </a:cubicBezTo>
                  <a:cubicBezTo>
                    <a:pt x="45673" y="36"/>
                    <a:pt x="45625" y="0"/>
                    <a:pt x="45566" y="0"/>
                  </a:cubicBezTo>
                  <a:close/>
                  <a:moveTo>
                    <a:pt x="46447" y="0"/>
                  </a:moveTo>
                  <a:cubicBezTo>
                    <a:pt x="46387" y="0"/>
                    <a:pt x="46340" y="48"/>
                    <a:pt x="46340" y="108"/>
                  </a:cubicBezTo>
                  <a:cubicBezTo>
                    <a:pt x="46340" y="167"/>
                    <a:pt x="46387" y="203"/>
                    <a:pt x="46447" y="203"/>
                  </a:cubicBezTo>
                  <a:lnTo>
                    <a:pt x="46899" y="203"/>
                  </a:lnTo>
                  <a:cubicBezTo>
                    <a:pt x="46959" y="203"/>
                    <a:pt x="46994" y="143"/>
                    <a:pt x="46994" y="108"/>
                  </a:cubicBezTo>
                  <a:cubicBezTo>
                    <a:pt x="46994" y="36"/>
                    <a:pt x="46959" y="0"/>
                    <a:pt x="46899" y="0"/>
                  </a:cubicBezTo>
                  <a:close/>
                  <a:moveTo>
                    <a:pt x="47768" y="0"/>
                  </a:moveTo>
                  <a:cubicBezTo>
                    <a:pt x="47709" y="0"/>
                    <a:pt x="47673" y="48"/>
                    <a:pt x="47673" y="108"/>
                  </a:cubicBezTo>
                  <a:cubicBezTo>
                    <a:pt x="47673" y="167"/>
                    <a:pt x="47709" y="203"/>
                    <a:pt x="47768" y="203"/>
                  </a:cubicBezTo>
                  <a:lnTo>
                    <a:pt x="48221" y="203"/>
                  </a:lnTo>
                  <a:cubicBezTo>
                    <a:pt x="48280" y="203"/>
                    <a:pt x="48328" y="143"/>
                    <a:pt x="48328" y="108"/>
                  </a:cubicBezTo>
                  <a:cubicBezTo>
                    <a:pt x="48328" y="36"/>
                    <a:pt x="48280" y="0"/>
                    <a:pt x="48221" y="0"/>
                  </a:cubicBezTo>
                  <a:close/>
                  <a:moveTo>
                    <a:pt x="49078" y="0"/>
                  </a:moveTo>
                  <a:cubicBezTo>
                    <a:pt x="49018" y="0"/>
                    <a:pt x="48983" y="48"/>
                    <a:pt x="48983" y="108"/>
                  </a:cubicBezTo>
                  <a:cubicBezTo>
                    <a:pt x="48983" y="167"/>
                    <a:pt x="49018" y="203"/>
                    <a:pt x="49078" y="203"/>
                  </a:cubicBezTo>
                  <a:lnTo>
                    <a:pt x="49530" y="203"/>
                  </a:lnTo>
                  <a:cubicBezTo>
                    <a:pt x="49602" y="203"/>
                    <a:pt x="49649" y="143"/>
                    <a:pt x="49638" y="108"/>
                  </a:cubicBezTo>
                  <a:cubicBezTo>
                    <a:pt x="49638" y="36"/>
                    <a:pt x="49590" y="0"/>
                    <a:pt x="49530" y="0"/>
                  </a:cubicBezTo>
                  <a:close/>
                  <a:moveTo>
                    <a:pt x="50411" y="0"/>
                  </a:moveTo>
                  <a:cubicBezTo>
                    <a:pt x="50340" y="0"/>
                    <a:pt x="50304" y="48"/>
                    <a:pt x="50304" y="108"/>
                  </a:cubicBezTo>
                  <a:cubicBezTo>
                    <a:pt x="50304" y="167"/>
                    <a:pt x="50352" y="203"/>
                    <a:pt x="50411" y="203"/>
                  </a:cubicBezTo>
                  <a:lnTo>
                    <a:pt x="50852" y="203"/>
                  </a:lnTo>
                  <a:cubicBezTo>
                    <a:pt x="50923" y="203"/>
                    <a:pt x="50971" y="143"/>
                    <a:pt x="50959" y="108"/>
                  </a:cubicBezTo>
                  <a:cubicBezTo>
                    <a:pt x="50959" y="36"/>
                    <a:pt x="50912" y="0"/>
                    <a:pt x="50852" y="0"/>
                  </a:cubicBezTo>
                  <a:close/>
                  <a:moveTo>
                    <a:pt x="51733" y="0"/>
                  </a:moveTo>
                  <a:cubicBezTo>
                    <a:pt x="51674" y="0"/>
                    <a:pt x="51626" y="48"/>
                    <a:pt x="51626" y="108"/>
                  </a:cubicBezTo>
                  <a:cubicBezTo>
                    <a:pt x="51626" y="167"/>
                    <a:pt x="51674" y="203"/>
                    <a:pt x="51733" y="203"/>
                  </a:cubicBezTo>
                  <a:lnTo>
                    <a:pt x="52174" y="203"/>
                  </a:lnTo>
                  <a:cubicBezTo>
                    <a:pt x="52233" y="203"/>
                    <a:pt x="52293" y="143"/>
                    <a:pt x="52281" y="108"/>
                  </a:cubicBezTo>
                  <a:cubicBezTo>
                    <a:pt x="52281" y="36"/>
                    <a:pt x="52233" y="0"/>
                    <a:pt x="52174" y="0"/>
                  </a:cubicBezTo>
                  <a:close/>
                  <a:moveTo>
                    <a:pt x="53055" y="0"/>
                  </a:moveTo>
                  <a:cubicBezTo>
                    <a:pt x="52995" y="0"/>
                    <a:pt x="52947" y="48"/>
                    <a:pt x="52947" y="108"/>
                  </a:cubicBezTo>
                  <a:cubicBezTo>
                    <a:pt x="52947" y="167"/>
                    <a:pt x="52995" y="203"/>
                    <a:pt x="53055" y="203"/>
                  </a:cubicBezTo>
                  <a:lnTo>
                    <a:pt x="53507" y="203"/>
                  </a:lnTo>
                  <a:cubicBezTo>
                    <a:pt x="53567" y="203"/>
                    <a:pt x="53626" y="143"/>
                    <a:pt x="53602" y="108"/>
                  </a:cubicBezTo>
                  <a:cubicBezTo>
                    <a:pt x="53602" y="36"/>
                    <a:pt x="53567" y="0"/>
                    <a:pt x="53507" y="0"/>
                  </a:cubicBezTo>
                  <a:close/>
                  <a:moveTo>
                    <a:pt x="54376" y="0"/>
                  </a:moveTo>
                  <a:cubicBezTo>
                    <a:pt x="54317" y="0"/>
                    <a:pt x="54281" y="48"/>
                    <a:pt x="54281" y="108"/>
                  </a:cubicBezTo>
                  <a:cubicBezTo>
                    <a:pt x="54281" y="167"/>
                    <a:pt x="54317" y="203"/>
                    <a:pt x="54376" y="203"/>
                  </a:cubicBezTo>
                  <a:lnTo>
                    <a:pt x="54829" y="203"/>
                  </a:lnTo>
                  <a:cubicBezTo>
                    <a:pt x="54888" y="203"/>
                    <a:pt x="54948" y="143"/>
                    <a:pt x="54936" y="108"/>
                  </a:cubicBezTo>
                  <a:cubicBezTo>
                    <a:pt x="54936" y="36"/>
                    <a:pt x="54888" y="0"/>
                    <a:pt x="54829" y="0"/>
                  </a:cubicBezTo>
                  <a:close/>
                  <a:moveTo>
                    <a:pt x="55710" y="0"/>
                  </a:moveTo>
                  <a:cubicBezTo>
                    <a:pt x="55638" y="0"/>
                    <a:pt x="55603" y="48"/>
                    <a:pt x="55603" y="108"/>
                  </a:cubicBezTo>
                  <a:cubicBezTo>
                    <a:pt x="55603" y="167"/>
                    <a:pt x="55650" y="203"/>
                    <a:pt x="55710" y="203"/>
                  </a:cubicBezTo>
                  <a:lnTo>
                    <a:pt x="56150" y="203"/>
                  </a:lnTo>
                  <a:cubicBezTo>
                    <a:pt x="56210" y="203"/>
                    <a:pt x="56269" y="143"/>
                    <a:pt x="56257" y="108"/>
                  </a:cubicBezTo>
                  <a:cubicBezTo>
                    <a:pt x="56257" y="36"/>
                    <a:pt x="56210" y="0"/>
                    <a:pt x="56150" y="0"/>
                  </a:cubicBezTo>
                  <a:close/>
                  <a:moveTo>
                    <a:pt x="57031" y="0"/>
                  </a:moveTo>
                  <a:cubicBezTo>
                    <a:pt x="56972" y="0"/>
                    <a:pt x="56924" y="48"/>
                    <a:pt x="56924" y="108"/>
                  </a:cubicBezTo>
                  <a:cubicBezTo>
                    <a:pt x="56924" y="167"/>
                    <a:pt x="56972" y="203"/>
                    <a:pt x="57031" y="203"/>
                  </a:cubicBezTo>
                  <a:lnTo>
                    <a:pt x="57472" y="203"/>
                  </a:lnTo>
                  <a:cubicBezTo>
                    <a:pt x="57531" y="203"/>
                    <a:pt x="57591" y="143"/>
                    <a:pt x="57579" y="108"/>
                  </a:cubicBezTo>
                  <a:cubicBezTo>
                    <a:pt x="57579" y="36"/>
                    <a:pt x="57531" y="0"/>
                    <a:pt x="57472" y="0"/>
                  </a:cubicBezTo>
                  <a:close/>
                  <a:moveTo>
                    <a:pt x="58353" y="0"/>
                  </a:moveTo>
                  <a:cubicBezTo>
                    <a:pt x="58293" y="0"/>
                    <a:pt x="58246" y="48"/>
                    <a:pt x="58246" y="108"/>
                  </a:cubicBezTo>
                  <a:cubicBezTo>
                    <a:pt x="58246" y="167"/>
                    <a:pt x="58293" y="203"/>
                    <a:pt x="58353" y="203"/>
                  </a:cubicBezTo>
                  <a:lnTo>
                    <a:pt x="58805" y="203"/>
                  </a:lnTo>
                  <a:cubicBezTo>
                    <a:pt x="58865" y="203"/>
                    <a:pt x="58924" y="143"/>
                    <a:pt x="58901" y="108"/>
                  </a:cubicBezTo>
                  <a:cubicBezTo>
                    <a:pt x="58901" y="36"/>
                    <a:pt x="58865" y="0"/>
                    <a:pt x="58805" y="0"/>
                  </a:cubicBezTo>
                  <a:close/>
                  <a:moveTo>
                    <a:pt x="59675" y="0"/>
                  </a:moveTo>
                  <a:cubicBezTo>
                    <a:pt x="59615" y="0"/>
                    <a:pt x="59579" y="48"/>
                    <a:pt x="59579" y="108"/>
                  </a:cubicBezTo>
                  <a:cubicBezTo>
                    <a:pt x="59579" y="167"/>
                    <a:pt x="59615" y="203"/>
                    <a:pt x="59675" y="203"/>
                  </a:cubicBezTo>
                  <a:lnTo>
                    <a:pt x="60127" y="203"/>
                  </a:lnTo>
                  <a:cubicBezTo>
                    <a:pt x="60186" y="203"/>
                    <a:pt x="60234" y="143"/>
                    <a:pt x="60234" y="108"/>
                  </a:cubicBezTo>
                  <a:cubicBezTo>
                    <a:pt x="60234" y="36"/>
                    <a:pt x="60186" y="0"/>
                    <a:pt x="60127" y="0"/>
                  </a:cubicBezTo>
                  <a:close/>
                  <a:moveTo>
                    <a:pt x="61008" y="0"/>
                  </a:moveTo>
                  <a:cubicBezTo>
                    <a:pt x="60937" y="0"/>
                    <a:pt x="60901" y="48"/>
                    <a:pt x="60901" y="108"/>
                  </a:cubicBezTo>
                  <a:cubicBezTo>
                    <a:pt x="60901" y="167"/>
                    <a:pt x="60948" y="203"/>
                    <a:pt x="61008" y="203"/>
                  </a:cubicBezTo>
                  <a:lnTo>
                    <a:pt x="61449" y="203"/>
                  </a:lnTo>
                  <a:cubicBezTo>
                    <a:pt x="61508" y="203"/>
                    <a:pt x="61556" y="143"/>
                    <a:pt x="61556" y="108"/>
                  </a:cubicBezTo>
                  <a:cubicBezTo>
                    <a:pt x="61556" y="36"/>
                    <a:pt x="61508" y="0"/>
                    <a:pt x="61449" y="0"/>
                  </a:cubicBezTo>
                  <a:close/>
                  <a:moveTo>
                    <a:pt x="62330" y="0"/>
                  </a:moveTo>
                  <a:cubicBezTo>
                    <a:pt x="62270" y="0"/>
                    <a:pt x="62222" y="48"/>
                    <a:pt x="62222" y="108"/>
                  </a:cubicBezTo>
                  <a:cubicBezTo>
                    <a:pt x="62222" y="167"/>
                    <a:pt x="62270" y="203"/>
                    <a:pt x="62330" y="203"/>
                  </a:cubicBezTo>
                  <a:lnTo>
                    <a:pt x="62770" y="203"/>
                  </a:lnTo>
                  <a:cubicBezTo>
                    <a:pt x="62830" y="203"/>
                    <a:pt x="62877" y="143"/>
                    <a:pt x="62877" y="108"/>
                  </a:cubicBezTo>
                  <a:cubicBezTo>
                    <a:pt x="62877" y="36"/>
                    <a:pt x="62830" y="0"/>
                    <a:pt x="62770" y="0"/>
                  </a:cubicBezTo>
                  <a:close/>
                  <a:moveTo>
                    <a:pt x="63651" y="0"/>
                  </a:moveTo>
                  <a:cubicBezTo>
                    <a:pt x="63592" y="0"/>
                    <a:pt x="63544" y="48"/>
                    <a:pt x="63544" y="108"/>
                  </a:cubicBezTo>
                  <a:cubicBezTo>
                    <a:pt x="63544" y="167"/>
                    <a:pt x="63592" y="203"/>
                    <a:pt x="63651" y="203"/>
                  </a:cubicBezTo>
                  <a:lnTo>
                    <a:pt x="64104" y="203"/>
                  </a:lnTo>
                  <a:cubicBezTo>
                    <a:pt x="64163" y="203"/>
                    <a:pt x="64199" y="143"/>
                    <a:pt x="64199" y="108"/>
                  </a:cubicBezTo>
                  <a:cubicBezTo>
                    <a:pt x="64199" y="36"/>
                    <a:pt x="64163" y="0"/>
                    <a:pt x="64104" y="0"/>
                  </a:cubicBezTo>
                  <a:close/>
                  <a:moveTo>
                    <a:pt x="64973" y="0"/>
                  </a:moveTo>
                  <a:cubicBezTo>
                    <a:pt x="64913" y="0"/>
                    <a:pt x="64878" y="48"/>
                    <a:pt x="64878" y="108"/>
                  </a:cubicBezTo>
                  <a:cubicBezTo>
                    <a:pt x="64878" y="167"/>
                    <a:pt x="64913" y="203"/>
                    <a:pt x="64973" y="203"/>
                  </a:cubicBezTo>
                  <a:lnTo>
                    <a:pt x="65425" y="203"/>
                  </a:lnTo>
                  <a:cubicBezTo>
                    <a:pt x="65485" y="203"/>
                    <a:pt x="65532" y="143"/>
                    <a:pt x="65532" y="108"/>
                  </a:cubicBezTo>
                  <a:cubicBezTo>
                    <a:pt x="65532" y="36"/>
                    <a:pt x="65485" y="0"/>
                    <a:pt x="65425" y="0"/>
                  </a:cubicBezTo>
                  <a:close/>
                  <a:moveTo>
                    <a:pt x="66306" y="0"/>
                  </a:moveTo>
                  <a:cubicBezTo>
                    <a:pt x="66247" y="0"/>
                    <a:pt x="66199" y="48"/>
                    <a:pt x="66199" y="108"/>
                  </a:cubicBezTo>
                  <a:cubicBezTo>
                    <a:pt x="66199" y="167"/>
                    <a:pt x="66247" y="203"/>
                    <a:pt x="66306" y="203"/>
                  </a:cubicBezTo>
                  <a:lnTo>
                    <a:pt x="66747" y="203"/>
                  </a:lnTo>
                  <a:cubicBezTo>
                    <a:pt x="66806" y="203"/>
                    <a:pt x="66854" y="143"/>
                    <a:pt x="66854" y="108"/>
                  </a:cubicBezTo>
                  <a:cubicBezTo>
                    <a:pt x="66854" y="36"/>
                    <a:pt x="66806" y="0"/>
                    <a:pt x="66747" y="0"/>
                  </a:cubicBezTo>
                  <a:close/>
                  <a:moveTo>
                    <a:pt x="67628" y="0"/>
                  </a:moveTo>
                  <a:cubicBezTo>
                    <a:pt x="67568" y="0"/>
                    <a:pt x="67521" y="48"/>
                    <a:pt x="67521" y="108"/>
                  </a:cubicBezTo>
                  <a:cubicBezTo>
                    <a:pt x="67521" y="167"/>
                    <a:pt x="67568" y="203"/>
                    <a:pt x="67628" y="203"/>
                  </a:cubicBezTo>
                  <a:lnTo>
                    <a:pt x="68068" y="203"/>
                  </a:lnTo>
                  <a:cubicBezTo>
                    <a:pt x="68128" y="203"/>
                    <a:pt x="68176" y="143"/>
                    <a:pt x="68176" y="108"/>
                  </a:cubicBezTo>
                  <a:cubicBezTo>
                    <a:pt x="68176" y="36"/>
                    <a:pt x="68128" y="0"/>
                    <a:pt x="68068" y="0"/>
                  </a:cubicBezTo>
                  <a:close/>
                  <a:moveTo>
                    <a:pt x="68949" y="0"/>
                  </a:moveTo>
                  <a:cubicBezTo>
                    <a:pt x="68890" y="0"/>
                    <a:pt x="68842" y="48"/>
                    <a:pt x="68842" y="108"/>
                  </a:cubicBezTo>
                  <a:cubicBezTo>
                    <a:pt x="68842" y="167"/>
                    <a:pt x="68890" y="203"/>
                    <a:pt x="68949" y="203"/>
                  </a:cubicBezTo>
                  <a:lnTo>
                    <a:pt x="69402" y="203"/>
                  </a:lnTo>
                  <a:cubicBezTo>
                    <a:pt x="69461" y="203"/>
                    <a:pt x="69497" y="143"/>
                    <a:pt x="69497" y="108"/>
                  </a:cubicBezTo>
                  <a:cubicBezTo>
                    <a:pt x="69497" y="36"/>
                    <a:pt x="69461" y="0"/>
                    <a:pt x="69402" y="0"/>
                  </a:cubicBezTo>
                  <a:close/>
                  <a:moveTo>
                    <a:pt x="70271" y="0"/>
                  </a:moveTo>
                  <a:cubicBezTo>
                    <a:pt x="70212" y="0"/>
                    <a:pt x="70164" y="48"/>
                    <a:pt x="70164" y="108"/>
                  </a:cubicBezTo>
                  <a:cubicBezTo>
                    <a:pt x="70164" y="167"/>
                    <a:pt x="70212" y="203"/>
                    <a:pt x="70271" y="203"/>
                  </a:cubicBezTo>
                  <a:lnTo>
                    <a:pt x="70724" y="203"/>
                  </a:lnTo>
                  <a:cubicBezTo>
                    <a:pt x="70783" y="203"/>
                    <a:pt x="70831" y="143"/>
                    <a:pt x="70831" y="108"/>
                  </a:cubicBezTo>
                  <a:cubicBezTo>
                    <a:pt x="70831" y="36"/>
                    <a:pt x="70783" y="0"/>
                    <a:pt x="70724" y="0"/>
                  </a:cubicBezTo>
                  <a:close/>
                  <a:moveTo>
                    <a:pt x="71605" y="0"/>
                  </a:moveTo>
                  <a:cubicBezTo>
                    <a:pt x="71545" y="0"/>
                    <a:pt x="71497" y="48"/>
                    <a:pt x="71497" y="108"/>
                  </a:cubicBezTo>
                  <a:cubicBezTo>
                    <a:pt x="71497" y="167"/>
                    <a:pt x="71545" y="203"/>
                    <a:pt x="71605" y="203"/>
                  </a:cubicBezTo>
                  <a:lnTo>
                    <a:pt x="72045" y="203"/>
                  </a:lnTo>
                  <a:cubicBezTo>
                    <a:pt x="72105" y="203"/>
                    <a:pt x="72152" y="143"/>
                    <a:pt x="72152" y="108"/>
                  </a:cubicBezTo>
                  <a:cubicBezTo>
                    <a:pt x="72152" y="36"/>
                    <a:pt x="72105" y="0"/>
                    <a:pt x="72045" y="0"/>
                  </a:cubicBezTo>
                  <a:close/>
                  <a:moveTo>
                    <a:pt x="72926" y="0"/>
                  </a:moveTo>
                  <a:cubicBezTo>
                    <a:pt x="72867" y="0"/>
                    <a:pt x="72819" y="48"/>
                    <a:pt x="72819" y="108"/>
                  </a:cubicBezTo>
                  <a:cubicBezTo>
                    <a:pt x="72819" y="167"/>
                    <a:pt x="72867" y="203"/>
                    <a:pt x="72926" y="203"/>
                  </a:cubicBezTo>
                  <a:lnTo>
                    <a:pt x="73367" y="203"/>
                  </a:lnTo>
                  <a:cubicBezTo>
                    <a:pt x="73426" y="203"/>
                    <a:pt x="73474" y="143"/>
                    <a:pt x="73474" y="108"/>
                  </a:cubicBezTo>
                  <a:cubicBezTo>
                    <a:pt x="73474" y="36"/>
                    <a:pt x="73426" y="0"/>
                    <a:pt x="73367" y="0"/>
                  </a:cubicBezTo>
                  <a:close/>
                  <a:moveTo>
                    <a:pt x="74236" y="0"/>
                  </a:moveTo>
                  <a:cubicBezTo>
                    <a:pt x="74176" y="0"/>
                    <a:pt x="74129" y="48"/>
                    <a:pt x="74129" y="108"/>
                  </a:cubicBezTo>
                  <a:cubicBezTo>
                    <a:pt x="74129" y="167"/>
                    <a:pt x="74176" y="203"/>
                    <a:pt x="74236" y="203"/>
                  </a:cubicBezTo>
                  <a:lnTo>
                    <a:pt x="74676" y="203"/>
                  </a:lnTo>
                  <a:cubicBezTo>
                    <a:pt x="74760" y="203"/>
                    <a:pt x="74795" y="143"/>
                    <a:pt x="74784" y="108"/>
                  </a:cubicBezTo>
                  <a:cubicBezTo>
                    <a:pt x="74784" y="36"/>
                    <a:pt x="74736" y="0"/>
                    <a:pt x="74676" y="0"/>
                  </a:cubicBezTo>
                  <a:close/>
                  <a:moveTo>
                    <a:pt x="75557" y="0"/>
                  </a:moveTo>
                  <a:cubicBezTo>
                    <a:pt x="75498" y="0"/>
                    <a:pt x="75450" y="48"/>
                    <a:pt x="75450" y="108"/>
                  </a:cubicBezTo>
                  <a:cubicBezTo>
                    <a:pt x="75450" y="167"/>
                    <a:pt x="75498" y="203"/>
                    <a:pt x="75557" y="203"/>
                  </a:cubicBezTo>
                  <a:lnTo>
                    <a:pt x="76010" y="203"/>
                  </a:lnTo>
                  <a:cubicBezTo>
                    <a:pt x="76081" y="203"/>
                    <a:pt x="76117" y="143"/>
                    <a:pt x="76105" y="108"/>
                  </a:cubicBezTo>
                  <a:cubicBezTo>
                    <a:pt x="76105" y="36"/>
                    <a:pt x="76069" y="0"/>
                    <a:pt x="76010" y="0"/>
                  </a:cubicBezTo>
                  <a:close/>
                  <a:moveTo>
                    <a:pt x="76879" y="0"/>
                  </a:moveTo>
                  <a:cubicBezTo>
                    <a:pt x="76820" y="0"/>
                    <a:pt x="76784" y="48"/>
                    <a:pt x="76784" y="108"/>
                  </a:cubicBezTo>
                  <a:cubicBezTo>
                    <a:pt x="76784" y="167"/>
                    <a:pt x="76820" y="203"/>
                    <a:pt x="76879" y="203"/>
                  </a:cubicBezTo>
                  <a:lnTo>
                    <a:pt x="77331" y="203"/>
                  </a:lnTo>
                  <a:cubicBezTo>
                    <a:pt x="77391" y="203"/>
                    <a:pt x="77451" y="143"/>
                    <a:pt x="77439" y="108"/>
                  </a:cubicBezTo>
                  <a:cubicBezTo>
                    <a:pt x="77439" y="36"/>
                    <a:pt x="77391" y="0"/>
                    <a:pt x="77331" y="0"/>
                  </a:cubicBezTo>
                  <a:close/>
                  <a:moveTo>
                    <a:pt x="78201" y="0"/>
                  </a:moveTo>
                  <a:cubicBezTo>
                    <a:pt x="78141" y="0"/>
                    <a:pt x="78105" y="48"/>
                    <a:pt x="78105" y="108"/>
                  </a:cubicBezTo>
                  <a:cubicBezTo>
                    <a:pt x="78105" y="167"/>
                    <a:pt x="78141" y="203"/>
                    <a:pt x="78201" y="203"/>
                  </a:cubicBezTo>
                  <a:lnTo>
                    <a:pt x="78653" y="203"/>
                  </a:lnTo>
                  <a:cubicBezTo>
                    <a:pt x="78713" y="203"/>
                    <a:pt x="78772" y="143"/>
                    <a:pt x="78760" y="108"/>
                  </a:cubicBezTo>
                  <a:cubicBezTo>
                    <a:pt x="78760" y="36"/>
                    <a:pt x="78713" y="0"/>
                    <a:pt x="78653" y="0"/>
                  </a:cubicBezTo>
                  <a:close/>
                  <a:moveTo>
                    <a:pt x="79534" y="0"/>
                  </a:moveTo>
                  <a:cubicBezTo>
                    <a:pt x="79475" y="0"/>
                    <a:pt x="79427" y="48"/>
                    <a:pt x="79427" y="108"/>
                  </a:cubicBezTo>
                  <a:cubicBezTo>
                    <a:pt x="79427" y="167"/>
                    <a:pt x="79475" y="203"/>
                    <a:pt x="79534" y="203"/>
                  </a:cubicBezTo>
                  <a:lnTo>
                    <a:pt x="79975" y="203"/>
                  </a:lnTo>
                  <a:cubicBezTo>
                    <a:pt x="80034" y="203"/>
                    <a:pt x="80094" y="143"/>
                    <a:pt x="80082" y="108"/>
                  </a:cubicBezTo>
                  <a:cubicBezTo>
                    <a:pt x="80082" y="36"/>
                    <a:pt x="80034" y="0"/>
                    <a:pt x="79975" y="0"/>
                  </a:cubicBezTo>
                  <a:close/>
                  <a:moveTo>
                    <a:pt x="80856" y="0"/>
                  </a:moveTo>
                  <a:cubicBezTo>
                    <a:pt x="80796" y="0"/>
                    <a:pt x="80749" y="48"/>
                    <a:pt x="80749" y="108"/>
                  </a:cubicBezTo>
                  <a:cubicBezTo>
                    <a:pt x="80749" y="167"/>
                    <a:pt x="80796" y="203"/>
                    <a:pt x="80856" y="203"/>
                  </a:cubicBezTo>
                  <a:lnTo>
                    <a:pt x="81308" y="203"/>
                  </a:lnTo>
                  <a:cubicBezTo>
                    <a:pt x="81368" y="203"/>
                    <a:pt x="81427" y="143"/>
                    <a:pt x="81403" y="108"/>
                  </a:cubicBezTo>
                  <a:cubicBezTo>
                    <a:pt x="81403" y="36"/>
                    <a:pt x="81368" y="0"/>
                    <a:pt x="81308" y="0"/>
                  </a:cubicBezTo>
                  <a:close/>
                  <a:moveTo>
                    <a:pt x="82177" y="0"/>
                  </a:moveTo>
                  <a:cubicBezTo>
                    <a:pt x="82118" y="0"/>
                    <a:pt x="82070" y="48"/>
                    <a:pt x="82070" y="108"/>
                  </a:cubicBezTo>
                  <a:cubicBezTo>
                    <a:pt x="82070" y="167"/>
                    <a:pt x="82118" y="203"/>
                    <a:pt x="82177" y="203"/>
                  </a:cubicBezTo>
                  <a:lnTo>
                    <a:pt x="82630" y="203"/>
                  </a:lnTo>
                  <a:cubicBezTo>
                    <a:pt x="82689" y="203"/>
                    <a:pt x="82749" y="143"/>
                    <a:pt x="82737" y="108"/>
                  </a:cubicBezTo>
                  <a:cubicBezTo>
                    <a:pt x="82737" y="36"/>
                    <a:pt x="82689" y="0"/>
                    <a:pt x="82630" y="0"/>
                  </a:cubicBezTo>
                  <a:close/>
                  <a:moveTo>
                    <a:pt x="83511" y="0"/>
                  </a:moveTo>
                  <a:cubicBezTo>
                    <a:pt x="83451" y="0"/>
                    <a:pt x="83404" y="48"/>
                    <a:pt x="83404" y="108"/>
                  </a:cubicBezTo>
                  <a:cubicBezTo>
                    <a:pt x="83404" y="167"/>
                    <a:pt x="83451" y="203"/>
                    <a:pt x="83511" y="203"/>
                  </a:cubicBezTo>
                  <a:lnTo>
                    <a:pt x="83951" y="203"/>
                  </a:lnTo>
                  <a:cubicBezTo>
                    <a:pt x="84011" y="203"/>
                    <a:pt x="84070" y="143"/>
                    <a:pt x="84059" y="108"/>
                  </a:cubicBezTo>
                  <a:cubicBezTo>
                    <a:pt x="84059" y="36"/>
                    <a:pt x="84011" y="0"/>
                    <a:pt x="83951" y="0"/>
                  </a:cubicBezTo>
                  <a:close/>
                  <a:moveTo>
                    <a:pt x="84832" y="0"/>
                  </a:moveTo>
                  <a:cubicBezTo>
                    <a:pt x="84773" y="0"/>
                    <a:pt x="84725" y="48"/>
                    <a:pt x="84725" y="108"/>
                  </a:cubicBezTo>
                  <a:cubicBezTo>
                    <a:pt x="84725" y="167"/>
                    <a:pt x="84773" y="203"/>
                    <a:pt x="84832" y="203"/>
                  </a:cubicBezTo>
                  <a:lnTo>
                    <a:pt x="85273" y="203"/>
                  </a:lnTo>
                  <a:cubicBezTo>
                    <a:pt x="85332" y="203"/>
                    <a:pt x="85380" y="143"/>
                    <a:pt x="85380" y="108"/>
                  </a:cubicBezTo>
                  <a:cubicBezTo>
                    <a:pt x="85380" y="36"/>
                    <a:pt x="85332" y="0"/>
                    <a:pt x="85273" y="0"/>
                  </a:cubicBezTo>
                  <a:close/>
                  <a:moveTo>
                    <a:pt x="86154" y="0"/>
                  </a:moveTo>
                  <a:cubicBezTo>
                    <a:pt x="86094" y="0"/>
                    <a:pt x="86047" y="48"/>
                    <a:pt x="86047" y="108"/>
                  </a:cubicBezTo>
                  <a:cubicBezTo>
                    <a:pt x="86047" y="167"/>
                    <a:pt x="86094" y="203"/>
                    <a:pt x="86154" y="203"/>
                  </a:cubicBezTo>
                  <a:lnTo>
                    <a:pt x="86606" y="203"/>
                  </a:lnTo>
                  <a:cubicBezTo>
                    <a:pt x="86666" y="203"/>
                    <a:pt x="86702" y="143"/>
                    <a:pt x="86702" y="108"/>
                  </a:cubicBezTo>
                  <a:cubicBezTo>
                    <a:pt x="86702" y="36"/>
                    <a:pt x="86666" y="0"/>
                    <a:pt x="86606" y="0"/>
                  </a:cubicBezTo>
                  <a:close/>
                  <a:moveTo>
                    <a:pt x="87476" y="0"/>
                  </a:moveTo>
                  <a:cubicBezTo>
                    <a:pt x="87416" y="0"/>
                    <a:pt x="87380" y="48"/>
                    <a:pt x="87380" y="108"/>
                  </a:cubicBezTo>
                  <a:cubicBezTo>
                    <a:pt x="87380" y="167"/>
                    <a:pt x="87416" y="203"/>
                    <a:pt x="87476" y="203"/>
                  </a:cubicBezTo>
                  <a:lnTo>
                    <a:pt x="87928" y="203"/>
                  </a:lnTo>
                  <a:cubicBezTo>
                    <a:pt x="87988" y="203"/>
                    <a:pt x="88023" y="143"/>
                    <a:pt x="88035" y="108"/>
                  </a:cubicBezTo>
                  <a:cubicBezTo>
                    <a:pt x="88035" y="36"/>
                    <a:pt x="87988" y="0"/>
                    <a:pt x="87928" y="0"/>
                  </a:cubicBezTo>
                  <a:close/>
                  <a:moveTo>
                    <a:pt x="88809" y="0"/>
                  </a:moveTo>
                  <a:cubicBezTo>
                    <a:pt x="88738" y="0"/>
                    <a:pt x="88702" y="48"/>
                    <a:pt x="88702" y="108"/>
                  </a:cubicBezTo>
                  <a:cubicBezTo>
                    <a:pt x="88702" y="167"/>
                    <a:pt x="88738" y="203"/>
                    <a:pt x="88809" y="203"/>
                  </a:cubicBezTo>
                  <a:lnTo>
                    <a:pt x="89250" y="203"/>
                  </a:lnTo>
                  <a:cubicBezTo>
                    <a:pt x="89309" y="203"/>
                    <a:pt x="89357" y="143"/>
                    <a:pt x="89357" y="108"/>
                  </a:cubicBezTo>
                  <a:cubicBezTo>
                    <a:pt x="89357" y="36"/>
                    <a:pt x="89309" y="0"/>
                    <a:pt x="89250" y="0"/>
                  </a:cubicBezTo>
                  <a:close/>
                  <a:moveTo>
                    <a:pt x="90131" y="0"/>
                  </a:moveTo>
                  <a:cubicBezTo>
                    <a:pt x="90071" y="0"/>
                    <a:pt x="90024" y="48"/>
                    <a:pt x="90024" y="108"/>
                  </a:cubicBezTo>
                  <a:cubicBezTo>
                    <a:pt x="90024" y="167"/>
                    <a:pt x="90071" y="203"/>
                    <a:pt x="90131" y="203"/>
                  </a:cubicBezTo>
                  <a:lnTo>
                    <a:pt x="90571" y="203"/>
                  </a:lnTo>
                  <a:cubicBezTo>
                    <a:pt x="90631" y="203"/>
                    <a:pt x="90678" y="143"/>
                    <a:pt x="90678" y="108"/>
                  </a:cubicBezTo>
                  <a:cubicBezTo>
                    <a:pt x="90678" y="36"/>
                    <a:pt x="90631" y="0"/>
                    <a:pt x="90571" y="0"/>
                  </a:cubicBezTo>
                  <a:close/>
                  <a:moveTo>
                    <a:pt x="91452" y="0"/>
                  </a:moveTo>
                  <a:cubicBezTo>
                    <a:pt x="91393" y="0"/>
                    <a:pt x="91345" y="48"/>
                    <a:pt x="91345" y="108"/>
                  </a:cubicBezTo>
                  <a:cubicBezTo>
                    <a:pt x="91345" y="167"/>
                    <a:pt x="91393" y="203"/>
                    <a:pt x="91452" y="203"/>
                  </a:cubicBezTo>
                  <a:lnTo>
                    <a:pt x="91893" y="203"/>
                  </a:lnTo>
                  <a:cubicBezTo>
                    <a:pt x="91964" y="203"/>
                    <a:pt x="92000" y="143"/>
                    <a:pt x="92000" y="108"/>
                  </a:cubicBezTo>
                  <a:cubicBezTo>
                    <a:pt x="92000" y="36"/>
                    <a:pt x="91964" y="0"/>
                    <a:pt x="91893" y="0"/>
                  </a:cubicBezTo>
                  <a:close/>
                  <a:moveTo>
                    <a:pt x="92774" y="0"/>
                  </a:moveTo>
                  <a:cubicBezTo>
                    <a:pt x="92714" y="0"/>
                    <a:pt x="92679" y="48"/>
                    <a:pt x="92679" y="108"/>
                  </a:cubicBezTo>
                  <a:cubicBezTo>
                    <a:pt x="92679" y="167"/>
                    <a:pt x="92714" y="203"/>
                    <a:pt x="92774" y="203"/>
                  </a:cubicBezTo>
                  <a:lnTo>
                    <a:pt x="93226" y="203"/>
                  </a:lnTo>
                  <a:cubicBezTo>
                    <a:pt x="93286" y="203"/>
                    <a:pt x="93333" y="143"/>
                    <a:pt x="93333" y="108"/>
                  </a:cubicBezTo>
                  <a:cubicBezTo>
                    <a:pt x="93333" y="36"/>
                    <a:pt x="93286" y="0"/>
                    <a:pt x="93226" y="0"/>
                  </a:cubicBezTo>
                  <a:close/>
                  <a:moveTo>
                    <a:pt x="94107" y="0"/>
                  </a:moveTo>
                  <a:cubicBezTo>
                    <a:pt x="94048" y="0"/>
                    <a:pt x="94000" y="48"/>
                    <a:pt x="94000" y="108"/>
                  </a:cubicBezTo>
                  <a:cubicBezTo>
                    <a:pt x="94000" y="167"/>
                    <a:pt x="94048" y="203"/>
                    <a:pt x="94107" y="203"/>
                  </a:cubicBezTo>
                  <a:lnTo>
                    <a:pt x="94548" y="203"/>
                  </a:lnTo>
                  <a:cubicBezTo>
                    <a:pt x="94607" y="203"/>
                    <a:pt x="94655" y="143"/>
                    <a:pt x="94655" y="108"/>
                  </a:cubicBezTo>
                  <a:cubicBezTo>
                    <a:pt x="94655" y="36"/>
                    <a:pt x="94607" y="0"/>
                    <a:pt x="94548" y="0"/>
                  </a:cubicBezTo>
                  <a:close/>
                  <a:moveTo>
                    <a:pt x="95429" y="0"/>
                  </a:moveTo>
                  <a:cubicBezTo>
                    <a:pt x="95369" y="0"/>
                    <a:pt x="95322" y="48"/>
                    <a:pt x="95322" y="108"/>
                  </a:cubicBezTo>
                  <a:cubicBezTo>
                    <a:pt x="95322" y="167"/>
                    <a:pt x="95369" y="203"/>
                    <a:pt x="95429" y="203"/>
                  </a:cubicBezTo>
                  <a:lnTo>
                    <a:pt x="95870" y="203"/>
                  </a:lnTo>
                  <a:cubicBezTo>
                    <a:pt x="95929" y="203"/>
                    <a:pt x="95977" y="143"/>
                    <a:pt x="95977" y="108"/>
                  </a:cubicBezTo>
                  <a:cubicBezTo>
                    <a:pt x="95977" y="36"/>
                    <a:pt x="95929" y="0"/>
                    <a:pt x="95870" y="0"/>
                  </a:cubicBezTo>
                  <a:close/>
                  <a:moveTo>
                    <a:pt x="96751" y="0"/>
                  </a:moveTo>
                  <a:cubicBezTo>
                    <a:pt x="96691" y="0"/>
                    <a:pt x="96643" y="48"/>
                    <a:pt x="96643" y="108"/>
                  </a:cubicBezTo>
                  <a:cubicBezTo>
                    <a:pt x="96643" y="167"/>
                    <a:pt x="96691" y="203"/>
                    <a:pt x="96751" y="203"/>
                  </a:cubicBezTo>
                  <a:lnTo>
                    <a:pt x="97203" y="203"/>
                  </a:lnTo>
                  <a:cubicBezTo>
                    <a:pt x="97251" y="203"/>
                    <a:pt x="97298" y="143"/>
                    <a:pt x="97298" y="108"/>
                  </a:cubicBezTo>
                  <a:cubicBezTo>
                    <a:pt x="97298" y="36"/>
                    <a:pt x="97263" y="0"/>
                    <a:pt x="97203" y="0"/>
                  </a:cubicBezTo>
                  <a:close/>
                  <a:moveTo>
                    <a:pt x="98072" y="0"/>
                  </a:moveTo>
                  <a:cubicBezTo>
                    <a:pt x="98013" y="0"/>
                    <a:pt x="97965" y="48"/>
                    <a:pt x="97965" y="108"/>
                  </a:cubicBezTo>
                  <a:cubicBezTo>
                    <a:pt x="97965" y="167"/>
                    <a:pt x="98013" y="203"/>
                    <a:pt x="98072" y="203"/>
                  </a:cubicBezTo>
                  <a:lnTo>
                    <a:pt x="98525" y="203"/>
                  </a:lnTo>
                  <a:cubicBezTo>
                    <a:pt x="98584" y="203"/>
                    <a:pt x="98632" y="143"/>
                    <a:pt x="98632" y="108"/>
                  </a:cubicBezTo>
                  <a:cubicBezTo>
                    <a:pt x="98632" y="36"/>
                    <a:pt x="98584" y="0"/>
                    <a:pt x="98525" y="0"/>
                  </a:cubicBezTo>
                  <a:close/>
                  <a:moveTo>
                    <a:pt x="99382" y="0"/>
                  </a:moveTo>
                  <a:cubicBezTo>
                    <a:pt x="99322" y="0"/>
                    <a:pt x="99287" y="48"/>
                    <a:pt x="99287" y="108"/>
                  </a:cubicBezTo>
                  <a:cubicBezTo>
                    <a:pt x="99287" y="167"/>
                    <a:pt x="99322" y="203"/>
                    <a:pt x="99382" y="203"/>
                  </a:cubicBezTo>
                  <a:lnTo>
                    <a:pt x="99834" y="203"/>
                  </a:lnTo>
                  <a:cubicBezTo>
                    <a:pt x="99906" y="203"/>
                    <a:pt x="99953" y="143"/>
                    <a:pt x="99941" y="108"/>
                  </a:cubicBezTo>
                  <a:cubicBezTo>
                    <a:pt x="99941" y="36"/>
                    <a:pt x="99894" y="0"/>
                    <a:pt x="99834" y="0"/>
                  </a:cubicBezTo>
                  <a:close/>
                  <a:moveTo>
                    <a:pt x="100715" y="0"/>
                  </a:moveTo>
                  <a:cubicBezTo>
                    <a:pt x="100644" y="0"/>
                    <a:pt x="100608" y="48"/>
                    <a:pt x="100608" y="108"/>
                  </a:cubicBezTo>
                  <a:cubicBezTo>
                    <a:pt x="100608" y="167"/>
                    <a:pt x="100644" y="203"/>
                    <a:pt x="100715" y="203"/>
                  </a:cubicBezTo>
                  <a:lnTo>
                    <a:pt x="101156" y="203"/>
                  </a:lnTo>
                  <a:cubicBezTo>
                    <a:pt x="101227" y="203"/>
                    <a:pt x="101275" y="143"/>
                    <a:pt x="101263" y="108"/>
                  </a:cubicBezTo>
                  <a:cubicBezTo>
                    <a:pt x="101263" y="36"/>
                    <a:pt x="101215" y="0"/>
                    <a:pt x="101156" y="0"/>
                  </a:cubicBezTo>
                  <a:close/>
                  <a:moveTo>
                    <a:pt x="102037" y="0"/>
                  </a:moveTo>
                  <a:cubicBezTo>
                    <a:pt x="101977" y="0"/>
                    <a:pt x="101930" y="48"/>
                    <a:pt x="101930" y="108"/>
                  </a:cubicBezTo>
                  <a:cubicBezTo>
                    <a:pt x="101930" y="167"/>
                    <a:pt x="101977" y="203"/>
                    <a:pt x="102037" y="203"/>
                  </a:cubicBezTo>
                  <a:lnTo>
                    <a:pt x="102477" y="203"/>
                  </a:lnTo>
                  <a:cubicBezTo>
                    <a:pt x="102537" y="203"/>
                    <a:pt x="102597" y="143"/>
                    <a:pt x="102585" y="108"/>
                  </a:cubicBezTo>
                  <a:cubicBezTo>
                    <a:pt x="102585" y="36"/>
                    <a:pt x="102537" y="0"/>
                    <a:pt x="102477" y="0"/>
                  </a:cubicBezTo>
                  <a:close/>
                  <a:moveTo>
                    <a:pt x="103359" y="0"/>
                  </a:moveTo>
                  <a:cubicBezTo>
                    <a:pt x="103299" y="0"/>
                    <a:pt x="103251" y="48"/>
                    <a:pt x="103251" y="108"/>
                  </a:cubicBezTo>
                  <a:cubicBezTo>
                    <a:pt x="103251" y="167"/>
                    <a:pt x="103299" y="203"/>
                    <a:pt x="103359" y="203"/>
                  </a:cubicBezTo>
                  <a:lnTo>
                    <a:pt x="103799" y="203"/>
                  </a:lnTo>
                  <a:cubicBezTo>
                    <a:pt x="103871" y="203"/>
                    <a:pt x="103930" y="143"/>
                    <a:pt x="103906" y="108"/>
                  </a:cubicBezTo>
                  <a:cubicBezTo>
                    <a:pt x="103906" y="36"/>
                    <a:pt x="103871" y="0"/>
                    <a:pt x="103799" y="0"/>
                  </a:cubicBezTo>
                  <a:close/>
                  <a:moveTo>
                    <a:pt x="104680" y="0"/>
                  </a:moveTo>
                  <a:cubicBezTo>
                    <a:pt x="104621" y="0"/>
                    <a:pt x="104585" y="48"/>
                    <a:pt x="104585" y="108"/>
                  </a:cubicBezTo>
                  <a:cubicBezTo>
                    <a:pt x="104585" y="167"/>
                    <a:pt x="104621" y="203"/>
                    <a:pt x="104680" y="203"/>
                  </a:cubicBezTo>
                  <a:lnTo>
                    <a:pt x="105133" y="203"/>
                  </a:lnTo>
                  <a:cubicBezTo>
                    <a:pt x="105192" y="203"/>
                    <a:pt x="105252" y="143"/>
                    <a:pt x="105240" y="108"/>
                  </a:cubicBezTo>
                  <a:cubicBezTo>
                    <a:pt x="105240" y="36"/>
                    <a:pt x="105192" y="0"/>
                    <a:pt x="105133" y="0"/>
                  </a:cubicBezTo>
                  <a:close/>
                  <a:moveTo>
                    <a:pt x="106014" y="0"/>
                  </a:moveTo>
                  <a:cubicBezTo>
                    <a:pt x="105954" y="0"/>
                    <a:pt x="105906" y="48"/>
                    <a:pt x="105906" y="108"/>
                  </a:cubicBezTo>
                  <a:cubicBezTo>
                    <a:pt x="105906" y="167"/>
                    <a:pt x="105954" y="203"/>
                    <a:pt x="106014" y="203"/>
                  </a:cubicBezTo>
                  <a:lnTo>
                    <a:pt x="106454" y="203"/>
                  </a:lnTo>
                  <a:cubicBezTo>
                    <a:pt x="106514" y="203"/>
                    <a:pt x="106573" y="143"/>
                    <a:pt x="106561" y="108"/>
                  </a:cubicBezTo>
                  <a:cubicBezTo>
                    <a:pt x="106561" y="36"/>
                    <a:pt x="106514" y="0"/>
                    <a:pt x="106454" y="0"/>
                  </a:cubicBezTo>
                  <a:close/>
                  <a:moveTo>
                    <a:pt x="107335" y="0"/>
                  </a:moveTo>
                  <a:cubicBezTo>
                    <a:pt x="107276" y="0"/>
                    <a:pt x="107228" y="48"/>
                    <a:pt x="107228" y="108"/>
                  </a:cubicBezTo>
                  <a:cubicBezTo>
                    <a:pt x="107228" y="167"/>
                    <a:pt x="107276" y="203"/>
                    <a:pt x="107335" y="203"/>
                  </a:cubicBezTo>
                  <a:lnTo>
                    <a:pt x="107776" y="203"/>
                  </a:lnTo>
                  <a:cubicBezTo>
                    <a:pt x="107835" y="203"/>
                    <a:pt x="107895" y="143"/>
                    <a:pt x="107883" y="108"/>
                  </a:cubicBezTo>
                  <a:cubicBezTo>
                    <a:pt x="107883" y="36"/>
                    <a:pt x="107835" y="0"/>
                    <a:pt x="107776" y="0"/>
                  </a:cubicBezTo>
                  <a:close/>
                  <a:moveTo>
                    <a:pt x="108657" y="0"/>
                  </a:moveTo>
                  <a:cubicBezTo>
                    <a:pt x="108597" y="0"/>
                    <a:pt x="108550" y="48"/>
                    <a:pt x="108550" y="108"/>
                  </a:cubicBezTo>
                  <a:cubicBezTo>
                    <a:pt x="108550" y="167"/>
                    <a:pt x="108597" y="203"/>
                    <a:pt x="108657" y="203"/>
                  </a:cubicBezTo>
                  <a:lnTo>
                    <a:pt x="109109" y="203"/>
                  </a:lnTo>
                  <a:cubicBezTo>
                    <a:pt x="109157" y="203"/>
                    <a:pt x="109228" y="143"/>
                    <a:pt x="109205" y="108"/>
                  </a:cubicBezTo>
                  <a:cubicBezTo>
                    <a:pt x="109205" y="36"/>
                    <a:pt x="109169" y="0"/>
                    <a:pt x="109109" y="0"/>
                  </a:cubicBezTo>
                  <a:close/>
                  <a:moveTo>
                    <a:pt x="109978" y="0"/>
                  </a:moveTo>
                  <a:cubicBezTo>
                    <a:pt x="109919" y="0"/>
                    <a:pt x="109883" y="48"/>
                    <a:pt x="109883" y="108"/>
                  </a:cubicBezTo>
                  <a:cubicBezTo>
                    <a:pt x="109883" y="167"/>
                    <a:pt x="109919" y="203"/>
                    <a:pt x="109978" y="203"/>
                  </a:cubicBezTo>
                  <a:lnTo>
                    <a:pt x="110431" y="203"/>
                  </a:lnTo>
                  <a:cubicBezTo>
                    <a:pt x="110490" y="203"/>
                    <a:pt x="110538" y="143"/>
                    <a:pt x="110538" y="108"/>
                  </a:cubicBezTo>
                  <a:cubicBezTo>
                    <a:pt x="110538" y="36"/>
                    <a:pt x="110490" y="0"/>
                    <a:pt x="110431" y="0"/>
                  </a:cubicBezTo>
                  <a:close/>
                  <a:moveTo>
                    <a:pt x="111312" y="0"/>
                  </a:moveTo>
                  <a:cubicBezTo>
                    <a:pt x="111252" y="0"/>
                    <a:pt x="111205" y="48"/>
                    <a:pt x="111205" y="108"/>
                  </a:cubicBezTo>
                  <a:cubicBezTo>
                    <a:pt x="111205" y="167"/>
                    <a:pt x="111252" y="203"/>
                    <a:pt x="111312" y="203"/>
                  </a:cubicBezTo>
                  <a:lnTo>
                    <a:pt x="111752" y="203"/>
                  </a:lnTo>
                  <a:cubicBezTo>
                    <a:pt x="111812" y="203"/>
                    <a:pt x="111860" y="143"/>
                    <a:pt x="111860" y="108"/>
                  </a:cubicBezTo>
                  <a:cubicBezTo>
                    <a:pt x="111860" y="36"/>
                    <a:pt x="111812" y="0"/>
                    <a:pt x="111752" y="0"/>
                  </a:cubicBezTo>
                  <a:close/>
                  <a:moveTo>
                    <a:pt x="112634" y="0"/>
                  </a:moveTo>
                  <a:cubicBezTo>
                    <a:pt x="112574" y="0"/>
                    <a:pt x="112526" y="48"/>
                    <a:pt x="112526" y="108"/>
                  </a:cubicBezTo>
                  <a:cubicBezTo>
                    <a:pt x="112526" y="167"/>
                    <a:pt x="112574" y="203"/>
                    <a:pt x="112634" y="203"/>
                  </a:cubicBezTo>
                  <a:lnTo>
                    <a:pt x="113074" y="203"/>
                  </a:lnTo>
                  <a:cubicBezTo>
                    <a:pt x="113134" y="203"/>
                    <a:pt x="113181" y="143"/>
                    <a:pt x="113181" y="108"/>
                  </a:cubicBezTo>
                  <a:cubicBezTo>
                    <a:pt x="113181" y="36"/>
                    <a:pt x="113134" y="0"/>
                    <a:pt x="113074" y="0"/>
                  </a:cubicBezTo>
                  <a:close/>
                  <a:moveTo>
                    <a:pt x="113955" y="0"/>
                  </a:moveTo>
                  <a:cubicBezTo>
                    <a:pt x="113896" y="0"/>
                    <a:pt x="113848" y="48"/>
                    <a:pt x="113848" y="108"/>
                  </a:cubicBezTo>
                  <a:cubicBezTo>
                    <a:pt x="113848" y="167"/>
                    <a:pt x="113896" y="203"/>
                    <a:pt x="113955" y="203"/>
                  </a:cubicBezTo>
                  <a:lnTo>
                    <a:pt x="114408" y="203"/>
                  </a:lnTo>
                  <a:cubicBezTo>
                    <a:pt x="114467" y="203"/>
                    <a:pt x="114503" y="143"/>
                    <a:pt x="114503" y="108"/>
                  </a:cubicBezTo>
                  <a:cubicBezTo>
                    <a:pt x="114503" y="36"/>
                    <a:pt x="114467" y="0"/>
                    <a:pt x="11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3007;p35">
              <a:extLst>
                <a:ext uri="{FF2B5EF4-FFF2-40B4-BE49-F238E27FC236}">
                  <a16:creationId xmlns:a16="http://schemas.microsoft.com/office/drawing/2014/main" id="{BFDF9BD2-A888-1354-13FA-1C72A6F14E2A}"/>
                </a:ext>
              </a:extLst>
            </p:cNvPr>
            <p:cNvSpPr/>
            <p:nvPr/>
          </p:nvSpPr>
          <p:spPr>
            <a:xfrm>
              <a:off x="4022273" y="1859187"/>
              <a:ext cx="3413054" cy="2471151"/>
            </a:xfrm>
            <a:custGeom>
              <a:avLst/>
              <a:gdLst/>
              <a:ahLst/>
              <a:cxnLst/>
              <a:rect l="l" t="t" r="r" b="b"/>
              <a:pathLst>
                <a:path w="75904" h="75689" extrusionOk="0">
                  <a:moveTo>
                    <a:pt x="10633" y="1"/>
                  </a:moveTo>
                  <a:cubicBezTo>
                    <a:pt x="10490" y="1"/>
                    <a:pt x="10359" y="13"/>
                    <a:pt x="10228" y="13"/>
                  </a:cubicBezTo>
                  <a:cubicBezTo>
                    <a:pt x="10169" y="13"/>
                    <a:pt x="10121" y="72"/>
                    <a:pt x="10121" y="132"/>
                  </a:cubicBezTo>
                  <a:cubicBezTo>
                    <a:pt x="10121" y="191"/>
                    <a:pt x="10169" y="239"/>
                    <a:pt x="10228" y="239"/>
                  </a:cubicBezTo>
                  <a:cubicBezTo>
                    <a:pt x="10359" y="239"/>
                    <a:pt x="10490" y="239"/>
                    <a:pt x="10633" y="203"/>
                  </a:cubicBezTo>
                  <a:lnTo>
                    <a:pt x="10669" y="203"/>
                  </a:lnTo>
                  <a:cubicBezTo>
                    <a:pt x="10728" y="203"/>
                    <a:pt x="10776" y="156"/>
                    <a:pt x="10776" y="96"/>
                  </a:cubicBezTo>
                  <a:cubicBezTo>
                    <a:pt x="10776" y="36"/>
                    <a:pt x="10728" y="1"/>
                    <a:pt x="10669" y="1"/>
                  </a:cubicBezTo>
                  <a:close/>
                  <a:moveTo>
                    <a:pt x="11538" y="25"/>
                  </a:moveTo>
                  <a:cubicBezTo>
                    <a:pt x="11479" y="25"/>
                    <a:pt x="11431" y="72"/>
                    <a:pt x="11431" y="132"/>
                  </a:cubicBezTo>
                  <a:cubicBezTo>
                    <a:pt x="11431" y="191"/>
                    <a:pt x="11479" y="239"/>
                    <a:pt x="11538" y="239"/>
                  </a:cubicBezTo>
                  <a:lnTo>
                    <a:pt x="11979" y="239"/>
                  </a:lnTo>
                  <a:cubicBezTo>
                    <a:pt x="12062" y="239"/>
                    <a:pt x="12098" y="179"/>
                    <a:pt x="12086" y="132"/>
                  </a:cubicBezTo>
                  <a:cubicBezTo>
                    <a:pt x="12086" y="72"/>
                    <a:pt x="12038" y="25"/>
                    <a:pt x="11979" y="25"/>
                  </a:cubicBezTo>
                  <a:close/>
                  <a:moveTo>
                    <a:pt x="12860" y="25"/>
                  </a:moveTo>
                  <a:cubicBezTo>
                    <a:pt x="12800" y="25"/>
                    <a:pt x="12753" y="72"/>
                    <a:pt x="12753" y="132"/>
                  </a:cubicBezTo>
                  <a:cubicBezTo>
                    <a:pt x="12753" y="191"/>
                    <a:pt x="12800" y="239"/>
                    <a:pt x="12860" y="239"/>
                  </a:cubicBezTo>
                  <a:lnTo>
                    <a:pt x="13312" y="239"/>
                  </a:lnTo>
                  <a:cubicBezTo>
                    <a:pt x="13372" y="239"/>
                    <a:pt x="13431" y="179"/>
                    <a:pt x="13407" y="132"/>
                  </a:cubicBezTo>
                  <a:cubicBezTo>
                    <a:pt x="13407" y="72"/>
                    <a:pt x="13372" y="25"/>
                    <a:pt x="13312" y="25"/>
                  </a:cubicBezTo>
                  <a:close/>
                  <a:moveTo>
                    <a:pt x="14181" y="25"/>
                  </a:moveTo>
                  <a:cubicBezTo>
                    <a:pt x="14122" y="25"/>
                    <a:pt x="14086" y="72"/>
                    <a:pt x="14086" y="132"/>
                  </a:cubicBezTo>
                  <a:cubicBezTo>
                    <a:pt x="14086" y="191"/>
                    <a:pt x="14122" y="239"/>
                    <a:pt x="14181" y="239"/>
                  </a:cubicBezTo>
                  <a:lnTo>
                    <a:pt x="14634" y="239"/>
                  </a:lnTo>
                  <a:cubicBezTo>
                    <a:pt x="14693" y="239"/>
                    <a:pt x="14753" y="179"/>
                    <a:pt x="14741" y="132"/>
                  </a:cubicBezTo>
                  <a:cubicBezTo>
                    <a:pt x="14741" y="72"/>
                    <a:pt x="14693" y="25"/>
                    <a:pt x="14634" y="25"/>
                  </a:cubicBezTo>
                  <a:close/>
                  <a:moveTo>
                    <a:pt x="15515" y="25"/>
                  </a:moveTo>
                  <a:cubicBezTo>
                    <a:pt x="15443" y="25"/>
                    <a:pt x="15408" y="72"/>
                    <a:pt x="15408" y="132"/>
                  </a:cubicBezTo>
                  <a:cubicBezTo>
                    <a:pt x="15408" y="191"/>
                    <a:pt x="15455" y="239"/>
                    <a:pt x="15515" y="239"/>
                  </a:cubicBezTo>
                  <a:lnTo>
                    <a:pt x="15955" y="239"/>
                  </a:lnTo>
                  <a:cubicBezTo>
                    <a:pt x="16015" y="239"/>
                    <a:pt x="16074" y="179"/>
                    <a:pt x="16062" y="132"/>
                  </a:cubicBezTo>
                  <a:cubicBezTo>
                    <a:pt x="16062" y="72"/>
                    <a:pt x="16015" y="25"/>
                    <a:pt x="15955" y="25"/>
                  </a:cubicBezTo>
                  <a:close/>
                  <a:moveTo>
                    <a:pt x="16836" y="25"/>
                  </a:moveTo>
                  <a:cubicBezTo>
                    <a:pt x="16777" y="25"/>
                    <a:pt x="16729" y="72"/>
                    <a:pt x="16729" y="132"/>
                  </a:cubicBezTo>
                  <a:cubicBezTo>
                    <a:pt x="16729" y="191"/>
                    <a:pt x="16777" y="239"/>
                    <a:pt x="16836" y="239"/>
                  </a:cubicBezTo>
                  <a:lnTo>
                    <a:pt x="17277" y="239"/>
                  </a:lnTo>
                  <a:cubicBezTo>
                    <a:pt x="17336" y="239"/>
                    <a:pt x="17396" y="179"/>
                    <a:pt x="17384" y="132"/>
                  </a:cubicBezTo>
                  <a:cubicBezTo>
                    <a:pt x="17384" y="72"/>
                    <a:pt x="17336" y="25"/>
                    <a:pt x="17277" y="25"/>
                  </a:cubicBezTo>
                  <a:close/>
                  <a:moveTo>
                    <a:pt x="18158" y="25"/>
                  </a:moveTo>
                  <a:cubicBezTo>
                    <a:pt x="18098" y="25"/>
                    <a:pt x="18051" y="72"/>
                    <a:pt x="18051" y="132"/>
                  </a:cubicBezTo>
                  <a:cubicBezTo>
                    <a:pt x="18051" y="191"/>
                    <a:pt x="18098" y="239"/>
                    <a:pt x="18158" y="239"/>
                  </a:cubicBezTo>
                  <a:lnTo>
                    <a:pt x="18610" y="239"/>
                  </a:lnTo>
                  <a:cubicBezTo>
                    <a:pt x="18670" y="239"/>
                    <a:pt x="18729" y="179"/>
                    <a:pt x="18706" y="132"/>
                  </a:cubicBezTo>
                  <a:cubicBezTo>
                    <a:pt x="18706" y="72"/>
                    <a:pt x="18670" y="25"/>
                    <a:pt x="18610" y="25"/>
                  </a:cubicBezTo>
                  <a:close/>
                  <a:moveTo>
                    <a:pt x="19480" y="25"/>
                  </a:moveTo>
                  <a:cubicBezTo>
                    <a:pt x="19420" y="25"/>
                    <a:pt x="19384" y="72"/>
                    <a:pt x="19384" y="132"/>
                  </a:cubicBezTo>
                  <a:cubicBezTo>
                    <a:pt x="19384" y="191"/>
                    <a:pt x="19420" y="239"/>
                    <a:pt x="19480" y="239"/>
                  </a:cubicBezTo>
                  <a:lnTo>
                    <a:pt x="19932" y="239"/>
                  </a:lnTo>
                  <a:cubicBezTo>
                    <a:pt x="19992" y="239"/>
                    <a:pt x="20051" y="179"/>
                    <a:pt x="20039" y="132"/>
                  </a:cubicBezTo>
                  <a:cubicBezTo>
                    <a:pt x="20039" y="72"/>
                    <a:pt x="19992" y="25"/>
                    <a:pt x="19932" y="25"/>
                  </a:cubicBezTo>
                  <a:close/>
                  <a:moveTo>
                    <a:pt x="20813" y="25"/>
                  </a:moveTo>
                  <a:cubicBezTo>
                    <a:pt x="20742" y="25"/>
                    <a:pt x="20706" y="72"/>
                    <a:pt x="20706" y="132"/>
                  </a:cubicBezTo>
                  <a:cubicBezTo>
                    <a:pt x="20706" y="191"/>
                    <a:pt x="20754" y="239"/>
                    <a:pt x="20813" y="239"/>
                  </a:cubicBezTo>
                  <a:lnTo>
                    <a:pt x="21254" y="239"/>
                  </a:lnTo>
                  <a:cubicBezTo>
                    <a:pt x="21313" y="239"/>
                    <a:pt x="21361" y="179"/>
                    <a:pt x="21361" y="132"/>
                  </a:cubicBezTo>
                  <a:cubicBezTo>
                    <a:pt x="21361" y="72"/>
                    <a:pt x="21313" y="25"/>
                    <a:pt x="21254" y="25"/>
                  </a:cubicBezTo>
                  <a:close/>
                  <a:moveTo>
                    <a:pt x="22135" y="25"/>
                  </a:moveTo>
                  <a:cubicBezTo>
                    <a:pt x="22075" y="25"/>
                    <a:pt x="22027" y="72"/>
                    <a:pt x="22027" y="132"/>
                  </a:cubicBezTo>
                  <a:cubicBezTo>
                    <a:pt x="22027" y="191"/>
                    <a:pt x="22075" y="239"/>
                    <a:pt x="22135" y="239"/>
                  </a:cubicBezTo>
                  <a:lnTo>
                    <a:pt x="22575" y="239"/>
                  </a:lnTo>
                  <a:cubicBezTo>
                    <a:pt x="22635" y="239"/>
                    <a:pt x="22682" y="179"/>
                    <a:pt x="22682" y="132"/>
                  </a:cubicBezTo>
                  <a:cubicBezTo>
                    <a:pt x="22682" y="72"/>
                    <a:pt x="22635" y="25"/>
                    <a:pt x="22575" y="25"/>
                  </a:cubicBezTo>
                  <a:close/>
                  <a:moveTo>
                    <a:pt x="23456" y="25"/>
                  </a:moveTo>
                  <a:cubicBezTo>
                    <a:pt x="23397" y="25"/>
                    <a:pt x="23349" y="72"/>
                    <a:pt x="23349" y="132"/>
                  </a:cubicBezTo>
                  <a:cubicBezTo>
                    <a:pt x="23349" y="191"/>
                    <a:pt x="23397" y="239"/>
                    <a:pt x="23456" y="239"/>
                  </a:cubicBezTo>
                  <a:lnTo>
                    <a:pt x="23909" y="239"/>
                  </a:lnTo>
                  <a:cubicBezTo>
                    <a:pt x="23956" y="239"/>
                    <a:pt x="24004" y="179"/>
                    <a:pt x="24004" y="132"/>
                  </a:cubicBezTo>
                  <a:cubicBezTo>
                    <a:pt x="24004" y="72"/>
                    <a:pt x="23968" y="25"/>
                    <a:pt x="23909" y="25"/>
                  </a:cubicBezTo>
                  <a:close/>
                  <a:moveTo>
                    <a:pt x="24778" y="25"/>
                  </a:moveTo>
                  <a:cubicBezTo>
                    <a:pt x="24718" y="25"/>
                    <a:pt x="24671" y="72"/>
                    <a:pt x="24671" y="132"/>
                  </a:cubicBezTo>
                  <a:cubicBezTo>
                    <a:pt x="24671" y="191"/>
                    <a:pt x="24718" y="239"/>
                    <a:pt x="24778" y="239"/>
                  </a:cubicBezTo>
                  <a:lnTo>
                    <a:pt x="25230" y="239"/>
                  </a:lnTo>
                  <a:cubicBezTo>
                    <a:pt x="25290" y="239"/>
                    <a:pt x="25337" y="179"/>
                    <a:pt x="25337" y="132"/>
                  </a:cubicBezTo>
                  <a:cubicBezTo>
                    <a:pt x="25337" y="72"/>
                    <a:pt x="25290" y="25"/>
                    <a:pt x="25230" y="25"/>
                  </a:cubicBezTo>
                  <a:close/>
                  <a:moveTo>
                    <a:pt x="26111" y="25"/>
                  </a:moveTo>
                  <a:cubicBezTo>
                    <a:pt x="26040" y="25"/>
                    <a:pt x="26004" y="72"/>
                    <a:pt x="26004" y="132"/>
                  </a:cubicBezTo>
                  <a:cubicBezTo>
                    <a:pt x="26004" y="191"/>
                    <a:pt x="26040" y="239"/>
                    <a:pt x="26111" y="239"/>
                  </a:cubicBezTo>
                  <a:lnTo>
                    <a:pt x="26552" y="239"/>
                  </a:lnTo>
                  <a:cubicBezTo>
                    <a:pt x="26611" y="239"/>
                    <a:pt x="26659" y="179"/>
                    <a:pt x="26659" y="132"/>
                  </a:cubicBezTo>
                  <a:cubicBezTo>
                    <a:pt x="26659" y="72"/>
                    <a:pt x="26611" y="25"/>
                    <a:pt x="26552" y="25"/>
                  </a:cubicBezTo>
                  <a:close/>
                  <a:moveTo>
                    <a:pt x="27433" y="25"/>
                  </a:moveTo>
                  <a:cubicBezTo>
                    <a:pt x="27373" y="25"/>
                    <a:pt x="27326" y="72"/>
                    <a:pt x="27326" y="132"/>
                  </a:cubicBezTo>
                  <a:cubicBezTo>
                    <a:pt x="27326" y="191"/>
                    <a:pt x="27373" y="239"/>
                    <a:pt x="27433" y="239"/>
                  </a:cubicBezTo>
                  <a:lnTo>
                    <a:pt x="27873" y="239"/>
                  </a:lnTo>
                  <a:cubicBezTo>
                    <a:pt x="27933" y="239"/>
                    <a:pt x="27981" y="179"/>
                    <a:pt x="27981" y="132"/>
                  </a:cubicBezTo>
                  <a:cubicBezTo>
                    <a:pt x="27981" y="72"/>
                    <a:pt x="27933" y="25"/>
                    <a:pt x="27873" y="25"/>
                  </a:cubicBezTo>
                  <a:close/>
                  <a:moveTo>
                    <a:pt x="28755" y="25"/>
                  </a:moveTo>
                  <a:cubicBezTo>
                    <a:pt x="28695" y="25"/>
                    <a:pt x="28647" y="72"/>
                    <a:pt x="28647" y="132"/>
                  </a:cubicBezTo>
                  <a:cubicBezTo>
                    <a:pt x="28647" y="191"/>
                    <a:pt x="28695" y="239"/>
                    <a:pt x="28755" y="239"/>
                  </a:cubicBezTo>
                  <a:lnTo>
                    <a:pt x="29207" y="239"/>
                  </a:lnTo>
                  <a:cubicBezTo>
                    <a:pt x="29266" y="239"/>
                    <a:pt x="29302" y="179"/>
                    <a:pt x="29302" y="132"/>
                  </a:cubicBezTo>
                  <a:cubicBezTo>
                    <a:pt x="29302" y="72"/>
                    <a:pt x="29266" y="25"/>
                    <a:pt x="29207" y="25"/>
                  </a:cubicBezTo>
                  <a:close/>
                  <a:moveTo>
                    <a:pt x="30076" y="25"/>
                  </a:moveTo>
                  <a:cubicBezTo>
                    <a:pt x="30017" y="25"/>
                    <a:pt x="29981" y="72"/>
                    <a:pt x="29981" y="132"/>
                  </a:cubicBezTo>
                  <a:cubicBezTo>
                    <a:pt x="29981" y="191"/>
                    <a:pt x="30017" y="239"/>
                    <a:pt x="30076" y="239"/>
                  </a:cubicBezTo>
                  <a:lnTo>
                    <a:pt x="30529" y="239"/>
                  </a:lnTo>
                  <a:cubicBezTo>
                    <a:pt x="30588" y="239"/>
                    <a:pt x="30636" y="179"/>
                    <a:pt x="30636" y="132"/>
                  </a:cubicBezTo>
                  <a:cubicBezTo>
                    <a:pt x="30636" y="72"/>
                    <a:pt x="30588" y="25"/>
                    <a:pt x="30529" y="25"/>
                  </a:cubicBezTo>
                  <a:close/>
                  <a:moveTo>
                    <a:pt x="31398" y="25"/>
                  </a:moveTo>
                  <a:cubicBezTo>
                    <a:pt x="31338" y="25"/>
                    <a:pt x="31302" y="72"/>
                    <a:pt x="31302" y="132"/>
                  </a:cubicBezTo>
                  <a:cubicBezTo>
                    <a:pt x="31302" y="191"/>
                    <a:pt x="31338" y="239"/>
                    <a:pt x="31398" y="239"/>
                  </a:cubicBezTo>
                  <a:lnTo>
                    <a:pt x="31850" y="239"/>
                  </a:lnTo>
                  <a:cubicBezTo>
                    <a:pt x="31910" y="239"/>
                    <a:pt x="31957" y="179"/>
                    <a:pt x="31957" y="132"/>
                  </a:cubicBezTo>
                  <a:cubicBezTo>
                    <a:pt x="31957" y="72"/>
                    <a:pt x="31910" y="25"/>
                    <a:pt x="31850" y="25"/>
                  </a:cubicBezTo>
                  <a:close/>
                  <a:moveTo>
                    <a:pt x="32731" y="25"/>
                  </a:moveTo>
                  <a:cubicBezTo>
                    <a:pt x="32672" y="25"/>
                    <a:pt x="32624" y="72"/>
                    <a:pt x="32624" y="132"/>
                  </a:cubicBezTo>
                  <a:cubicBezTo>
                    <a:pt x="32624" y="191"/>
                    <a:pt x="32672" y="239"/>
                    <a:pt x="32731" y="239"/>
                  </a:cubicBezTo>
                  <a:lnTo>
                    <a:pt x="33172" y="239"/>
                  </a:lnTo>
                  <a:cubicBezTo>
                    <a:pt x="33231" y="239"/>
                    <a:pt x="33279" y="179"/>
                    <a:pt x="33279" y="132"/>
                  </a:cubicBezTo>
                  <a:cubicBezTo>
                    <a:pt x="33279" y="72"/>
                    <a:pt x="33231" y="25"/>
                    <a:pt x="33172" y="25"/>
                  </a:cubicBezTo>
                  <a:close/>
                  <a:moveTo>
                    <a:pt x="34053" y="25"/>
                  </a:moveTo>
                  <a:cubicBezTo>
                    <a:pt x="33993" y="25"/>
                    <a:pt x="33946" y="72"/>
                    <a:pt x="33946" y="132"/>
                  </a:cubicBezTo>
                  <a:cubicBezTo>
                    <a:pt x="33946" y="191"/>
                    <a:pt x="33993" y="239"/>
                    <a:pt x="34053" y="239"/>
                  </a:cubicBezTo>
                  <a:lnTo>
                    <a:pt x="34505" y="239"/>
                  </a:lnTo>
                  <a:cubicBezTo>
                    <a:pt x="34565" y="239"/>
                    <a:pt x="34600" y="179"/>
                    <a:pt x="34600" y="132"/>
                  </a:cubicBezTo>
                  <a:cubicBezTo>
                    <a:pt x="34600" y="72"/>
                    <a:pt x="34565" y="25"/>
                    <a:pt x="34505" y="25"/>
                  </a:cubicBezTo>
                  <a:close/>
                  <a:moveTo>
                    <a:pt x="35362" y="25"/>
                  </a:moveTo>
                  <a:cubicBezTo>
                    <a:pt x="35303" y="25"/>
                    <a:pt x="35255" y="72"/>
                    <a:pt x="35255" y="132"/>
                  </a:cubicBezTo>
                  <a:cubicBezTo>
                    <a:pt x="35255" y="191"/>
                    <a:pt x="35303" y="239"/>
                    <a:pt x="35362" y="239"/>
                  </a:cubicBezTo>
                  <a:lnTo>
                    <a:pt x="35815" y="239"/>
                  </a:lnTo>
                  <a:cubicBezTo>
                    <a:pt x="35886" y="239"/>
                    <a:pt x="35934" y="179"/>
                    <a:pt x="35910" y="132"/>
                  </a:cubicBezTo>
                  <a:cubicBezTo>
                    <a:pt x="35910" y="72"/>
                    <a:pt x="35874" y="25"/>
                    <a:pt x="35815" y="25"/>
                  </a:cubicBezTo>
                  <a:close/>
                  <a:moveTo>
                    <a:pt x="36684" y="25"/>
                  </a:moveTo>
                  <a:cubicBezTo>
                    <a:pt x="36625" y="25"/>
                    <a:pt x="36577" y="72"/>
                    <a:pt x="36577" y="132"/>
                  </a:cubicBezTo>
                  <a:cubicBezTo>
                    <a:pt x="36577" y="191"/>
                    <a:pt x="36625" y="239"/>
                    <a:pt x="36684" y="239"/>
                  </a:cubicBezTo>
                  <a:lnTo>
                    <a:pt x="37137" y="239"/>
                  </a:lnTo>
                  <a:cubicBezTo>
                    <a:pt x="37208" y="239"/>
                    <a:pt x="37256" y="179"/>
                    <a:pt x="37244" y="132"/>
                  </a:cubicBezTo>
                  <a:cubicBezTo>
                    <a:pt x="37244" y="72"/>
                    <a:pt x="37196" y="25"/>
                    <a:pt x="37137" y="25"/>
                  </a:cubicBezTo>
                  <a:close/>
                  <a:moveTo>
                    <a:pt x="38018" y="25"/>
                  </a:moveTo>
                  <a:cubicBezTo>
                    <a:pt x="37946" y="25"/>
                    <a:pt x="37910" y="72"/>
                    <a:pt x="37910" y="132"/>
                  </a:cubicBezTo>
                  <a:cubicBezTo>
                    <a:pt x="37910" y="191"/>
                    <a:pt x="37946" y="239"/>
                    <a:pt x="38018" y="239"/>
                  </a:cubicBezTo>
                  <a:lnTo>
                    <a:pt x="38458" y="239"/>
                  </a:lnTo>
                  <a:cubicBezTo>
                    <a:pt x="38518" y="239"/>
                    <a:pt x="38577" y="179"/>
                    <a:pt x="38565" y="132"/>
                  </a:cubicBezTo>
                  <a:cubicBezTo>
                    <a:pt x="38565" y="72"/>
                    <a:pt x="38518" y="25"/>
                    <a:pt x="38458" y="25"/>
                  </a:cubicBezTo>
                  <a:close/>
                  <a:moveTo>
                    <a:pt x="39339" y="25"/>
                  </a:moveTo>
                  <a:cubicBezTo>
                    <a:pt x="39280" y="25"/>
                    <a:pt x="39232" y="72"/>
                    <a:pt x="39232" y="132"/>
                  </a:cubicBezTo>
                  <a:cubicBezTo>
                    <a:pt x="39232" y="191"/>
                    <a:pt x="39280" y="239"/>
                    <a:pt x="39339" y="239"/>
                  </a:cubicBezTo>
                  <a:lnTo>
                    <a:pt x="39780" y="239"/>
                  </a:lnTo>
                  <a:cubicBezTo>
                    <a:pt x="39839" y="239"/>
                    <a:pt x="39899" y="179"/>
                    <a:pt x="39887" y="132"/>
                  </a:cubicBezTo>
                  <a:cubicBezTo>
                    <a:pt x="39887" y="72"/>
                    <a:pt x="39839" y="25"/>
                    <a:pt x="39780" y="25"/>
                  </a:cubicBezTo>
                  <a:close/>
                  <a:moveTo>
                    <a:pt x="40661" y="25"/>
                  </a:moveTo>
                  <a:cubicBezTo>
                    <a:pt x="40601" y="25"/>
                    <a:pt x="40554" y="72"/>
                    <a:pt x="40554" y="132"/>
                  </a:cubicBezTo>
                  <a:cubicBezTo>
                    <a:pt x="40554" y="191"/>
                    <a:pt x="40601" y="239"/>
                    <a:pt x="40661" y="239"/>
                  </a:cubicBezTo>
                  <a:lnTo>
                    <a:pt x="41113" y="239"/>
                  </a:lnTo>
                  <a:cubicBezTo>
                    <a:pt x="41173" y="239"/>
                    <a:pt x="41220" y="179"/>
                    <a:pt x="41208" y="132"/>
                  </a:cubicBezTo>
                  <a:cubicBezTo>
                    <a:pt x="41208" y="72"/>
                    <a:pt x="41173" y="25"/>
                    <a:pt x="41113" y="25"/>
                  </a:cubicBezTo>
                  <a:close/>
                  <a:moveTo>
                    <a:pt x="41982" y="25"/>
                  </a:moveTo>
                  <a:cubicBezTo>
                    <a:pt x="41923" y="25"/>
                    <a:pt x="41887" y="72"/>
                    <a:pt x="41887" y="132"/>
                  </a:cubicBezTo>
                  <a:cubicBezTo>
                    <a:pt x="41887" y="191"/>
                    <a:pt x="41923" y="239"/>
                    <a:pt x="41982" y="239"/>
                  </a:cubicBezTo>
                  <a:lnTo>
                    <a:pt x="42435" y="239"/>
                  </a:lnTo>
                  <a:cubicBezTo>
                    <a:pt x="42494" y="239"/>
                    <a:pt x="42554" y="179"/>
                    <a:pt x="42542" y="132"/>
                  </a:cubicBezTo>
                  <a:cubicBezTo>
                    <a:pt x="42542" y="72"/>
                    <a:pt x="42494" y="25"/>
                    <a:pt x="42435" y="25"/>
                  </a:cubicBezTo>
                  <a:close/>
                  <a:moveTo>
                    <a:pt x="43304" y="25"/>
                  </a:moveTo>
                  <a:cubicBezTo>
                    <a:pt x="43244" y="25"/>
                    <a:pt x="43209" y="72"/>
                    <a:pt x="43209" y="132"/>
                  </a:cubicBezTo>
                  <a:cubicBezTo>
                    <a:pt x="43209" y="191"/>
                    <a:pt x="43244" y="239"/>
                    <a:pt x="43304" y="239"/>
                  </a:cubicBezTo>
                  <a:lnTo>
                    <a:pt x="43756" y="239"/>
                  </a:lnTo>
                  <a:cubicBezTo>
                    <a:pt x="43816" y="239"/>
                    <a:pt x="43875" y="179"/>
                    <a:pt x="43864" y="132"/>
                  </a:cubicBezTo>
                  <a:cubicBezTo>
                    <a:pt x="43864" y="72"/>
                    <a:pt x="43816" y="25"/>
                    <a:pt x="43756" y="25"/>
                  </a:cubicBezTo>
                  <a:close/>
                  <a:moveTo>
                    <a:pt x="44637" y="25"/>
                  </a:moveTo>
                  <a:cubicBezTo>
                    <a:pt x="44578" y="25"/>
                    <a:pt x="44530" y="72"/>
                    <a:pt x="44530" y="132"/>
                  </a:cubicBezTo>
                  <a:cubicBezTo>
                    <a:pt x="44530" y="191"/>
                    <a:pt x="44578" y="239"/>
                    <a:pt x="44637" y="239"/>
                  </a:cubicBezTo>
                  <a:lnTo>
                    <a:pt x="45078" y="239"/>
                  </a:lnTo>
                  <a:cubicBezTo>
                    <a:pt x="45138" y="239"/>
                    <a:pt x="45197" y="179"/>
                    <a:pt x="45185" y="132"/>
                  </a:cubicBezTo>
                  <a:cubicBezTo>
                    <a:pt x="45185" y="72"/>
                    <a:pt x="45138" y="25"/>
                    <a:pt x="45078" y="25"/>
                  </a:cubicBezTo>
                  <a:close/>
                  <a:moveTo>
                    <a:pt x="45959" y="25"/>
                  </a:moveTo>
                  <a:cubicBezTo>
                    <a:pt x="45900" y="25"/>
                    <a:pt x="45852" y="72"/>
                    <a:pt x="45852" y="132"/>
                  </a:cubicBezTo>
                  <a:cubicBezTo>
                    <a:pt x="45852" y="191"/>
                    <a:pt x="45900" y="239"/>
                    <a:pt x="45959" y="239"/>
                  </a:cubicBezTo>
                  <a:lnTo>
                    <a:pt x="46411" y="239"/>
                  </a:lnTo>
                  <a:cubicBezTo>
                    <a:pt x="46471" y="239"/>
                    <a:pt x="46507" y="179"/>
                    <a:pt x="46507" y="132"/>
                  </a:cubicBezTo>
                  <a:cubicBezTo>
                    <a:pt x="46507" y="72"/>
                    <a:pt x="46471" y="25"/>
                    <a:pt x="46411" y="25"/>
                  </a:cubicBezTo>
                  <a:close/>
                  <a:moveTo>
                    <a:pt x="47281" y="25"/>
                  </a:moveTo>
                  <a:cubicBezTo>
                    <a:pt x="47221" y="25"/>
                    <a:pt x="47173" y="72"/>
                    <a:pt x="47173" y="132"/>
                  </a:cubicBezTo>
                  <a:cubicBezTo>
                    <a:pt x="47173" y="191"/>
                    <a:pt x="47221" y="239"/>
                    <a:pt x="47281" y="239"/>
                  </a:cubicBezTo>
                  <a:lnTo>
                    <a:pt x="47733" y="239"/>
                  </a:lnTo>
                  <a:cubicBezTo>
                    <a:pt x="47793" y="239"/>
                    <a:pt x="47840" y="179"/>
                    <a:pt x="47840" y="132"/>
                  </a:cubicBezTo>
                  <a:cubicBezTo>
                    <a:pt x="47840" y="72"/>
                    <a:pt x="47793" y="25"/>
                    <a:pt x="47733" y="25"/>
                  </a:cubicBezTo>
                  <a:close/>
                  <a:moveTo>
                    <a:pt x="48614" y="25"/>
                  </a:moveTo>
                  <a:cubicBezTo>
                    <a:pt x="48555" y="25"/>
                    <a:pt x="48507" y="72"/>
                    <a:pt x="48507" y="132"/>
                  </a:cubicBezTo>
                  <a:cubicBezTo>
                    <a:pt x="48507" y="191"/>
                    <a:pt x="48555" y="239"/>
                    <a:pt x="48614" y="239"/>
                  </a:cubicBezTo>
                  <a:lnTo>
                    <a:pt x="49055" y="239"/>
                  </a:lnTo>
                  <a:cubicBezTo>
                    <a:pt x="49114" y="239"/>
                    <a:pt x="49162" y="179"/>
                    <a:pt x="49162" y="132"/>
                  </a:cubicBezTo>
                  <a:cubicBezTo>
                    <a:pt x="49162" y="72"/>
                    <a:pt x="49114" y="25"/>
                    <a:pt x="49055" y="25"/>
                  </a:cubicBezTo>
                  <a:close/>
                  <a:moveTo>
                    <a:pt x="49936" y="25"/>
                  </a:moveTo>
                  <a:cubicBezTo>
                    <a:pt x="49876" y="25"/>
                    <a:pt x="49829" y="72"/>
                    <a:pt x="49829" y="132"/>
                  </a:cubicBezTo>
                  <a:cubicBezTo>
                    <a:pt x="49829" y="191"/>
                    <a:pt x="49876" y="239"/>
                    <a:pt x="49936" y="239"/>
                  </a:cubicBezTo>
                  <a:lnTo>
                    <a:pt x="50376" y="239"/>
                  </a:lnTo>
                  <a:cubicBezTo>
                    <a:pt x="50436" y="239"/>
                    <a:pt x="50483" y="179"/>
                    <a:pt x="50483" y="132"/>
                  </a:cubicBezTo>
                  <a:cubicBezTo>
                    <a:pt x="50483" y="72"/>
                    <a:pt x="50436" y="25"/>
                    <a:pt x="50376" y="25"/>
                  </a:cubicBezTo>
                  <a:close/>
                  <a:moveTo>
                    <a:pt x="51257" y="25"/>
                  </a:moveTo>
                  <a:cubicBezTo>
                    <a:pt x="51198" y="25"/>
                    <a:pt x="51150" y="72"/>
                    <a:pt x="51150" y="132"/>
                  </a:cubicBezTo>
                  <a:cubicBezTo>
                    <a:pt x="51150" y="191"/>
                    <a:pt x="51198" y="239"/>
                    <a:pt x="51257" y="239"/>
                  </a:cubicBezTo>
                  <a:lnTo>
                    <a:pt x="51710" y="239"/>
                  </a:lnTo>
                  <a:cubicBezTo>
                    <a:pt x="51769" y="239"/>
                    <a:pt x="51805" y="179"/>
                    <a:pt x="51805" y="132"/>
                  </a:cubicBezTo>
                  <a:cubicBezTo>
                    <a:pt x="51805" y="72"/>
                    <a:pt x="51769" y="25"/>
                    <a:pt x="51710" y="25"/>
                  </a:cubicBezTo>
                  <a:close/>
                  <a:moveTo>
                    <a:pt x="52579" y="25"/>
                  </a:moveTo>
                  <a:cubicBezTo>
                    <a:pt x="52519" y="25"/>
                    <a:pt x="52484" y="72"/>
                    <a:pt x="52484" y="132"/>
                  </a:cubicBezTo>
                  <a:cubicBezTo>
                    <a:pt x="52484" y="191"/>
                    <a:pt x="52519" y="239"/>
                    <a:pt x="52579" y="239"/>
                  </a:cubicBezTo>
                  <a:lnTo>
                    <a:pt x="53031" y="239"/>
                  </a:lnTo>
                  <a:cubicBezTo>
                    <a:pt x="53091" y="239"/>
                    <a:pt x="53127" y="179"/>
                    <a:pt x="53139" y="132"/>
                  </a:cubicBezTo>
                  <a:cubicBezTo>
                    <a:pt x="53139" y="72"/>
                    <a:pt x="53091" y="25"/>
                    <a:pt x="53031" y="25"/>
                  </a:cubicBezTo>
                  <a:close/>
                  <a:moveTo>
                    <a:pt x="53912" y="25"/>
                  </a:moveTo>
                  <a:cubicBezTo>
                    <a:pt x="53841" y="25"/>
                    <a:pt x="53805" y="72"/>
                    <a:pt x="53805" y="132"/>
                  </a:cubicBezTo>
                  <a:cubicBezTo>
                    <a:pt x="53805" y="191"/>
                    <a:pt x="53841" y="239"/>
                    <a:pt x="53912" y="239"/>
                  </a:cubicBezTo>
                  <a:lnTo>
                    <a:pt x="54353" y="239"/>
                  </a:lnTo>
                  <a:cubicBezTo>
                    <a:pt x="54412" y="239"/>
                    <a:pt x="54460" y="179"/>
                    <a:pt x="54460" y="132"/>
                  </a:cubicBezTo>
                  <a:cubicBezTo>
                    <a:pt x="54460" y="72"/>
                    <a:pt x="54412" y="25"/>
                    <a:pt x="54353" y="25"/>
                  </a:cubicBezTo>
                  <a:close/>
                  <a:moveTo>
                    <a:pt x="55234" y="25"/>
                  </a:moveTo>
                  <a:cubicBezTo>
                    <a:pt x="55174" y="25"/>
                    <a:pt x="55127" y="72"/>
                    <a:pt x="55127" y="132"/>
                  </a:cubicBezTo>
                  <a:cubicBezTo>
                    <a:pt x="55127" y="191"/>
                    <a:pt x="55174" y="239"/>
                    <a:pt x="55234" y="239"/>
                  </a:cubicBezTo>
                  <a:lnTo>
                    <a:pt x="55675" y="239"/>
                  </a:lnTo>
                  <a:cubicBezTo>
                    <a:pt x="55734" y="239"/>
                    <a:pt x="55782" y="179"/>
                    <a:pt x="55782" y="132"/>
                  </a:cubicBezTo>
                  <a:cubicBezTo>
                    <a:pt x="55782" y="72"/>
                    <a:pt x="55734" y="25"/>
                    <a:pt x="55675" y="25"/>
                  </a:cubicBezTo>
                  <a:close/>
                  <a:moveTo>
                    <a:pt x="56556" y="25"/>
                  </a:moveTo>
                  <a:cubicBezTo>
                    <a:pt x="56496" y="25"/>
                    <a:pt x="56448" y="72"/>
                    <a:pt x="56448" y="132"/>
                  </a:cubicBezTo>
                  <a:cubicBezTo>
                    <a:pt x="56448" y="191"/>
                    <a:pt x="56496" y="239"/>
                    <a:pt x="56556" y="239"/>
                  </a:cubicBezTo>
                  <a:lnTo>
                    <a:pt x="56996" y="239"/>
                  </a:lnTo>
                  <a:cubicBezTo>
                    <a:pt x="57068" y="239"/>
                    <a:pt x="57103" y="179"/>
                    <a:pt x="57103" y="132"/>
                  </a:cubicBezTo>
                  <a:cubicBezTo>
                    <a:pt x="57103" y="72"/>
                    <a:pt x="57068" y="25"/>
                    <a:pt x="56996" y="25"/>
                  </a:cubicBezTo>
                  <a:close/>
                  <a:moveTo>
                    <a:pt x="57877" y="25"/>
                  </a:moveTo>
                  <a:cubicBezTo>
                    <a:pt x="57818" y="25"/>
                    <a:pt x="57782" y="72"/>
                    <a:pt x="57782" y="132"/>
                  </a:cubicBezTo>
                  <a:cubicBezTo>
                    <a:pt x="57782" y="191"/>
                    <a:pt x="57818" y="239"/>
                    <a:pt x="57877" y="239"/>
                  </a:cubicBezTo>
                  <a:lnTo>
                    <a:pt x="58330" y="239"/>
                  </a:lnTo>
                  <a:cubicBezTo>
                    <a:pt x="58389" y="239"/>
                    <a:pt x="58437" y="179"/>
                    <a:pt x="58437" y="132"/>
                  </a:cubicBezTo>
                  <a:cubicBezTo>
                    <a:pt x="58437" y="72"/>
                    <a:pt x="58389" y="25"/>
                    <a:pt x="58330" y="25"/>
                  </a:cubicBezTo>
                  <a:close/>
                  <a:moveTo>
                    <a:pt x="59211" y="25"/>
                  </a:moveTo>
                  <a:cubicBezTo>
                    <a:pt x="59151" y="25"/>
                    <a:pt x="59104" y="72"/>
                    <a:pt x="59104" y="132"/>
                  </a:cubicBezTo>
                  <a:cubicBezTo>
                    <a:pt x="59104" y="191"/>
                    <a:pt x="59151" y="239"/>
                    <a:pt x="59211" y="239"/>
                  </a:cubicBezTo>
                  <a:lnTo>
                    <a:pt x="59651" y="239"/>
                  </a:lnTo>
                  <a:cubicBezTo>
                    <a:pt x="59711" y="239"/>
                    <a:pt x="59758" y="179"/>
                    <a:pt x="59758" y="132"/>
                  </a:cubicBezTo>
                  <a:cubicBezTo>
                    <a:pt x="59758" y="72"/>
                    <a:pt x="59711" y="25"/>
                    <a:pt x="59651" y="25"/>
                  </a:cubicBezTo>
                  <a:close/>
                  <a:moveTo>
                    <a:pt x="60520" y="25"/>
                  </a:moveTo>
                  <a:cubicBezTo>
                    <a:pt x="60461" y="25"/>
                    <a:pt x="60413" y="72"/>
                    <a:pt x="60413" y="132"/>
                  </a:cubicBezTo>
                  <a:cubicBezTo>
                    <a:pt x="60413" y="191"/>
                    <a:pt x="60461" y="239"/>
                    <a:pt x="60520" y="239"/>
                  </a:cubicBezTo>
                  <a:lnTo>
                    <a:pt x="60961" y="239"/>
                  </a:lnTo>
                  <a:cubicBezTo>
                    <a:pt x="61032" y="239"/>
                    <a:pt x="61080" y="179"/>
                    <a:pt x="61068" y="132"/>
                  </a:cubicBezTo>
                  <a:cubicBezTo>
                    <a:pt x="61068" y="72"/>
                    <a:pt x="61020" y="25"/>
                    <a:pt x="60961" y="25"/>
                  </a:cubicBezTo>
                  <a:close/>
                  <a:moveTo>
                    <a:pt x="61842" y="25"/>
                  </a:moveTo>
                  <a:cubicBezTo>
                    <a:pt x="61782" y="25"/>
                    <a:pt x="61735" y="72"/>
                    <a:pt x="61735" y="132"/>
                  </a:cubicBezTo>
                  <a:cubicBezTo>
                    <a:pt x="61735" y="191"/>
                    <a:pt x="61782" y="239"/>
                    <a:pt x="61842" y="239"/>
                  </a:cubicBezTo>
                  <a:lnTo>
                    <a:pt x="62283" y="239"/>
                  </a:lnTo>
                  <a:cubicBezTo>
                    <a:pt x="62354" y="239"/>
                    <a:pt x="62402" y="179"/>
                    <a:pt x="62390" y="132"/>
                  </a:cubicBezTo>
                  <a:cubicBezTo>
                    <a:pt x="62390" y="72"/>
                    <a:pt x="62342" y="25"/>
                    <a:pt x="62283" y="25"/>
                  </a:cubicBezTo>
                  <a:close/>
                  <a:moveTo>
                    <a:pt x="63164" y="25"/>
                  </a:moveTo>
                  <a:cubicBezTo>
                    <a:pt x="63104" y="25"/>
                    <a:pt x="63056" y="72"/>
                    <a:pt x="63056" y="132"/>
                  </a:cubicBezTo>
                  <a:cubicBezTo>
                    <a:pt x="63056" y="191"/>
                    <a:pt x="63104" y="239"/>
                    <a:pt x="63164" y="239"/>
                  </a:cubicBezTo>
                  <a:lnTo>
                    <a:pt x="63616" y="239"/>
                  </a:lnTo>
                  <a:cubicBezTo>
                    <a:pt x="63676" y="239"/>
                    <a:pt x="63735" y="179"/>
                    <a:pt x="63711" y="132"/>
                  </a:cubicBezTo>
                  <a:cubicBezTo>
                    <a:pt x="63711" y="72"/>
                    <a:pt x="63676" y="25"/>
                    <a:pt x="63616" y="25"/>
                  </a:cubicBezTo>
                  <a:close/>
                  <a:moveTo>
                    <a:pt x="64485" y="25"/>
                  </a:moveTo>
                  <a:cubicBezTo>
                    <a:pt x="64426" y="25"/>
                    <a:pt x="64390" y="72"/>
                    <a:pt x="64390" y="132"/>
                  </a:cubicBezTo>
                  <a:cubicBezTo>
                    <a:pt x="64390" y="191"/>
                    <a:pt x="64426" y="239"/>
                    <a:pt x="64485" y="239"/>
                  </a:cubicBezTo>
                  <a:lnTo>
                    <a:pt x="64938" y="239"/>
                  </a:lnTo>
                  <a:cubicBezTo>
                    <a:pt x="64997" y="239"/>
                    <a:pt x="65057" y="179"/>
                    <a:pt x="65045" y="132"/>
                  </a:cubicBezTo>
                  <a:cubicBezTo>
                    <a:pt x="65045" y="72"/>
                    <a:pt x="64997" y="25"/>
                    <a:pt x="64938" y="25"/>
                  </a:cubicBezTo>
                  <a:close/>
                  <a:moveTo>
                    <a:pt x="65819" y="25"/>
                  </a:moveTo>
                  <a:cubicBezTo>
                    <a:pt x="65759" y="25"/>
                    <a:pt x="65712" y="72"/>
                    <a:pt x="65712" y="132"/>
                  </a:cubicBezTo>
                  <a:cubicBezTo>
                    <a:pt x="65712" y="191"/>
                    <a:pt x="65759" y="239"/>
                    <a:pt x="65819" y="239"/>
                  </a:cubicBezTo>
                  <a:lnTo>
                    <a:pt x="66259" y="239"/>
                  </a:lnTo>
                  <a:cubicBezTo>
                    <a:pt x="66319" y="239"/>
                    <a:pt x="66378" y="179"/>
                    <a:pt x="66366" y="132"/>
                  </a:cubicBezTo>
                  <a:cubicBezTo>
                    <a:pt x="66366" y="72"/>
                    <a:pt x="66319" y="25"/>
                    <a:pt x="66259" y="25"/>
                  </a:cubicBezTo>
                  <a:close/>
                  <a:moveTo>
                    <a:pt x="67140" y="25"/>
                  </a:moveTo>
                  <a:cubicBezTo>
                    <a:pt x="67081" y="25"/>
                    <a:pt x="67033" y="72"/>
                    <a:pt x="67033" y="132"/>
                  </a:cubicBezTo>
                  <a:cubicBezTo>
                    <a:pt x="67033" y="191"/>
                    <a:pt x="67081" y="239"/>
                    <a:pt x="67140" y="239"/>
                  </a:cubicBezTo>
                  <a:lnTo>
                    <a:pt x="67581" y="239"/>
                  </a:lnTo>
                  <a:cubicBezTo>
                    <a:pt x="67640" y="239"/>
                    <a:pt x="67700" y="179"/>
                    <a:pt x="67688" y="132"/>
                  </a:cubicBezTo>
                  <a:cubicBezTo>
                    <a:pt x="67688" y="72"/>
                    <a:pt x="67640" y="25"/>
                    <a:pt x="67581" y="25"/>
                  </a:cubicBezTo>
                  <a:close/>
                  <a:moveTo>
                    <a:pt x="68462" y="25"/>
                  </a:moveTo>
                  <a:cubicBezTo>
                    <a:pt x="68402" y="25"/>
                    <a:pt x="68355" y="72"/>
                    <a:pt x="68355" y="132"/>
                  </a:cubicBezTo>
                  <a:cubicBezTo>
                    <a:pt x="68355" y="191"/>
                    <a:pt x="68402" y="239"/>
                    <a:pt x="68462" y="239"/>
                  </a:cubicBezTo>
                  <a:lnTo>
                    <a:pt x="68914" y="239"/>
                  </a:lnTo>
                  <a:cubicBezTo>
                    <a:pt x="68974" y="239"/>
                    <a:pt x="69033" y="179"/>
                    <a:pt x="69010" y="132"/>
                  </a:cubicBezTo>
                  <a:cubicBezTo>
                    <a:pt x="69010" y="72"/>
                    <a:pt x="68974" y="25"/>
                    <a:pt x="68914" y="25"/>
                  </a:cubicBezTo>
                  <a:close/>
                  <a:moveTo>
                    <a:pt x="69783" y="25"/>
                  </a:moveTo>
                  <a:cubicBezTo>
                    <a:pt x="69724" y="25"/>
                    <a:pt x="69688" y="72"/>
                    <a:pt x="69688" y="132"/>
                  </a:cubicBezTo>
                  <a:cubicBezTo>
                    <a:pt x="69688" y="191"/>
                    <a:pt x="69724" y="239"/>
                    <a:pt x="69783" y="239"/>
                  </a:cubicBezTo>
                  <a:lnTo>
                    <a:pt x="70236" y="239"/>
                  </a:lnTo>
                  <a:cubicBezTo>
                    <a:pt x="70295" y="239"/>
                    <a:pt x="70355" y="179"/>
                    <a:pt x="70343" y="132"/>
                  </a:cubicBezTo>
                  <a:cubicBezTo>
                    <a:pt x="70343" y="72"/>
                    <a:pt x="70295" y="25"/>
                    <a:pt x="70236" y="25"/>
                  </a:cubicBezTo>
                  <a:close/>
                  <a:moveTo>
                    <a:pt x="71117" y="25"/>
                  </a:moveTo>
                  <a:cubicBezTo>
                    <a:pt x="71057" y="25"/>
                    <a:pt x="71010" y="72"/>
                    <a:pt x="71010" y="132"/>
                  </a:cubicBezTo>
                  <a:cubicBezTo>
                    <a:pt x="71010" y="191"/>
                    <a:pt x="71057" y="239"/>
                    <a:pt x="71117" y="239"/>
                  </a:cubicBezTo>
                  <a:lnTo>
                    <a:pt x="71557" y="239"/>
                  </a:lnTo>
                  <a:cubicBezTo>
                    <a:pt x="71617" y="239"/>
                    <a:pt x="71665" y="179"/>
                    <a:pt x="71665" y="132"/>
                  </a:cubicBezTo>
                  <a:cubicBezTo>
                    <a:pt x="71665" y="72"/>
                    <a:pt x="71617" y="25"/>
                    <a:pt x="71557" y="25"/>
                  </a:cubicBezTo>
                  <a:close/>
                  <a:moveTo>
                    <a:pt x="72439" y="25"/>
                  </a:moveTo>
                  <a:cubicBezTo>
                    <a:pt x="72379" y="25"/>
                    <a:pt x="72331" y="72"/>
                    <a:pt x="72331" y="132"/>
                  </a:cubicBezTo>
                  <a:cubicBezTo>
                    <a:pt x="72331" y="191"/>
                    <a:pt x="72379" y="239"/>
                    <a:pt x="72439" y="239"/>
                  </a:cubicBezTo>
                  <a:lnTo>
                    <a:pt x="72879" y="239"/>
                  </a:lnTo>
                  <a:cubicBezTo>
                    <a:pt x="72939" y="239"/>
                    <a:pt x="72986" y="179"/>
                    <a:pt x="72986" y="132"/>
                  </a:cubicBezTo>
                  <a:cubicBezTo>
                    <a:pt x="72986" y="72"/>
                    <a:pt x="72939" y="25"/>
                    <a:pt x="72879" y="25"/>
                  </a:cubicBezTo>
                  <a:close/>
                  <a:moveTo>
                    <a:pt x="73760" y="25"/>
                  </a:moveTo>
                  <a:cubicBezTo>
                    <a:pt x="73701" y="25"/>
                    <a:pt x="73653" y="72"/>
                    <a:pt x="73653" y="132"/>
                  </a:cubicBezTo>
                  <a:cubicBezTo>
                    <a:pt x="73653" y="191"/>
                    <a:pt x="73701" y="239"/>
                    <a:pt x="73760" y="239"/>
                  </a:cubicBezTo>
                  <a:lnTo>
                    <a:pt x="74213" y="239"/>
                  </a:lnTo>
                  <a:cubicBezTo>
                    <a:pt x="74272" y="239"/>
                    <a:pt x="74308" y="179"/>
                    <a:pt x="74308" y="132"/>
                  </a:cubicBezTo>
                  <a:cubicBezTo>
                    <a:pt x="74308" y="72"/>
                    <a:pt x="74272" y="25"/>
                    <a:pt x="74213" y="25"/>
                  </a:cubicBezTo>
                  <a:close/>
                  <a:moveTo>
                    <a:pt x="75082" y="25"/>
                  </a:moveTo>
                  <a:cubicBezTo>
                    <a:pt x="75022" y="25"/>
                    <a:pt x="74986" y="72"/>
                    <a:pt x="74986" y="132"/>
                  </a:cubicBezTo>
                  <a:cubicBezTo>
                    <a:pt x="74986" y="191"/>
                    <a:pt x="75022" y="239"/>
                    <a:pt x="75082" y="239"/>
                  </a:cubicBezTo>
                  <a:lnTo>
                    <a:pt x="75534" y="239"/>
                  </a:lnTo>
                  <a:cubicBezTo>
                    <a:pt x="75594" y="239"/>
                    <a:pt x="75641" y="179"/>
                    <a:pt x="75641" y="132"/>
                  </a:cubicBezTo>
                  <a:cubicBezTo>
                    <a:pt x="75641" y="72"/>
                    <a:pt x="75594" y="25"/>
                    <a:pt x="75534" y="25"/>
                  </a:cubicBezTo>
                  <a:close/>
                  <a:moveTo>
                    <a:pt x="9354" y="82"/>
                  </a:moveTo>
                  <a:cubicBezTo>
                    <a:pt x="9348" y="82"/>
                    <a:pt x="9342" y="83"/>
                    <a:pt x="9335" y="84"/>
                  </a:cubicBezTo>
                  <a:cubicBezTo>
                    <a:pt x="9181" y="96"/>
                    <a:pt x="9038" y="120"/>
                    <a:pt x="8883" y="144"/>
                  </a:cubicBezTo>
                  <a:cubicBezTo>
                    <a:pt x="8823" y="156"/>
                    <a:pt x="8776" y="215"/>
                    <a:pt x="8800" y="275"/>
                  </a:cubicBezTo>
                  <a:cubicBezTo>
                    <a:pt x="8800" y="322"/>
                    <a:pt x="8847" y="370"/>
                    <a:pt x="8907" y="370"/>
                  </a:cubicBezTo>
                  <a:cubicBezTo>
                    <a:pt x="8919" y="370"/>
                    <a:pt x="8919" y="370"/>
                    <a:pt x="8931" y="358"/>
                  </a:cubicBezTo>
                  <a:cubicBezTo>
                    <a:pt x="9073" y="334"/>
                    <a:pt x="9216" y="310"/>
                    <a:pt x="9359" y="298"/>
                  </a:cubicBezTo>
                  <a:cubicBezTo>
                    <a:pt x="9419" y="298"/>
                    <a:pt x="9454" y="239"/>
                    <a:pt x="9454" y="179"/>
                  </a:cubicBezTo>
                  <a:cubicBezTo>
                    <a:pt x="9454" y="126"/>
                    <a:pt x="9407" y="82"/>
                    <a:pt x="9354" y="82"/>
                  </a:cubicBezTo>
                  <a:close/>
                  <a:moveTo>
                    <a:pt x="8049" y="332"/>
                  </a:moveTo>
                  <a:cubicBezTo>
                    <a:pt x="8041" y="332"/>
                    <a:pt x="8033" y="333"/>
                    <a:pt x="8026" y="334"/>
                  </a:cubicBezTo>
                  <a:cubicBezTo>
                    <a:pt x="7871" y="382"/>
                    <a:pt x="7740" y="417"/>
                    <a:pt x="7585" y="453"/>
                  </a:cubicBezTo>
                  <a:cubicBezTo>
                    <a:pt x="7538" y="477"/>
                    <a:pt x="7502" y="537"/>
                    <a:pt x="7514" y="596"/>
                  </a:cubicBezTo>
                  <a:cubicBezTo>
                    <a:pt x="7538" y="632"/>
                    <a:pt x="7573" y="667"/>
                    <a:pt x="7621" y="667"/>
                  </a:cubicBezTo>
                  <a:lnTo>
                    <a:pt x="7669" y="667"/>
                  </a:lnTo>
                  <a:cubicBezTo>
                    <a:pt x="7800" y="620"/>
                    <a:pt x="7942" y="572"/>
                    <a:pt x="8085" y="548"/>
                  </a:cubicBezTo>
                  <a:cubicBezTo>
                    <a:pt x="8145" y="537"/>
                    <a:pt x="8169" y="477"/>
                    <a:pt x="8157" y="417"/>
                  </a:cubicBezTo>
                  <a:cubicBezTo>
                    <a:pt x="8146" y="366"/>
                    <a:pt x="8100" y="332"/>
                    <a:pt x="8049" y="332"/>
                  </a:cubicBezTo>
                  <a:close/>
                  <a:moveTo>
                    <a:pt x="6792" y="735"/>
                  </a:moveTo>
                  <a:cubicBezTo>
                    <a:pt x="6779" y="735"/>
                    <a:pt x="6765" y="736"/>
                    <a:pt x="6752" y="739"/>
                  </a:cubicBezTo>
                  <a:cubicBezTo>
                    <a:pt x="6609" y="798"/>
                    <a:pt x="6478" y="858"/>
                    <a:pt x="6347" y="918"/>
                  </a:cubicBezTo>
                  <a:cubicBezTo>
                    <a:pt x="6287" y="953"/>
                    <a:pt x="6252" y="1013"/>
                    <a:pt x="6287" y="1072"/>
                  </a:cubicBezTo>
                  <a:cubicBezTo>
                    <a:pt x="6299" y="1096"/>
                    <a:pt x="6347" y="1132"/>
                    <a:pt x="6383" y="1132"/>
                  </a:cubicBezTo>
                  <a:cubicBezTo>
                    <a:pt x="6406" y="1132"/>
                    <a:pt x="6418" y="1108"/>
                    <a:pt x="6442" y="1108"/>
                  </a:cubicBezTo>
                  <a:cubicBezTo>
                    <a:pt x="6585" y="1048"/>
                    <a:pt x="6716" y="1013"/>
                    <a:pt x="6847" y="953"/>
                  </a:cubicBezTo>
                  <a:cubicBezTo>
                    <a:pt x="6907" y="918"/>
                    <a:pt x="6918" y="858"/>
                    <a:pt x="6907" y="798"/>
                  </a:cubicBezTo>
                  <a:cubicBezTo>
                    <a:pt x="6879" y="752"/>
                    <a:pt x="6837" y="735"/>
                    <a:pt x="6792" y="735"/>
                  </a:cubicBezTo>
                  <a:close/>
                  <a:moveTo>
                    <a:pt x="5615" y="1290"/>
                  </a:moveTo>
                  <a:cubicBezTo>
                    <a:pt x="5594" y="1290"/>
                    <a:pt x="5572" y="1297"/>
                    <a:pt x="5549" y="1310"/>
                  </a:cubicBezTo>
                  <a:cubicBezTo>
                    <a:pt x="5418" y="1382"/>
                    <a:pt x="5299" y="1453"/>
                    <a:pt x="5168" y="1525"/>
                  </a:cubicBezTo>
                  <a:cubicBezTo>
                    <a:pt x="5109" y="1560"/>
                    <a:pt x="5097" y="1620"/>
                    <a:pt x="5121" y="1680"/>
                  </a:cubicBezTo>
                  <a:cubicBezTo>
                    <a:pt x="5133" y="1727"/>
                    <a:pt x="5168" y="1739"/>
                    <a:pt x="5216" y="1739"/>
                  </a:cubicBezTo>
                  <a:cubicBezTo>
                    <a:pt x="5228" y="1739"/>
                    <a:pt x="5240" y="1727"/>
                    <a:pt x="5287" y="1727"/>
                  </a:cubicBezTo>
                  <a:cubicBezTo>
                    <a:pt x="5406" y="1644"/>
                    <a:pt x="5525" y="1572"/>
                    <a:pt x="5656" y="1501"/>
                  </a:cubicBezTo>
                  <a:cubicBezTo>
                    <a:pt x="5716" y="1465"/>
                    <a:pt x="5728" y="1406"/>
                    <a:pt x="5704" y="1346"/>
                  </a:cubicBezTo>
                  <a:cubicBezTo>
                    <a:pt x="5682" y="1309"/>
                    <a:pt x="5650" y="1290"/>
                    <a:pt x="5615" y="1290"/>
                  </a:cubicBezTo>
                  <a:close/>
                  <a:moveTo>
                    <a:pt x="4477" y="2000"/>
                  </a:moveTo>
                  <a:cubicBezTo>
                    <a:pt x="4452" y="2000"/>
                    <a:pt x="4427" y="2009"/>
                    <a:pt x="4406" y="2025"/>
                  </a:cubicBezTo>
                  <a:lnTo>
                    <a:pt x="4049" y="2287"/>
                  </a:lnTo>
                  <a:cubicBezTo>
                    <a:pt x="4001" y="2322"/>
                    <a:pt x="3990" y="2394"/>
                    <a:pt x="4037" y="2442"/>
                  </a:cubicBezTo>
                  <a:cubicBezTo>
                    <a:pt x="4061" y="2465"/>
                    <a:pt x="4097" y="2477"/>
                    <a:pt x="4120" y="2477"/>
                  </a:cubicBezTo>
                  <a:cubicBezTo>
                    <a:pt x="4144" y="2477"/>
                    <a:pt x="4168" y="2477"/>
                    <a:pt x="4180" y="2465"/>
                  </a:cubicBezTo>
                  <a:cubicBezTo>
                    <a:pt x="4287" y="2370"/>
                    <a:pt x="4406" y="2287"/>
                    <a:pt x="4525" y="2191"/>
                  </a:cubicBezTo>
                  <a:cubicBezTo>
                    <a:pt x="4585" y="2168"/>
                    <a:pt x="4585" y="2096"/>
                    <a:pt x="4561" y="2049"/>
                  </a:cubicBezTo>
                  <a:cubicBezTo>
                    <a:pt x="4541" y="2015"/>
                    <a:pt x="4509" y="2000"/>
                    <a:pt x="4477" y="2000"/>
                  </a:cubicBezTo>
                  <a:close/>
                  <a:moveTo>
                    <a:pt x="3446" y="2834"/>
                  </a:moveTo>
                  <a:cubicBezTo>
                    <a:pt x="3418" y="2834"/>
                    <a:pt x="3388" y="2846"/>
                    <a:pt x="3370" y="2870"/>
                  </a:cubicBezTo>
                  <a:lnTo>
                    <a:pt x="3049" y="3180"/>
                  </a:lnTo>
                  <a:cubicBezTo>
                    <a:pt x="3013" y="3215"/>
                    <a:pt x="3013" y="3287"/>
                    <a:pt x="3049" y="3334"/>
                  </a:cubicBezTo>
                  <a:cubicBezTo>
                    <a:pt x="3073" y="3346"/>
                    <a:pt x="3097" y="3358"/>
                    <a:pt x="3132" y="3358"/>
                  </a:cubicBezTo>
                  <a:cubicBezTo>
                    <a:pt x="3156" y="3358"/>
                    <a:pt x="3192" y="3358"/>
                    <a:pt x="3204" y="3311"/>
                  </a:cubicBezTo>
                  <a:cubicBezTo>
                    <a:pt x="3311" y="3215"/>
                    <a:pt x="3406" y="3120"/>
                    <a:pt x="3513" y="3013"/>
                  </a:cubicBezTo>
                  <a:cubicBezTo>
                    <a:pt x="3561" y="2989"/>
                    <a:pt x="3561" y="2918"/>
                    <a:pt x="3513" y="2870"/>
                  </a:cubicBezTo>
                  <a:cubicBezTo>
                    <a:pt x="3501" y="2846"/>
                    <a:pt x="3475" y="2834"/>
                    <a:pt x="3446" y="2834"/>
                  </a:cubicBezTo>
                  <a:close/>
                  <a:moveTo>
                    <a:pt x="2560" y="3808"/>
                  </a:moveTo>
                  <a:cubicBezTo>
                    <a:pt x="2529" y="3808"/>
                    <a:pt x="2499" y="3825"/>
                    <a:pt x="2477" y="3846"/>
                  </a:cubicBezTo>
                  <a:cubicBezTo>
                    <a:pt x="2370" y="3954"/>
                    <a:pt x="2275" y="4073"/>
                    <a:pt x="2192" y="4192"/>
                  </a:cubicBezTo>
                  <a:cubicBezTo>
                    <a:pt x="2144" y="4239"/>
                    <a:pt x="2156" y="4311"/>
                    <a:pt x="2204" y="4347"/>
                  </a:cubicBezTo>
                  <a:cubicBezTo>
                    <a:pt x="2215" y="4370"/>
                    <a:pt x="2227" y="4370"/>
                    <a:pt x="2263" y="4370"/>
                  </a:cubicBezTo>
                  <a:cubicBezTo>
                    <a:pt x="2299" y="4370"/>
                    <a:pt x="2335" y="4358"/>
                    <a:pt x="2370" y="4323"/>
                  </a:cubicBezTo>
                  <a:cubicBezTo>
                    <a:pt x="2454" y="4204"/>
                    <a:pt x="2549" y="4108"/>
                    <a:pt x="2632" y="3977"/>
                  </a:cubicBezTo>
                  <a:cubicBezTo>
                    <a:pt x="2680" y="3942"/>
                    <a:pt x="2668" y="3882"/>
                    <a:pt x="2620" y="3835"/>
                  </a:cubicBezTo>
                  <a:cubicBezTo>
                    <a:pt x="2601" y="3815"/>
                    <a:pt x="2580" y="3808"/>
                    <a:pt x="2560" y="3808"/>
                  </a:cubicBezTo>
                  <a:close/>
                  <a:moveTo>
                    <a:pt x="1759" y="4873"/>
                  </a:moveTo>
                  <a:cubicBezTo>
                    <a:pt x="1724" y="4873"/>
                    <a:pt x="1689" y="4889"/>
                    <a:pt x="1668" y="4918"/>
                  </a:cubicBezTo>
                  <a:cubicBezTo>
                    <a:pt x="1584" y="5061"/>
                    <a:pt x="1501" y="5180"/>
                    <a:pt x="1430" y="5311"/>
                  </a:cubicBezTo>
                  <a:cubicBezTo>
                    <a:pt x="1406" y="5359"/>
                    <a:pt x="1418" y="5430"/>
                    <a:pt x="1477" y="5454"/>
                  </a:cubicBezTo>
                  <a:cubicBezTo>
                    <a:pt x="1489" y="5478"/>
                    <a:pt x="1525" y="5478"/>
                    <a:pt x="1537" y="5478"/>
                  </a:cubicBezTo>
                  <a:cubicBezTo>
                    <a:pt x="1561" y="5478"/>
                    <a:pt x="1608" y="5442"/>
                    <a:pt x="1620" y="5418"/>
                  </a:cubicBezTo>
                  <a:cubicBezTo>
                    <a:pt x="1704" y="5299"/>
                    <a:pt x="1775" y="5156"/>
                    <a:pt x="1846" y="5037"/>
                  </a:cubicBezTo>
                  <a:cubicBezTo>
                    <a:pt x="1882" y="5001"/>
                    <a:pt x="1858" y="4918"/>
                    <a:pt x="1823" y="4894"/>
                  </a:cubicBezTo>
                  <a:cubicBezTo>
                    <a:pt x="1804" y="4880"/>
                    <a:pt x="1781" y="4873"/>
                    <a:pt x="1759" y="4873"/>
                  </a:cubicBezTo>
                  <a:close/>
                  <a:moveTo>
                    <a:pt x="1128" y="6021"/>
                  </a:moveTo>
                  <a:cubicBezTo>
                    <a:pt x="1083" y="6021"/>
                    <a:pt x="1041" y="6039"/>
                    <a:pt x="1013" y="6085"/>
                  </a:cubicBezTo>
                  <a:lnTo>
                    <a:pt x="834" y="6490"/>
                  </a:lnTo>
                  <a:cubicBezTo>
                    <a:pt x="811" y="6537"/>
                    <a:pt x="834" y="6609"/>
                    <a:pt x="894" y="6632"/>
                  </a:cubicBezTo>
                  <a:cubicBezTo>
                    <a:pt x="906" y="6644"/>
                    <a:pt x="930" y="6644"/>
                    <a:pt x="942" y="6644"/>
                  </a:cubicBezTo>
                  <a:cubicBezTo>
                    <a:pt x="989" y="6644"/>
                    <a:pt x="1025" y="6621"/>
                    <a:pt x="1049" y="6573"/>
                  </a:cubicBezTo>
                  <a:lnTo>
                    <a:pt x="1227" y="6168"/>
                  </a:lnTo>
                  <a:cubicBezTo>
                    <a:pt x="1239" y="6109"/>
                    <a:pt x="1227" y="6049"/>
                    <a:pt x="1168" y="6025"/>
                  </a:cubicBezTo>
                  <a:cubicBezTo>
                    <a:pt x="1154" y="6023"/>
                    <a:pt x="1141" y="6021"/>
                    <a:pt x="1128" y="6021"/>
                  </a:cubicBezTo>
                  <a:close/>
                  <a:moveTo>
                    <a:pt x="630" y="7256"/>
                  </a:moveTo>
                  <a:cubicBezTo>
                    <a:pt x="585" y="7256"/>
                    <a:pt x="546" y="7288"/>
                    <a:pt x="537" y="7335"/>
                  </a:cubicBezTo>
                  <a:cubicBezTo>
                    <a:pt x="489" y="7478"/>
                    <a:pt x="441" y="7621"/>
                    <a:pt x="406" y="7764"/>
                  </a:cubicBezTo>
                  <a:cubicBezTo>
                    <a:pt x="394" y="7823"/>
                    <a:pt x="418" y="7883"/>
                    <a:pt x="477" y="7895"/>
                  </a:cubicBezTo>
                  <a:lnTo>
                    <a:pt x="513" y="7895"/>
                  </a:lnTo>
                  <a:cubicBezTo>
                    <a:pt x="549" y="7895"/>
                    <a:pt x="596" y="7871"/>
                    <a:pt x="632" y="7811"/>
                  </a:cubicBezTo>
                  <a:cubicBezTo>
                    <a:pt x="656" y="7680"/>
                    <a:pt x="703" y="7525"/>
                    <a:pt x="739" y="7394"/>
                  </a:cubicBezTo>
                  <a:cubicBezTo>
                    <a:pt x="763" y="7335"/>
                    <a:pt x="727" y="7275"/>
                    <a:pt x="668" y="7264"/>
                  </a:cubicBezTo>
                  <a:cubicBezTo>
                    <a:pt x="655" y="7258"/>
                    <a:pt x="642" y="7256"/>
                    <a:pt x="630" y="7256"/>
                  </a:cubicBezTo>
                  <a:close/>
                  <a:moveTo>
                    <a:pt x="316" y="8536"/>
                  </a:moveTo>
                  <a:cubicBezTo>
                    <a:pt x="263" y="8536"/>
                    <a:pt x="213" y="8579"/>
                    <a:pt x="191" y="8633"/>
                  </a:cubicBezTo>
                  <a:cubicBezTo>
                    <a:pt x="168" y="8776"/>
                    <a:pt x="132" y="8930"/>
                    <a:pt x="120" y="9073"/>
                  </a:cubicBezTo>
                  <a:cubicBezTo>
                    <a:pt x="108" y="9133"/>
                    <a:pt x="156" y="9180"/>
                    <a:pt x="215" y="9192"/>
                  </a:cubicBezTo>
                  <a:lnTo>
                    <a:pt x="227" y="9192"/>
                  </a:lnTo>
                  <a:cubicBezTo>
                    <a:pt x="287" y="9192"/>
                    <a:pt x="334" y="9145"/>
                    <a:pt x="346" y="9097"/>
                  </a:cubicBezTo>
                  <a:cubicBezTo>
                    <a:pt x="370" y="8954"/>
                    <a:pt x="394" y="8823"/>
                    <a:pt x="418" y="8668"/>
                  </a:cubicBezTo>
                  <a:cubicBezTo>
                    <a:pt x="430" y="8609"/>
                    <a:pt x="394" y="8549"/>
                    <a:pt x="334" y="8537"/>
                  </a:cubicBezTo>
                  <a:cubicBezTo>
                    <a:pt x="328" y="8536"/>
                    <a:pt x="322" y="8536"/>
                    <a:pt x="316" y="8536"/>
                  </a:cubicBezTo>
                  <a:close/>
                  <a:moveTo>
                    <a:pt x="144" y="9835"/>
                  </a:moveTo>
                  <a:cubicBezTo>
                    <a:pt x="96" y="9835"/>
                    <a:pt x="37" y="9883"/>
                    <a:pt x="37" y="9942"/>
                  </a:cubicBezTo>
                  <a:cubicBezTo>
                    <a:pt x="37" y="10085"/>
                    <a:pt x="13" y="10240"/>
                    <a:pt x="13" y="10383"/>
                  </a:cubicBezTo>
                  <a:cubicBezTo>
                    <a:pt x="1" y="10454"/>
                    <a:pt x="60" y="10502"/>
                    <a:pt x="120" y="10502"/>
                  </a:cubicBezTo>
                  <a:cubicBezTo>
                    <a:pt x="180" y="10502"/>
                    <a:pt x="227" y="10454"/>
                    <a:pt x="239" y="10383"/>
                  </a:cubicBezTo>
                  <a:cubicBezTo>
                    <a:pt x="239" y="10240"/>
                    <a:pt x="239" y="10097"/>
                    <a:pt x="251" y="9954"/>
                  </a:cubicBezTo>
                  <a:cubicBezTo>
                    <a:pt x="251" y="9895"/>
                    <a:pt x="203" y="9835"/>
                    <a:pt x="144" y="9835"/>
                  </a:cubicBezTo>
                  <a:close/>
                  <a:moveTo>
                    <a:pt x="120" y="11169"/>
                  </a:moveTo>
                  <a:cubicBezTo>
                    <a:pt x="60" y="11169"/>
                    <a:pt x="13" y="11216"/>
                    <a:pt x="13" y="11276"/>
                  </a:cubicBezTo>
                  <a:lnTo>
                    <a:pt x="13" y="11728"/>
                  </a:lnTo>
                  <a:cubicBezTo>
                    <a:pt x="13" y="11788"/>
                    <a:pt x="60" y="11824"/>
                    <a:pt x="120" y="11824"/>
                  </a:cubicBezTo>
                  <a:cubicBezTo>
                    <a:pt x="180" y="11824"/>
                    <a:pt x="227" y="11788"/>
                    <a:pt x="227" y="11728"/>
                  </a:cubicBezTo>
                  <a:lnTo>
                    <a:pt x="227" y="11276"/>
                  </a:lnTo>
                  <a:cubicBezTo>
                    <a:pt x="227" y="11216"/>
                    <a:pt x="180" y="11169"/>
                    <a:pt x="120" y="11169"/>
                  </a:cubicBezTo>
                  <a:close/>
                  <a:moveTo>
                    <a:pt x="120" y="12502"/>
                  </a:moveTo>
                  <a:cubicBezTo>
                    <a:pt x="60" y="12502"/>
                    <a:pt x="13" y="12538"/>
                    <a:pt x="13" y="12598"/>
                  </a:cubicBezTo>
                  <a:lnTo>
                    <a:pt x="13" y="13050"/>
                  </a:lnTo>
                  <a:cubicBezTo>
                    <a:pt x="13" y="13109"/>
                    <a:pt x="60" y="13157"/>
                    <a:pt x="120" y="13157"/>
                  </a:cubicBezTo>
                  <a:cubicBezTo>
                    <a:pt x="180" y="13157"/>
                    <a:pt x="227" y="13109"/>
                    <a:pt x="227" y="13050"/>
                  </a:cubicBezTo>
                  <a:lnTo>
                    <a:pt x="227" y="12598"/>
                  </a:lnTo>
                  <a:cubicBezTo>
                    <a:pt x="227" y="12538"/>
                    <a:pt x="180" y="12502"/>
                    <a:pt x="120" y="12502"/>
                  </a:cubicBezTo>
                  <a:close/>
                  <a:moveTo>
                    <a:pt x="120" y="13824"/>
                  </a:moveTo>
                  <a:cubicBezTo>
                    <a:pt x="60" y="13824"/>
                    <a:pt x="13" y="13871"/>
                    <a:pt x="13" y="13931"/>
                  </a:cubicBezTo>
                  <a:lnTo>
                    <a:pt x="13" y="14372"/>
                  </a:lnTo>
                  <a:cubicBezTo>
                    <a:pt x="13" y="14431"/>
                    <a:pt x="60" y="14479"/>
                    <a:pt x="120" y="14479"/>
                  </a:cubicBezTo>
                  <a:cubicBezTo>
                    <a:pt x="180" y="14479"/>
                    <a:pt x="227" y="14431"/>
                    <a:pt x="227" y="14372"/>
                  </a:cubicBezTo>
                  <a:lnTo>
                    <a:pt x="227" y="13931"/>
                  </a:lnTo>
                  <a:cubicBezTo>
                    <a:pt x="227" y="13871"/>
                    <a:pt x="180" y="13824"/>
                    <a:pt x="120" y="13824"/>
                  </a:cubicBezTo>
                  <a:close/>
                  <a:moveTo>
                    <a:pt x="120" y="15145"/>
                  </a:moveTo>
                  <a:cubicBezTo>
                    <a:pt x="60" y="15145"/>
                    <a:pt x="13" y="15193"/>
                    <a:pt x="13" y="15253"/>
                  </a:cubicBezTo>
                  <a:lnTo>
                    <a:pt x="13" y="15693"/>
                  </a:lnTo>
                  <a:cubicBezTo>
                    <a:pt x="13" y="15753"/>
                    <a:pt x="60" y="15800"/>
                    <a:pt x="120" y="15800"/>
                  </a:cubicBezTo>
                  <a:cubicBezTo>
                    <a:pt x="180" y="15800"/>
                    <a:pt x="227" y="15753"/>
                    <a:pt x="227" y="15693"/>
                  </a:cubicBezTo>
                  <a:lnTo>
                    <a:pt x="227" y="15253"/>
                  </a:lnTo>
                  <a:cubicBezTo>
                    <a:pt x="227" y="15193"/>
                    <a:pt x="180" y="15145"/>
                    <a:pt x="120" y="15145"/>
                  </a:cubicBezTo>
                  <a:close/>
                  <a:moveTo>
                    <a:pt x="120" y="16467"/>
                  </a:moveTo>
                  <a:cubicBezTo>
                    <a:pt x="60" y="16467"/>
                    <a:pt x="13" y="16515"/>
                    <a:pt x="13" y="16574"/>
                  </a:cubicBezTo>
                  <a:lnTo>
                    <a:pt x="13" y="17027"/>
                  </a:lnTo>
                  <a:cubicBezTo>
                    <a:pt x="13" y="17086"/>
                    <a:pt x="60" y="17122"/>
                    <a:pt x="120" y="17122"/>
                  </a:cubicBezTo>
                  <a:cubicBezTo>
                    <a:pt x="180" y="17122"/>
                    <a:pt x="227" y="17086"/>
                    <a:pt x="227" y="17027"/>
                  </a:cubicBezTo>
                  <a:lnTo>
                    <a:pt x="227" y="16574"/>
                  </a:lnTo>
                  <a:cubicBezTo>
                    <a:pt x="227" y="16515"/>
                    <a:pt x="180" y="16467"/>
                    <a:pt x="120" y="16467"/>
                  </a:cubicBezTo>
                  <a:close/>
                  <a:moveTo>
                    <a:pt x="120" y="17801"/>
                  </a:moveTo>
                  <a:cubicBezTo>
                    <a:pt x="60" y="17801"/>
                    <a:pt x="13" y="17836"/>
                    <a:pt x="13" y="17896"/>
                  </a:cubicBezTo>
                  <a:lnTo>
                    <a:pt x="13" y="18348"/>
                  </a:lnTo>
                  <a:cubicBezTo>
                    <a:pt x="13" y="18408"/>
                    <a:pt x="60" y="18455"/>
                    <a:pt x="120" y="18455"/>
                  </a:cubicBezTo>
                  <a:cubicBezTo>
                    <a:pt x="180" y="18455"/>
                    <a:pt x="227" y="18408"/>
                    <a:pt x="227" y="18348"/>
                  </a:cubicBezTo>
                  <a:lnTo>
                    <a:pt x="227" y="17896"/>
                  </a:lnTo>
                  <a:cubicBezTo>
                    <a:pt x="227" y="17836"/>
                    <a:pt x="180" y="17801"/>
                    <a:pt x="120" y="17801"/>
                  </a:cubicBezTo>
                  <a:close/>
                  <a:moveTo>
                    <a:pt x="120" y="19122"/>
                  </a:moveTo>
                  <a:cubicBezTo>
                    <a:pt x="60" y="19122"/>
                    <a:pt x="13" y="19170"/>
                    <a:pt x="13" y="19229"/>
                  </a:cubicBezTo>
                  <a:lnTo>
                    <a:pt x="13" y="19670"/>
                  </a:lnTo>
                  <a:cubicBezTo>
                    <a:pt x="13" y="19729"/>
                    <a:pt x="60" y="19777"/>
                    <a:pt x="120" y="19777"/>
                  </a:cubicBezTo>
                  <a:cubicBezTo>
                    <a:pt x="180" y="19777"/>
                    <a:pt x="227" y="19729"/>
                    <a:pt x="227" y="19670"/>
                  </a:cubicBezTo>
                  <a:lnTo>
                    <a:pt x="227" y="19229"/>
                  </a:lnTo>
                  <a:cubicBezTo>
                    <a:pt x="227" y="19170"/>
                    <a:pt x="180" y="19122"/>
                    <a:pt x="120" y="19122"/>
                  </a:cubicBezTo>
                  <a:close/>
                  <a:moveTo>
                    <a:pt x="120" y="20444"/>
                  </a:moveTo>
                  <a:cubicBezTo>
                    <a:pt x="60" y="20444"/>
                    <a:pt x="13" y="20491"/>
                    <a:pt x="13" y="20551"/>
                  </a:cubicBezTo>
                  <a:lnTo>
                    <a:pt x="13" y="20991"/>
                  </a:lnTo>
                  <a:cubicBezTo>
                    <a:pt x="13" y="21051"/>
                    <a:pt x="60" y="21099"/>
                    <a:pt x="120" y="21099"/>
                  </a:cubicBezTo>
                  <a:cubicBezTo>
                    <a:pt x="180" y="21099"/>
                    <a:pt x="227" y="21051"/>
                    <a:pt x="227" y="20991"/>
                  </a:cubicBezTo>
                  <a:lnTo>
                    <a:pt x="227" y="20551"/>
                  </a:lnTo>
                  <a:cubicBezTo>
                    <a:pt x="227" y="20491"/>
                    <a:pt x="180" y="20444"/>
                    <a:pt x="120" y="20444"/>
                  </a:cubicBezTo>
                  <a:close/>
                  <a:moveTo>
                    <a:pt x="120" y="21765"/>
                  </a:moveTo>
                  <a:cubicBezTo>
                    <a:pt x="60" y="21765"/>
                    <a:pt x="13" y="21813"/>
                    <a:pt x="13" y="21872"/>
                  </a:cubicBezTo>
                  <a:lnTo>
                    <a:pt x="13" y="22325"/>
                  </a:lnTo>
                  <a:cubicBezTo>
                    <a:pt x="13" y="22384"/>
                    <a:pt x="60" y="22420"/>
                    <a:pt x="120" y="22420"/>
                  </a:cubicBezTo>
                  <a:cubicBezTo>
                    <a:pt x="180" y="22420"/>
                    <a:pt x="227" y="22384"/>
                    <a:pt x="227" y="22325"/>
                  </a:cubicBezTo>
                  <a:lnTo>
                    <a:pt x="227" y="21872"/>
                  </a:lnTo>
                  <a:cubicBezTo>
                    <a:pt x="227" y="21813"/>
                    <a:pt x="180" y="21765"/>
                    <a:pt x="120" y="21765"/>
                  </a:cubicBezTo>
                  <a:close/>
                  <a:moveTo>
                    <a:pt x="120" y="23087"/>
                  </a:moveTo>
                  <a:cubicBezTo>
                    <a:pt x="60" y="23087"/>
                    <a:pt x="13" y="23135"/>
                    <a:pt x="13" y="23194"/>
                  </a:cubicBezTo>
                  <a:lnTo>
                    <a:pt x="13" y="23646"/>
                  </a:lnTo>
                  <a:cubicBezTo>
                    <a:pt x="13" y="23706"/>
                    <a:pt x="60" y="23754"/>
                    <a:pt x="120" y="23754"/>
                  </a:cubicBezTo>
                  <a:cubicBezTo>
                    <a:pt x="180" y="23754"/>
                    <a:pt x="227" y="23706"/>
                    <a:pt x="227" y="23646"/>
                  </a:cubicBezTo>
                  <a:lnTo>
                    <a:pt x="227" y="23194"/>
                  </a:lnTo>
                  <a:cubicBezTo>
                    <a:pt x="227" y="23135"/>
                    <a:pt x="180" y="23087"/>
                    <a:pt x="120" y="23087"/>
                  </a:cubicBezTo>
                  <a:close/>
                  <a:moveTo>
                    <a:pt x="120" y="24420"/>
                  </a:moveTo>
                  <a:cubicBezTo>
                    <a:pt x="60" y="24420"/>
                    <a:pt x="13" y="24468"/>
                    <a:pt x="13" y="24516"/>
                  </a:cubicBezTo>
                  <a:lnTo>
                    <a:pt x="13" y="24968"/>
                  </a:lnTo>
                  <a:cubicBezTo>
                    <a:pt x="13" y="25028"/>
                    <a:pt x="60" y="25075"/>
                    <a:pt x="120" y="25075"/>
                  </a:cubicBezTo>
                  <a:cubicBezTo>
                    <a:pt x="180" y="25075"/>
                    <a:pt x="227" y="25028"/>
                    <a:pt x="227" y="24968"/>
                  </a:cubicBezTo>
                  <a:lnTo>
                    <a:pt x="227" y="24516"/>
                  </a:lnTo>
                  <a:cubicBezTo>
                    <a:pt x="227" y="24456"/>
                    <a:pt x="180" y="24420"/>
                    <a:pt x="120" y="24420"/>
                  </a:cubicBezTo>
                  <a:close/>
                  <a:moveTo>
                    <a:pt x="120" y="25742"/>
                  </a:moveTo>
                  <a:cubicBezTo>
                    <a:pt x="60" y="25742"/>
                    <a:pt x="13" y="25790"/>
                    <a:pt x="13" y="25849"/>
                  </a:cubicBezTo>
                  <a:lnTo>
                    <a:pt x="13" y="26290"/>
                  </a:lnTo>
                  <a:cubicBezTo>
                    <a:pt x="13" y="26349"/>
                    <a:pt x="60" y="26397"/>
                    <a:pt x="120" y="26397"/>
                  </a:cubicBezTo>
                  <a:cubicBezTo>
                    <a:pt x="180" y="26397"/>
                    <a:pt x="227" y="26337"/>
                    <a:pt x="227" y="26290"/>
                  </a:cubicBezTo>
                  <a:lnTo>
                    <a:pt x="227" y="25849"/>
                  </a:lnTo>
                  <a:cubicBezTo>
                    <a:pt x="227" y="25790"/>
                    <a:pt x="180" y="25742"/>
                    <a:pt x="120" y="25742"/>
                  </a:cubicBezTo>
                  <a:close/>
                  <a:moveTo>
                    <a:pt x="120" y="27064"/>
                  </a:moveTo>
                  <a:cubicBezTo>
                    <a:pt x="60" y="27064"/>
                    <a:pt x="13" y="27111"/>
                    <a:pt x="13" y="27171"/>
                  </a:cubicBezTo>
                  <a:lnTo>
                    <a:pt x="13" y="27611"/>
                  </a:lnTo>
                  <a:cubicBezTo>
                    <a:pt x="13" y="27683"/>
                    <a:pt x="60" y="27718"/>
                    <a:pt x="120" y="27718"/>
                  </a:cubicBezTo>
                  <a:cubicBezTo>
                    <a:pt x="180" y="27718"/>
                    <a:pt x="227" y="27659"/>
                    <a:pt x="227" y="27611"/>
                  </a:cubicBezTo>
                  <a:lnTo>
                    <a:pt x="227" y="27171"/>
                  </a:lnTo>
                  <a:cubicBezTo>
                    <a:pt x="227" y="27111"/>
                    <a:pt x="180" y="27064"/>
                    <a:pt x="120" y="27064"/>
                  </a:cubicBezTo>
                  <a:close/>
                  <a:moveTo>
                    <a:pt x="120" y="28385"/>
                  </a:moveTo>
                  <a:cubicBezTo>
                    <a:pt x="60" y="28385"/>
                    <a:pt x="13" y="28433"/>
                    <a:pt x="13" y="28492"/>
                  </a:cubicBezTo>
                  <a:lnTo>
                    <a:pt x="13" y="28945"/>
                  </a:lnTo>
                  <a:cubicBezTo>
                    <a:pt x="13" y="29004"/>
                    <a:pt x="60" y="29052"/>
                    <a:pt x="120" y="29052"/>
                  </a:cubicBezTo>
                  <a:cubicBezTo>
                    <a:pt x="180" y="29052"/>
                    <a:pt x="227" y="28980"/>
                    <a:pt x="227" y="28945"/>
                  </a:cubicBezTo>
                  <a:lnTo>
                    <a:pt x="227" y="28492"/>
                  </a:lnTo>
                  <a:cubicBezTo>
                    <a:pt x="227" y="28433"/>
                    <a:pt x="180" y="28385"/>
                    <a:pt x="120" y="28385"/>
                  </a:cubicBezTo>
                  <a:close/>
                  <a:moveTo>
                    <a:pt x="120" y="29719"/>
                  </a:moveTo>
                  <a:cubicBezTo>
                    <a:pt x="60" y="29719"/>
                    <a:pt x="13" y="29766"/>
                    <a:pt x="13" y="29826"/>
                  </a:cubicBezTo>
                  <a:lnTo>
                    <a:pt x="13" y="30266"/>
                  </a:lnTo>
                  <a:cubicBezTo>
                    <a:pt x="13" y="30326"/>
                    <a:pt x="60" y="30374"/>
                    <a:pt x="120" y="30374"/>
                  </a:cubicBezTo>
                  <a:cubicBezTo>
                    <a:pt x="180" y="30374"/>
                    <a:pt x="227" y="30314"/>
                    <a:pt x="227" y="30266"/>
                  </a:cubicBezTo>
                  <a:lnTo>
                    <a:pt x="227" y="29826"/>
                  </a:lnTo>
                  <a:cubicBezTo>
                    <a:pt x="227" y="29754"/>
                    <a:pt x="180" y="29719"/>
                    <a:pt x="120" y="29719"/>
                  </a:cubicBezTo>
                  <a:close/>
                  <a:moveTo>
                    <a:pt x="120" y="31040"/>
                  </a:moveTo>
                  <a:cubicBezTo>
                    <a:pt x="60" y="31040"/>
                    <a:pt x="13" y="31088"/>
                    <a:pt x="13" y="31147"/>
                  </a:cubicBezTo>
                  <a:lnTo>
                    <a:pt x="13" y="31588"/>
                  </a:lnTo>
                  <a:cubicBezTo>
                    <a:pt x="13" y="31647"/>
                    <a:pt x="60" y="31695"/>
                    <a:pt x="120" y="31695"/>
                  </a:cubicBezTo>
                  <a:cubicBezTo>
                    <a:pt x="180" y="31695"/>
                    <a:pt x="227" y="31636"/>
                    <a:pt x="227" y="31588"/>
                  </a:cubicBezTo>
                  <a:lnTo>
                    <a:pt x="227" y="31147"/>
                  </a:lnTo>
                  <a:cubicBezTo>
                    <a:pt x="227" y="31088"/>
                    <a:pt x="180" y="31040"/>
                    <a:pt x="120" y="31040"/>
                  </a:cubicBezTo>
                  <a:close/>
                  <a:moveTo>
                    <a:pt x="120" y="32362"/>
                  </a:moveTo>
                  <a:cubicBezTo>
                    <a:pt x="60" y="32362"/>
                    <a:pt x="13" y="32409"/>
                    <a:pt x="13" y="32469"/>
                  </a:cubicBezTo>
                  <a:lnTo>
                    <a:pt x="13" y="32910"/>
                  </a:lnTo>
                  <a:cubicBezTo>
                    <a:pt x="13" y="32981"/>
                    <a:pt x="60" y="33017"/>
                    <a:pt x="120" y="33017"/>
                  </a:cubicBezTo>
                  <a:cubicBezTo>
                    <a:pt x="180" y="33017"/>
                    <a:pt x="227" y="32957"/>
                    <a:pt x="227" y="32910"/>
                  </a:cubicBezTo>
                  <a:lnTo>
                    <a:pt x="227" y="32469"/>
                  </a:lnTo>
                  <a:cubicBezTo>
                    <a:pt x="227" y="32409"/>
                    <a:pt x="180" y="32362"/>
                    <a:pt x="120" y="32362"/>
                  </a:cubicBezTo>
                  <a:close/>
                  <a:moveTo>
                    <a:pt x="120" y="33672"/>
                  </a:moveTo>
                  <a:cubicBezTo>
                    <a:pt x="60" y="33672"/>
                    <a:pt x="13" y="33719"/>
                    <a:pt x="13" y="33779"/>
                  </a:cubicBezTo>
                  <a:lnTo>
                    <a:pt x="13" y="34231"/>
                  </a:lnTo>
                  <a:cubicBezTo>
                    <a:pt x="13" y="34291"/>
                    <a:pt x="60" y="34326"/>
                    <a:pt x="120" y="34326"/>
                  </a:cubicBezTo>
                  <a:cubicBezTo>
                    <a:pt x="180" y="34326"/>
                    <a:pt x="227" y="34291"/>
                    <a:pt x="227" y="34231"/>
                  </a:cubicBezTo>
                  <a:lnTo>
                    <a:pt x="227" y="33779"/>
                  </a:lnTo>
                  <a:cubicBezTo>
                    <a:pt x="227" y="33719"/>
                    <a:pt x="180" y="33672"/>
                    <a:pt x="120" y="33672"/>
                  </a:cubicBezTo>
                  <a:close/>
                  <a:moveTo>
                    <a:pt x="120" y="34993"/>
                  </a:moveTo>
                  <a:cubicBezTo>
                    <a:pt x="60" y="34993"/>
                    <a:pt x="13" y="35041"/>
                    <a:pt x="13" y="35100"/>
                  </a:cubicBezTo>
                  <a:lnTo>
                    <a:pt x="13" y="35553"/>
                  </a:lnTo>
                  <a:cubicBezTo>
                    <a:pt x="13" y="35612"/>
                    <a:pt x="60" y="35660"/>
                    <a:pt x="120" y="35660"/>
                  </a:cubicBezTo>
                  <a:cubicBezTo>
                    <a:pt x="180" y="35660"/>
                    <a:pt x="227" y="35612"/>
                    <a:pt x="227" y="35553"/>
                  </a:cubicBezTo>
                  <a:lnTo>
                    <a:pt x="227" y="35100"/>
                  </a:lnTo>
                  <a:cubicBezTo>
                    <a:pt x="227" y="35041"/>
                    <a:pt x="180" y="34993"/>
                    <a:pt x="120" y="34993"/>
                  </a:cubicBezTo>
                  <a:close/>
                  <a:moveTo>
                    <a:pt x="120" y="36327"/>
                  </a:moveTo>
                  <a:cubicBezTo>
                    <a:pt x="60" y="36327"/>
                    <a:pt x="13" y="36374"/>
                    <a:pt x="13" y="36422"/>
                  </a:cubicBezTo>
                  <a:lnTo>
                    <a:pt x="13" y="36874"/>
                  </a:lnTo>
                  <a:cubicBezTo>
                    <a:pt x="13" y="36934"/>
                    <a:pt x="60" y="36981"/>
                    <a:pt x="120" y="36981"/>
                  </a:cubicBezTo>
                  <a:cubicBezTo>
                    <a:pt x="180" y="36981"/>
                    <a:pt x="227" y="36934"/>
                    <a:pt x="227" y="36874"/>
                  </a:cubicBezTo>
                  <a:lnTo>
                    <a:pt x="227" y="36422"/>
                  </a:lnTo>
                  <a:cubicBezTo>
                    <a:pt x="227" y="36362"/>
                    <a:pt x="180" y="36327"/>
                    <a:pt x="120" y="36327"/>
                  </a:cubicBezTo>
                  <a:close/>
                  <a:moveTo>
                    <a:pt x="120" y="37648"/>
                  </a:moveTo>
                  <a:cubicBezTo>
                    <a:pt x="60" y="37648"/>
                    <a:pt x="13" y="37696"/>
                    <a:pt x="13" y="37755"/>
                  </a:cubicBezTo>
                  <a:lnTo>
                    <a:pt x="13" y="38196"/>
                  </a:lnTo>
                  <a:cubicBezTo>
                    <a:pt x="13" y="38255"/>
                    <a:pt x="60" y="38303"/>
                    <a:pt x="120" y="38303"/>
                  </a:cubicBezTo>
                  <a:cubicBezTo>
                    <a:pt x="180" y="38303"/>
                    <a:pt x="227" y="38255"/>
                    <a:pt x="227" y="38196"/>
                  </a:cubicBezTo>
                  <a:lnTo>
                    <a:pt x="227" y="37755"/>
                  </a:lnTo>
                  <a:cubicBezTo>
                    <a:pt x="227" y="37696"/>
                    <a:pt x="180" y="37648"/>
                    <a:pt x="120" y="37648"/>
                  </a:cubicBezTo>
                  <a:close/>
                  <a:moveTo>
                    <a:pt x="120" y="38970"/>
                  </a:moveTo>
                  <a:cubicBezTo>
                    <a:pt x="60" y="38970"/>
                    <a:pt x="13" y="39017"/>
                    <a:pt x="13" y="39077"/>
                  </a:cubicBezTo>
                  <a:lnTo>
                    <a:pt x="13" y="39517"/>
                  </a:lnTo>
                  <a:cubicBezTo>
                    <a:pt x="13" y="39589"/>
                    <a:pt x="60" y="39625"/>
                    <a:pt x="120" y="39625"/>
                  </a:cubicBezTo>
                  <a:cubicBezTo>
                    <a:pt x="180" y="39625"/>
                    <a:pt x="227" y="39589"/>
                    <a:pt x="227" y="39517"/>
                  </a:cubicBezTo>
                  <a:lnTo>
                    <a:pt x="227" y="39077"/>
                  </a:lnTo>
                  <a:cubicBezTo>
                    <a:pt x="227" y="39017"/>
                    <a:pt x="180" y="38970"/>
                    <a:pt x="120" y="38970"/>
                  </a:cubicBezTo>
                  <a:close/>
                  <a:moveTo>
                    <a:pt x="120" y="40291"/>
                  </a:moveTo>
                  <a:cubicBezTo>
                    <a:pt x="60" y="40291"/>
                    <a:pt x="13" y="40339"/>
                    <a:pt x="13" y="40399"/>
                  </a:cubicBezTo>
                  <a:lnTo>
                    <a:pt x="13" y="40851"/>
                  </a:lnTo>
                  <a:cubicBezTo>
                    <a:pt x="13" y="40911"/>
                    <a:pt x="60" y="40958"/>
                    <a:pt x="120" y="40958"/>
                  </a:cubicBezTo>
                  <a:cubicBezTo>
                    <a:pt x="180" y="40958"/>
                    <a:pt x="227" y="40911"/>
                    <a:pt x="227" y="40851"/>
                  </a:cubicBezTo>
                  <a:lnTo>
                    <a:pt x="227" y="40399"/>
                  </a:lnTo>
                  <a:cubicBezTo>
                    <a:pt x="227" y="40339"/>
                    <a:pt x="180" y="40291"/>
                    <a:pt x="120" y="40291"/>
                  </a:cubicBezTo>
                  <a:close/>
                  <a:moveTo>
                    <a:pt x="120" y="41625"/>
                  </a:moveTo>
                  <a:cubicBezTo>
                    <a:pt x="60" y="41625"/>
                    <a:pt x="13" y="41673"/>
                    <a:pt x="13" y="41732"/>
                  </a:cubicBezTo>
                  <a:lnTo>
                    <a:pt x="13" y="42173"/>
                  </a:lnTo>
                  <a:cubicBezTo>
                    <a:pt x="13" y="42232"/>
                    <a:pt x="60" y="42280"/>
                    <a:pt x="120" y="42280"/>
                  </a:cubicBezTo>
                  <a:cubicBezTo>
                    <a:pt x="180" y="42280"/>
                    <a:pt x="227" y="42232"/>
                    <a:pt x="227" y="42173"/>
                  </a:cubicBezTo>
                  <a:lnTo>
                    <a:pt x="227" y="41732"/>
                  </a:lnTo>
                  <a:cubicBezTo>
                    <a:pt x="227" y="41661"/>
                    <a:pt x="180" y="41625"/>
                    <a:pt x="120" y="41625"/>
                  </a:cubicBezTo>
                  <a:close/>
                  <a:moveTo>
                    <a:pt x="120" y="42946"/>
                  </a:moveTo>
                  <a:cubicBezTo>
                    <a:pt x="60" y="42946"/>
                    <a:pt x="13" y="42994"/>
                    <a:pt x="13" y="43054"/>
                  </a:cubicBezTo>
                  <a:lnTo>
                    <a:pt x="13" y="43494"/>
                  </a:lnTo>
                  <a:cubicBezTo>
                    <a:pt x="13" y="43554"/>
                    <a:pt x="60" y="43601"/>
                    <a:pt x="120" y="43601"/>
                  </a:cubicBezTo>
                  <a:cubicBezTo>
                    <a:pt x="180" y="43601"/>
                    <a:pt x="227" y="43554"/>
                    <a:pt x="227" y="43494"/>
                  </a:cubicBezTo>
                  <a:lnTo>
                    <a:pt x="227" y="43054"/>
                  </a:lnTo>
                  <a:cubicBezTo>
                    <a:pt x="227" y="42994"/>
                    <a:pt x="180" y="42946"/>
                    <a:pt x="120" y="42946"/>
                  </a:cubicBezTo>
                  <a:close/>
                  <a:moveTo>
                    <a:pt x="120" y="44268"/>
                  </a:moveTo>
                  <a:cubicBezTo>
                    <a:pt x="60" y="44268"/>
                    <a:pt x="13" y="44316"/>
                    <a:pt x="13" y="44375"/>
                  </a:cubicBezTo>
                  <a:lnTo>
                    <a:pt x="13" y="44828"/>
                  </a:lnTo>
                  <a:cubicBezTo>
                    <a:pt x="13" y="44887"/>
                    <a:pt x="60" y="44923"/>
                    <a:pt x="120" y="44923"/>
                  </a:cubicBezTo>
                  <a:cubicBezTo>
                    <a:pt x="180" y="44923"/>
                    <a:pt x="227" y="44887"/>
                    <a:pt x="227" y="44828"/>
                  </a:cubicBezTo>
                  <a:lnTo>
                    <a:pt x="227" y="44375"/>
                  </a:lnTo>
                  <a:cubicBezTo>
                    <a:pt x="227" y="44316"/>
                    <a:pt x="180" y="44268"/>
                    <a:pt x="120" y="44268"/>
                  </a:cubicBezTo>
                  <a:close/>
                  <a:moveTo>
                    <a:pt x="120" y="45590"/>
                  </a:moveTo>
                  <a:cubicBezTo>
                    <a:pt x="60" y="45590"/>
                    <a:pt x="13" y="45637"/>
                    <a:pt x="13" y="45697"/>
                  </a:cubicBezTo>
                  <a:lnTo>
                    <a:pt x="13" y="46149"/>
                  </a:lnTo>
                  <a:cubicBezTo>
                    <a:pt x="13" y="46209"/>
                    <a:pt x="60" y="46256"/>
                    <a:pt x="120" y="46256"/>
                  </a:cubicBezTo>
                  <a:cubicBezTo>
                    <a:pt x="180" y="46256"/>
                    <a:pt x="227" y="46209"/>
                    <a:pt x="227" y="46149"/>
                  </a:cubicBezTo>
                  <a:lnTo>
                    <a:pt x="227" y="45697"/>
                  </a:lnTo>
                  <a:cubicBezTo>
                    <a:pt x="227" y="45637"/>
                    <a:pt x="180" y="45590"/>
                    <a:pt x="120" y="45590"/>
                  </a:cubicBezTo>
                  <a:close/>
                  <a:moveTo>
                    <a:pt x="120" y="46923"/>
                  </a:moveTo>
                  <a:cubicBezTo>
                    <a:pt x="60" y="46923"/>
                    <a:pt x="13" y="46971"/>
                    <a:pt x="13" y="47030"/>
                  </a:cubicBezTo>
                  <a:lnTo>
                    <a:pt x="13" y="47471"/>
                  </a:lnTo>
                  <a:cubicBezTo>
                    <a:pt x="13" y="47530"/>
                    <a:pt x="60" y="47578"/>
                    <a:pt x="120" y="47578"/>
                  </a:cubicBezTo>
                  <a:cubicBezTo>
                    <a:pt x="180" y="47578"/>
                    <a:pt x="227" y="47530"/>
                    <a:pt x="227" y="47471"/>
                  </a:cubicBezTo>
                  <a:lnTo>
                    <a:pt x="227" y="47030"/>
                  </a:lnTo>
                  <a:cubicBezTo>
                    <a:pt x="227" y="46959"/>
                    <a:pt x="180" y="46923"/>
                    <a:pt x="120" y="46923"/>
                  </a:cubicBezTo>
                  <a:close/>
                  <a:moveTo>
                    <a:pt x="120" y="48245"/>
                  </a:moveTo>
                  <a:cubicBezTo>
                    <a:pt x="60" y="48245"/>
                    <a:pt x="13" y="48292"/>
                    <a:pt x="13" y="48352"/>
                  </a:cubicBezTo>
                  <a:lnTo>
                    <a:pt x="13" y="48792"/>
                  </a:lnTo>
                  <a:cubicBezTo>
                    <a:pt x="13" y="48852"/>
                    <a:pt x="60" y="48900"/>
                    <a:pt x="120" y="48900"/>
                  </a:cubicBezTo>
                  <a:cubicBezTo>
                    <a:pt x="180" y="48900"/>
                    <a:pt x="227" y="48852"/>
                    <a:pt x="227" y="48792"/>
                  </a:cubicBezTo>
                  <a:lnTo>
                    <a:pt x="227" y="48352"/>
                  </a:lnTo>
                  <a:cubicBezTo>
                    <a:pt x="227" y="48292"/>
                    <a:pt x="180" y="48245"/>
                    <a:pt x="120" y="48245"/>
                  </a:cubicBezTo>
                  <a:close/>
                  <a:moveTo>
                    <a:pt x="120" y="49566"/>
                  </a:moveTo>
                  <a:cubicBezTo>
                    <a:pt x="60" y="49566"/>
                    <a:pt x="13" y="49614"/>
                    <a:pt x="13" y="49674"/>
                  </a:cubicBezTo>
                  <a:lnTo>
                    <a:pt x="13" y="50126"/>
                  </a:lnTo>
                  <a:cubicBezTo>
                    <a:pt x="13" y="50185"/>
                    <a:pt x="60" y="50221"/>
                    <a:pt x="120" y="50221"/>
                  </a:cubicBezTo>
                  <a:cubicBezTo>
                    <a:pt x="180" y="50221"/>
                    <a:pt x="227" y="50185"/>
                    <a:pt x="227" y="50126"/>
                  </a:cubicBezTo>
                  <a:lnTo>
                    <a:pt x="227" y="49674"/>
                  </a:lnTo>
                  <a:cubicBezTo>
                    <a:pt x="227" y="49614"/>
                    <a:pt x="180" y="49566"/>
                    <a:pt x="120" y="49566"/>
                  </a:cubicBezTo>
                  <a:close/>
                  <a:moveTo>
                    <a:pt x="120" y="50888"/>
                  </a:moveTo>
                  <a:cubicBezTo>
                    <a:pt x="60" y="50888"/>
                    <a:pt x="13" y="50936"/>
                    <a:pt x="13" y="50995"/>
                  </a:cubicBezTo>
                  <a:lnTo>
                    <a:pt x="13" y="51448"/>
                  </a:lnTo>
                  <a:cubicBezTo>
                    <a:pt x="13" y="51507"/>
                    <a:pt x="60" y="51555"/>
                    <a:pt x="120" y="51555"/>
                  </a:cubicBezTo>
                  <a:cubicBezTo>
                    <a:pt x="180" y="51555"/>
                    <a:pt x="227" y="51495"/>
                    <a:pt x="227" y="51448"/>
                  </a:cubicBezTo>
                  <a:lnTo>
                    <a:pt x="227" y="50995"/>
                  </a:lnTo>
                  <a:cubicBezTo>
                    <a:pt x="227" y="50936"/>
                    <a:pt x="180" y="50888"/>
                    <a:pt x="120" y="50888"/>
                  </a:cubicBezTo>
                  <a:close/>
                  <a:moveTo>
                    <a:pt x="120" y="52221"/>
                  </a:moveTo>
                  <a:cubicBezTo>
                    <a:pt x="60" y="52221"/>
                    <a:pt x="13" y="52269"/>
                    <a:pt x="13" y="52317"/>
                  </a:cubicBezTo>
                  <a:lnTo>
                    <a:pt x="13" y="52769"/>
                  </a:lnTo>
                  <a:cubicBezTo>
                    <a:pt x="13" y="52829"/>
                    <a:pt x="60" y="52876"/>
                    <a:pt x="120" y="52876"/>
                  </a:cubicBezTo>
                  <a:cubicBezTo>
                    <a:pt x="180" y="52876"/>
                    <a:pt x="227" y="52817"/>
                    <a:pt x="227" y="52769"/>
                  </a:cubicBezTo>
                  <a:lnTo>
                    <a:pt x="227" y="52317"/>
                  </a:lnTo>
                  <a:cubicBezTo>
                    <a:pt x="227" y="52257"/>
                    <a:pt x="180" y="52221"/>
                    <a:pt x="120" y="52221"/>
                  </a:cubicBezTo>
                  <a:close/>
                  <a:moveTo>
                    <a:pt x="120" y="53543"/>
                  </a:moveTo>
                  <a:cubicBezTo>
                    <a:pt x="60" y="53543"/>
                    <a:pt x="13" y="53591"/>
                    <a:pt x="13" y="53650"/>
                  </a:cubicBezTo>
                  <a:lnTo>
                    <a:pt x="13" y="54091"/>
                  </a:lnTo>
                  <a:cubicBezTo>
                    <a:pt x="13" y="54150"/>
                    <a:pt x="60" y="54198"/>
                    <a:pt x="120" y="54198"/>
                  </a:cubicBezTo>
                  <a:cubicBezTo>
                    <a:pt x="180" y="54198"/>
                    <a:pt x="227" y="54138"/>
                    <a:pt x="227" y="54091"/>
                  </a:cubicBezTo>
                  <a:lnTo>
                    <a:pt x="227" y="53650"/>
                  </a:lnTo>
                  <a:cubicBezTo>
                    <a:pt x="227" y="53591"/>
                    <a:pt x="180" y="53543"/>
                    <a:pt x="120" y="53543"/>
                  </a:cubicBezTo>
                  <a:close/>
                  <a:moveTo>
                    <a:pt x="120" y="54865"/>
                  </a:moveTo>
                  <a:cubicBezTo>
                    <a:pt x="60" y="54865"/>
                    <a:pt x="13" y="54912"/>
                    <a:pt x="13" y="54972"/>
                  </a:cubicBezTo>
                  <a:lnTo>
                    <a:pt x="13" y="55424"/>
                  </a:lnTo>
                  <a:cubicBezTo>
                    <a:pt x="13" y="55484"/>
                    <a:pt x="60" y="55519"/>
                    <a:pt x="120" y="55519"/>
                  </a:cubicBezTo>
                  <a:cubicBezTo>
                    <a:pt x="180" y="55519"/>
                    <a:pt x="227" y="55460"/>
                    <a:pt x="227" y="55424"/>
                  </a:cubicBezTo>
                  <a:lnTo>
                    <a:pt x="227" y="54972"/>
                  </a:lnTo>
                  <a:cubicBezTo>
                    <a:pt x="227" y="54912"/>
                    <a:pt x="180" y="54865"/>
                    <a:pt x="120" y="54865"/>
                  </a:cubicBezTo>
                  <a:close/>
                  <a:moveTo>
                    <a:pt x="120" y="56186"/>
                  </a:moveTo>
                  <a:cubicBezTo>
                    <a:pt x="60" y="56186"/>
                    <a:pt x="13" y="56234"/>
                    <a:pt x="13" y="56293"/>
                  </a:cubicBezTo>
                  <a:lnTo>
                    <a:pt x="13" y="56746"/>
                  </a:lnTo>
                  <a:cubicBezTo>
                    <a:pt x="13" y="56805"/>
                    <a:pt x="60" y="56853"/>
                    <a:pt x="120" y="56853"/>
                  </a:cubicBezTo>
                  <a:cubicBezTo>
                    <a:pt x="180" y="56853"/>
                    <a:pt x="227" y="56793"/>
                    <a:pt x="227" y="56746"/>
                  </a:cubicBezTo>
                  <a:lnTo>
                    <a:pt x="227" y="56293"/>
                  </a:lnTo>
                  <a:cubicBezTo>
                    <a:pt x="227" y="56234"/>
                    <a:pt x="180" y="56186"/>
                    <a:pt x="120" y="56186"/>
                  </a:cubicBezTo>
                  <a:close/>
                  <a:moveTo>
                    <a:pt x="120" y="57520"/>
                  </a:moveTo>
                  <a:cubicBezTo>
                    <a:pt x="60" y="57520"/>
                    <a:pt x="13" y="57567"/>
                    <a:pt x="13" y="57627"/>
                  </a:cubicBezTo>
                  <a:lnTo>
                    <a:pt x="13" y="58067"/>
                  </a:lnTo>
                  <a:cubicBezTo>
                    <a:pt x="13" y="58127"/>
                    <a:pt x="60" y="58175"/>
                    <a:pt x="120" y="58175"/>
                  </a:cubicBezTo>
                  <a:cubicBezTo>
                    <a:pt x="180" y="58175"/>
                    <a:pt x="227" y="58115"/>
                    <a:pt x="227" y="58067"/>
                  </a:cubicBezTo>
                  <a:lnTo>
                    <a:pt x="227" y="57627"/>
                  </a:lnTo>
                  <a:cubicBezTo>
                    <a:pt x="227" y="57555"/>
                    <a:pt x="180" y="57520"/>
                    <a:pt x="120" y="57520"/>
                  </a:cubicBezTo>
                  <a:close/>
                  <a:moveTo>
                    <a:pt x="120" y="58829"/>
                  </a:moveTo>
                  <a:cubicBezTo>
                    <a:pt x="60" y="58829"/>
                    <a:pt x="13" y="58877"/>
                    <a:pt x="13" y="58937"/>
                  </a:cubicBezTo>
                  <a:lnTo>
                    <a:pt x="13" y="59377"/>
                  </a:lnTo>
                  <a:cubicBezTo>
                    <a:pt x="13" y="59437"/>
                    <a:pt x="60" y="59484"/>
                    <a:pt x="120" y="59484"/>
                  </a:cubicBezTo>
                  <a:cubicBezTo>
                    <a:pt x="180" y="59484"/>
                    <a:pt x="227" y="59437"/>
                    <a:pt x="227" y="59377"/>
                  </a:cubicBezTo>
                  <a:lnTo>
                    <a:pt x="227" y="58937"/>
                  </a:lnTo>
                  <a:cubicBezTo>
                    <a:pt x="227" y="58865"/>
                    <a:pt x="180" y="58829"/>
                    <a:pt x="120" y="58829"/>
                  </a:cubicBezTo>
                  <a:close/>
                  <a:moveTo>
                    <a:pt x="120" y="60151"/>
                  </a:moveTo>
                  <a:cubicBezTo>
                    <a:pt x="60" y="60151"/>
                    <a:pt x="13" y="60199"/>
                    <a:pt x="13" y="60258"/>
                  </a:cubicBezTo>
                  <a:lnTo>
                    <a:pt x="13" y="60699"/>
                  </a:lnTo>
                  <a:cubicBezTo>
                    <a:pt x="13" y="60758"/>
                    <a:pt x="60" y="60806"/>
                    <a:pt x="120" y="60806"/>
                  </a:cubicBezTo>
                  <a:cubicBezTo>
                    <a:pt x="180" y="60806"/>
                    <a:pt x="227" y="60758"/>
                    <a:pt x="227" y="60699"/>
                  </a:cubicBezTo>
                  <a:lnTo>
                    <a:pt x="227" y="60258"/>
                  </a:lnTo>
                  <a:cubicBezTo>
                    <a:pt x="227" y="60199"/>
                    <a:pt x="180" y="60151"/>
                    <a:pt x="120" y="60151"/>
                  </a:cubicBezTo>
                  <a:close/>
                  <a:moveTo>
                    <a:pt x="120" y="61473"/>
                  </a:moveTo>
                  <a:cubicBezTo>
                    <a:pt x="60" y="61473"/>
                    <a:pt x="13" y="61520"/>
                    <a:pt x="13" y="61580"/>
                  </a:cubicBezTo>
                  <a:lnTo>
                    <a:pt x="13" y="62032"/>
                  </a:lnTo>
                  <a:cubicBezTo>
                    <a:pt x="13" y="62092"/>
                    <a:pt x="60" y="62127"/>
                    <a:pt x="120" y="62127"/>
                  </a:cubicBezTo>
                  <a:cubicBezTo>
                    <a:pt x="180" y="62127"/>
                    <a:pt x="227" y="62092"/>
                    <a:pt x="227" y="62032"/>
                  </a:cubicBezTo>
                  <a:lnTo>
                    <a:pt x="227" y="61580"/>
                  </a:lnTo>
                  <a:cubicBezTo>
                    <a:pt x="227" y="61520"/>
                    <a:pt x="180" y="61473"/>
                    <a:pt x="120" y="61473"/>
                  </a:cubicBezTo>
                  <a:close/>
                  <a:moveTo>
                    <a:pt x="120" y="62794"/>
                  </a:moveTo>
                  <a:cubicBezTo>
                    <a:pt x="60" y="62794"/>
                    <a:pt x="13" y="62842"/>
                    <a:pt x="13" y="62901"/>
                  </a:cubicBezTo>
                  <a:lnTo>
                    <a:pt x="13" y="63354"/>
                  </a:lnTo>
                  <a:cubicBezTo>
                    <a:pt x="13" y="63413"/>
                    <a:pt x="60" y="63461"/>
                    <a:pt x="120" y="63461"/>
                  </a:cubicBezTo>
                  <a:cubicBezTo>
                    <a:pt x="180" y="63461"/>
                    <a:pt x="227" y="63413"/>
                    <a:pt x="227" y="63354"/>
                  </a:cubicBezTo>
                  <a:lnTo>
                    <a:pt x="227" y="62901"/>
                  </a:lnTo>
                  <a:cubicBezTo>
                    <a:pt x="227" y="62842"/>
                    <a:pt x="180" y="62794"/>
                    <a:pt x="120" y="62794"/>
                  </a:cubicBezTo>
                  <a:close/>
                  <a:moveTo>
                    <a:pt x="120" y="64128"/>
                  </a:moveTo>
                  <a:cubicBezTo>
                    <a:pt x="60" y="64128"/>
                    <a:pt x="13" y="64175"/>
                    <a:pt x="13" y="64223"/>
                  </a:cubicBezTo>
                  <a:lnTo>
                    <a:pt x="13" y="64675"/>
                  </a:lnTo>
                  <a:cubicBezTo>
                    <a:pt x="13" y="64735"/>
                    <a:pt x="60" y="64783"/>
                    <a:pt x="120" y="64783"/>
                  </a:cubicBezTo>
                  <a:cubicBezTo>
                    <a:pt x="180" y="64783"/>
                    <a:pt x="227" y="64735"/>
                    <a:pt x="227" y="64675"/>
                  </a:cubicBezTo>
                  <a:lnTo>
                    <a:pt x="227" y="64223"/>
                  </a:lnTo>
                  <a:cubicBezTo>
                    <a:pt x="227" y="64163"/>
                    <a:pt x="180" y="64128"/>
                    <a:pt x="120" y="64128"/>
                  </a:cubicBezTo>
                  <a:close/>
                  <a:moveTo>
                    <a:pt x="120" y="65437"/>
                  </a:moveTo>
                  <a:cubicBezTo>
                    <a:pt x="60" y="65437"/>
                    <a:pt x="13" y="65497"/>
                    <a:pt x="13" y="65556"/>
                  </a:cubicBezTo>
                  <a:cubicBezTo>
                    <a:pt x="13" y="65699"/>
                    <a:pt x="37" y="65854"/>
                    <a:pt x="49" y="65997"/>
                  </a:cubicBezTo>
                  <a:cubicBezTo>
                    <a:pt x="49" y="66056"/>
                    <a:pt x="96" y="66104"/>
                    <a:pt x="156" y="66104"/>
                  </a:cubicBezTo>
                  <a:cubicBezTo>
                    <a:pt x="227" y="66104"/>
                    <a:pt x="275" y="66045"/>
                    <a:pt x="275" y="65973"/>
                  </a:cubicBezTo>
                  <a:cubicBezTo>
                    <a:pt x="251" y="65842"/>
                    <a:pt x="239" y="65687"/>
                    <a:pt x="239" y="65544"/>
                  </a:cubicBezTo>
                  <a:cubicBezTo>
                    <a:pt x="239" y="65485"/>
                    <a:pt x="180" y="65437"/>
                    <a:pt x="120" y="65437"/>
                  </a:cubicBezTo>
                  <a:close/>
                  <a:moveTo>
                    <a:pt x="270" y="66757"/>
                  </a:moveTo>
                  <a:cubicBezTo>
                    <a:pt x="263" y="66757"/>
                    <a:pt x="257" y="66758"/>
                    <a:pt x="251" y="66759"/>
                  </a:cubicBezTo>
                  <a:cubicBezTo>
                    <a:pt x="191" y="66771"/>
                    <a:pt x="144" y="66830"/>
                    <a:pt x="168" y="66890"/>
                  </a:cubicBezTo>
                  <a:cubicBezTo>
                    <a:pt x="191" y="67033"/>
                    <a:pt x="227" y="67176"/>
                    <a:pt x="251" y="67330"/>
                  </a:cubicBezTo>
                  <a:cubicBezTo>
                    <a:pt x="275" y="67390"/>
                    <a:pt x="310" y="67414"/>
                    <a:pt x="358" y="67414"/>
                  </a:cubicBezTo>
                  <a:lnTo>
                    <a:pt x="394" y="67414"/>
                  </a:lnTo>
                  <a:cubicBezTo>
                    <a:pt x="441" y="67402"/>
                    <a:pt x="489" y="67342"/>
                    <a:pt x="477" y="67283"/>
                  </a:cubicBezTo>
                  <a:cubicBezTo>
                    <a:pt x="441" y="67128"/>
                    <a:pt x="418" y="66997"/>
                    <a:pt x="394" y="66854"/>
                  </a:cubicBezTo>
                  <a:cubicBezTo>
                    <a:pt x="372" y="66801"/>
                    <a:pt x="323" y="66757"/>
                    <a:pt x="270" y="66757"/>
                  </a:cubicBezTo>
                  <a:close/>
                  <a:moveTo>
                    <a:pt x="578" y="68054"/>
                  </a:moveTo>
                  <a:cubicBezTo>
                    <a:pt x="568" y="68054"/>
                    <a:pt x="559" y="68055"/>
                    <a:pt x="549" y="68057"/>
                  </a:cubicBezTo>
                  <a:cubicBezTo>
                    <a:pt x="489" y="68069"/>
                    <a:pt x="465" y="68128"/>
                    <a:pt x="477" y="68188"/>
                  </a:cubicBezTo>
                  <a:cubicBezTo>
                    <a:pt x="525" y="68319"/>
                    <a:pt x="572" y="68473"/>
                    <a:pt x="608" y="68604"/>
                  </a:cubicBezTo>
                  <a:cubicBezTo>
                    <a:pt x="632" y="68652"/>
                    <a:pt x="668" y="68676"/>
                    <a:pt x="715" y="68676"/>
                  </a:cubicBezTo>
                  <a:lnTo>
                    <a:pt x="739" y="68676"/>
                  </a:lnTo>
                  <a:cubicBezTo>
                    <a:pt x="799" y="68664"/>
                    <a:pt x="834" y="68604"/>
                    <a:pt x="822" y="68545"/>
                  </a:cubicBezTo>
                  <a:cubicBezTo>
                    <a:pt x="775" y="68414"/>
                    <a:pt x="727" y="68259"/>
                    <a:pt x="691" y="68128"/>
                  </a:cubicBezTo>
                  <a:cubicBezTo>
                    <a:pt x="672" y="68079"/>
                    <a:pt x="627" y="68054"/>
                    <a:pt x="578" y="68054"/>
                  </a:cubicBezTo>
                  <a:close/>
                  <a:moveTo>
                    <a:pt x="1049" y="69281"/>
                  </a:moveTo>
                  <a:cubicBezTo>
                    <a:pt x="1034" y="69281"/>
                    <a:pt x="1017" y="69285"/>
                    <a:pt x="1001" y="69295"/>
                  </a:cubicBezTo>
                  <a:cubicBezTo>
                    <a:pt x="942" y="69319"/>
                    <a:pt x="906" y="69378"/>
                    <a:pt x="942" y="69438"/>
                  </a:cubicBezTo>
                  <a:cubicBezTo>
                    <a:pt x="1001" y="69569"/>
                    <a:pt x="1072" y="69712"/>
                    <a:pt x="1132" y="69843"/>
                  </a:cubicBezTo>
                  <a:cubicBezTo>
                    <a:pt x="1168" y="69866"/>
                    <a:pt x="1192" y="69902"/>
                    <a:pt x="1239" y="69902"/>
                  </a:cubicBezTo>
                  <a:cubicBezTo>
                    <a:pt x="1251" y="69902"/>
                    <a:pt x="1263" y="69902"/>
                    <a:pt x="1299" y="69890"/>
                  </a:cubicBezTo>
                  <a:cubicBezTo>
                    <a:pt x="1334" y="69855"/>
                    <a:pt x="1370" y="69795"/>
                    <a:pt x="1334" y="69735"/>
                  </a:cubicBezTo>
                  <a:cubicBezTo>
                    <a:pt x="1263" y="69616"/>
                    <a:pt x="1203" y="69485"/>
                    <a:pt x="1144" y="69354"/>
                  </a:cubicBezTo>
                  <a:cubicBezTo>
                    <a:pt x="1127" y="69311"/>
                    <a:pt x="1091" y="69281"/>
                    <a:pt x="1049" y="69281"/>
                  </a:cubicBezTo>
                  <a:close/>
                  <a:moveTo>
                    <a:pt x="1672" y="70465"/>
                  </a:moveTo>
                  <a:cubicBezTo>
                    <a:pt x="1650" y="70465"/>
                    <a:pt x="1627" y="70471"/>
                    <a:pt x="1608" y="70486"/>
                  </a:cubicBezTo>
                  <a:cubicBezTo>
                    <a:pt x="1561" y="70509"/>
                    <a:pt x="1549" y="70581"/>
                    <a:pt x="1584" y="70628"/>
                  </a:cubicBezTo>
                  <a:cubicBezTo>
                    <a:pt x="1656" y="70748"/>
                    <a:pt x="1727" y="70878"/>
                    <a:pt x="1823" y="70998"/>
                  </a:cubicBezTo>
                  <a:cubicBezTo>
                    <a:pt x="1834" y="71033"/>
                    <a:pt x="1882" y="71045"/>
                    <a:pt x="1906" y="71045"/>
                  </a:cubicBezTo>
                  <a:cubicBezTo>
                    <a:pt x="1918" y="71045"/>
                    <a:pt x="1954" y="71033"/>
                    <a:pt x="1965" y="71033"/>
                  </a:cubicBezTo>
                  <a:cubicBezTo>
                    <a:pt x="2013" y="70998"/>
                    <a:pt x="2025" y="70926"/>
                    <a:pt x="2001" y="70878"/>
                  </a:cubicBezTo>
                  <a:cubicBezTo>
                    <a:pt x="1906" y="70759"/>
                    <a:pt x="1834" y="70628"/>
                    <a:pt x="1763" y="70509"/>
                  </a:cubicBezTo>
                  <a:cubicBezTo>
                    <a:pt x="1741" y="70481"/>
                    <a:pt x="1707" y="70465"/>
                    <a:pt x="1672" y="70465"/>
                  </a:cubicBezTo>
                  <a:close/>
                  <a:moveTo>
                    <a:pt x="2424" y="71527"/>
                  </a:moveTo>
                  <a:cubicBezTo>
                    <a:pt x="2399" y="71527"/>
                    <a:pt x="2374" y="71536"/>
                    <a:pt x="2358" y="71557"/>
                  </a:cubicBezTo>
                  <a:cubicBezTo>
                    <a:pt x="2311" y="71581"/>
                    <a:pt x="2299" y="71652"/>
                    <a:pt x="2335" y="71700"/>
                  </a:cubicBezTo>
                  <a:cubicBezTo>
                    <a:pt x="2430" y="71819"/>
                    <a:pt x="2513" y="71926"/>
                    <a:pt x="2620" y="72045"/>
                  </a:cubicBezTo>
                  <a:cubicBezTo>
                    <a:pt x="2656" y="72069"/>
                    <a:pt x="2680" y="72093"/>
                    <a:pt x="2716" y="72093"/>
                  </a:cubicBezTo>
                  <a:cubicBezTo>
                    <a:pt x="2739" y="72093"/>
                    <a:pt x="2751" y="72093"/>
                    <a:pt x="2775" y="72045"/>
                  </a:cubicBezTo>
                  <a:cubicBezTo>
                    <a:pt x="2811" y="72010"/>
                    <a:pt x="2823" y="71938"/>
                    <a:pt x="2787" y="71891"/>
                  </a:cubicBezTo>
                  <a:cubicBezTo>
                    <a:pt x="2680" y="71795"/>
                    <a:pt x="2596" y="71688"/>
                    <a:pt x="2501" y="71569"/>
                  </a:cubicBezTo>
                  <a:cubicBezTo>
                    <a:pt x="2488" y="71542"/>
                    <a:pt x="2456" y="71527"/>
                    <a:pt x="2424" y="71527"/>
                  </a:cubicBezTo>
                  <a:close/>
                  <a:moveTo>
                    <a:pt x="3309" y="72519"/>
                  </a:moveTo>
                  <a:cubicBezTo>
                    <a:pt x="3281" y="72519"/>
                    <a:pt x="3251" y="72527"/>
                    <a:pt x="3228" y="72545"/>
                  </a:cubicBezTo>
                  <a:cubicBezTo>
                    <a:pt x="3192" y="72581"/>
                    <a:pt x="3192" y="72653"/>
                    <a:pt x="3228" y="72700"/>
                  </a:cubicBezTo>
                  <a:cubicBezTo>
                    <a:pt x="3335" y="72807"/>
                    <a:pt x="3454" y="72891"/>
                    <a:pt x="3561" y="72998"/>
                  </a:cubicBezTo>
                  <a:cubicBezTo>
                    <a:pt x="3573" y="73010"/>
                    <a:pt x="3609" y="73022"/>
                    <a:pt x="3632" y="73022"/>
                  </a:cubicBezTo>
                  <a:cubicBezTo>
                    <a:pt x="3668" y="73022"/>
                    <a:pt x="3692" y="73010"/>
                    <a:pt x="3704" y="72998"/>
                  </a:cubicBezTo>
                  <a:cubicBezTo>
                    <a:pt x="3739" y="72950"/>
                    <a:pt x="3739" y="72891"/>
                    <a:pt x="3692" y="72843"/>
                  </a:cubicBezTo>
                  <a:cubicBezTo>
                    <a:pt x="3585" y="72748"/>
                    <a:pt x="3489" y="72653"/>
                    <a:pt x="3382" y="72545"/>
                  </a:cubicBezTo>
                  <a:cubicBezTo>
                    <a:pt x="3364" y="72527"/>
                    <a:pt x="3338" y="72519"/>
                    <a:pt x="3309" y="72519"/>
                  </a:cubicBezTo>
                  <a:close/>
                  <a:moveTo>
                    <a:pt x="4323" y="73384"/>
                  </a:moveTo>
                  <a:cubicBezTo>
                    <a:pt x="4291" y="73384"/>
                    <a:pt x="4260" y="73400"/>
                    <a:pt x="4240" y="73426"/>
                  </a:cubicBezTo>
                  <a:cubicBezTo>
                    <a:pt x="4204" y="73474"/>
                    <a:pt x="4216" y="73545"/>
                    <a:pt x="4263" y="73581"/>
                  </a:cubicBezTo>
                  <a:cubicBezTo>
                    <a:pt x="4382" y="73665"/>
                    <a:pt x="4501" y="73736"/>
                    <a:pt x="4621" y="73831"/>
                  </a:cubicBezTo>
                  <a:cubicBezTo>
                    <a:pt x="4632" y="73843"/>
                    <a:pt x="4656" y="73843"/>
                    <a:pt x="4680" y="73843"/>
                  </a:cubicBezTo>
                  <a:cubicBezTo>
                    <a:pt x="4716" y="73843"/>
                    <a:pt x="4752" y="73831"/>
                    <a:pt x="4775" y="73819"/>
                  </a:cubicBezTo>
                  <a:cubicBezTo>
                    <a:pt x="4811" y="73772"/>
                    <a:pt x="4799" y="73700"/>
                    <a:pt x="4752" y="73665"/>
                  </a:cubicBezTo>
                  <a:cubicBezTo>
                    <a:pt x="4632" y="73593"/>
                    <a:pt x="4513" y="73498"/>
                    <a:pt x="4394" y="73415"/>
                  </a:cubicBezTo>
                  <a:cubicBezTo>
                    <a:pt x="4373" y="73394"/>
                    <a:pt x="4348" y="73384"/>
                    <a:pt x="4323" y="73384"/>
                  </a:cubicBezTo>
                  <a:close/>
                  <a:moveTo>
                    <a:pt x="5435" y="74097"/>
                  </a:moveTo>
                  <a:cubicBezTo>
                    <a:pt x="5400" y="74097"/>
                    <a:pt x="5362" y="74115"/>
                    <a:pt x="5347" y="74153"/>
                  </a:cubicBezTo>
                  <a:cubicBezTo>
                    <a:pt x="5311" y="74200"/>
                    <a:pt x="5335" y="74272"/>
                    <a:pt x="5394" y="74307"/>
                  </a:cubicBezTo>
                  <a:cubicBezTo>
                    <a:pt x="5514" y="74379"/>
                    <a:pt x="5644" y="74438"/>
                    <a:pt x="5775" y="74510"/>
                  </a:cubicBezTo>
                  <a:cubicBezTo>
                    <a:pt x="5787" y="74534"/>
                    <a:pt x="5811" y="74534"/>
                    <a:pt x="5823" y="74534"/>
                  </a:cubicBezTo>
                  <a:cubicBezTo>
                    <a:pt x="5847" y="74534"/>
                    <a:pt x="5895" y="74498"/>
                    <a:pt x="5930" y="74474"/>
                  </a:cubicBezTo>
                  <a:cubicBezTo>
                    <a:pt x="5954" y="74415"/>
                    <a:pt x="5942" y="74355"/>
                    <a:pt x="5883" y="74319"/>
                  </a:cubicBezTo>
                  <a:cubicBezTo>
                    <a:pt x="5752" y="74260"/>
                    <a:pt x="5633" y="74188"/>
                    <a:pt x="5490" y="74117"/>
                  </a:cubicBezTo>
                  <a:cubicBezTo>
                    <a:pt x="5476" y="74104"/>
                    <a:pt x="5456" y="74097"/>
                    <a:pt x="5435" y="74097"/>
                  </a:cubicBezTo>
                  <a:close/>
                  <a:moveTo>
                    <a:pt x="6608" y="74662"/>
                  </a:moveTo>
                  <a:cubicBezTo>
                    <a:pt x="6566" y="74662"/>
                    <a:pt x="6528" y="74693"/>
                    <a:pt x="6502" y="74736"/>
                  </a:cubicBezTo>
                  <a:cubicBezTo>
                    <a:pt x="6478" y="74796"/>
                    <a:pt x="6502" y="74855"/>
                    <a:pt x="6561" y="74891"/>
                  </a:cubicBezTo>
                  <a:cubicBezTo>
                    <a:pt x="6704" y="74939"/>
                    <a:pt x="6847" y="75010"/>
                    <a:pt x="6978" y="75046"/>
                  </a:cubicBezTo>
                  <a:lnTo>
                    <a:pt x="7026" y="75046"/>
                  </a:lnTo>
                  <a:cubicBezTo>
                    <a:pt x="7073" y="75046"/>
                    <a:pt x="7121" y="75034"/>
                    <a:pt x="7121" y="74974"/>
                  </a:cubicBezTo>
                  <a:cubicBezTo>
                    <a:pt x="7145" y="74927"/>
                    <a:pt x="7121" y="74855"/>
                    <a:pt x="7061" y="74843"/>
                  </a:cubicBezTo>
                  <a:cubicBezTo>
                    <a:pt x="6918" y="74784"/>
                    <a:pt x="6787" y="74736"/>
                    <a:pt x="6657" y="74677"/>
                  </a:cubicBezTo>
                  <a:cubicBezTo>
                    <a:pt x="6640" y="74667"/>
                    <a:pt x="6624" y="74662"/>
                    <a:pt x="6608" y="74662"/>
                  </a:cubicBezTo>
                  <a:close/>
                  <a:moveTo>
                    <a:pt x="7864" y="75103"/>
                  </a:moveTo>
                  <a:cubicBezTo>
                    <a:pt x="7820" y="75103"/>
                    <a:pt x="7773" y="75137"/>
                    <a:pt x="7752" y="75189"/>
                  </a:cubicBezTo>
                  <a:cubicBezTo>
                    <a:pt x="7740" y="75236"/>
                    <a:pt x="7776" y="75296"/>
                    <a:pt x="7835" y="75320"/>
                  </a:cubicBezTo>
                  <a:cubicBezTo>
                    <a:pt x="7978" y="75343"/>
                    <a:pt x="8109" y="75391"/>
                    <a:pt x="8264" y="75427"/>
                  </a:cubicBezTo>
                  <a:lnTo>
                    <a:pt x="8288" y="75427"/>
                  </a:lnTo>
                  <a:cubicBezTo>
                    <a:pt x="8347" y="75427"/>
                    <a:pt x="8395" y="75391"/>
                    <a:pt x="8395" y="75343"/>
                  </a:cubicBezTo>
                  <a:cubicBezTo>
                    <a:pt x="8395" y="75284"/>
                    <a:pt x="8359" y="75224"/>
                    <a:pt x="8300" y="75212"/>
                  </a:cubicBezTo>
                  <a:cubicBezTo>
                    <a:pt x="8169" y="75189"/>
                    <a:pt x="8026" y="75153"/>
                    <a:pt x="7883" y="75105"/>
                  </a:cubicBezTo>
                  <a:cubicBezTo>
                    <a:pt x="7877" y="75104"/>
                    <a:pt x="7870" y="75103"/>
                    <a:pt x="7864" y="75103"/>
                  </a:cubicBezTo>
                  <a:close/>
                  <a:moveTo>
                    <a:pt x="9151" y="75361"/>
                  </a:moveTo>
                  <a:cubicBezTo>
                    <a:pt x="9109" y="75361"/>
                    <a:pt x="9081" y="75402"/>
                    <a:pt x="9062" y="75450"/>
                  </a:cubicBezTo>
                  <a:cubicBezTo>
                    <a:pt x="9050" y="75510"/>
                    <a:pt x="9097" y="75558"/>
                    <a:pt x="9157" y="75570"/>
                  </a:cubicBezTo>
                  <a:cubicBezTo>
                    <a:pt x="9288" y="75605"/>
                    <a:pt x="9443" y="75617"/>
                    <a:pt x="9597" y="75629"/>
                  </a:cubicBezTo>
                  <a:cubicBezTo>
                    <a:pt x="9657" y="75629"/>
                    <a:pt x="9705" y="75605"/>
                    <a:pt x="9716" y="75522"/>
                  </a:cubicBezTo>
                  <a:cubicBezTo>
                    <a:pt x="9716" y="75462"/>
                    <a:pt x="9669" y="75403"/>
                    <a:pt x="9621" y="75403"/>
                  </a:cubicBezTo>
                  <a:cubicBezTo>
                    <a:pt x="9466" y="75391"/>
                    <a:pt x="9335" y="75379"/>
                    <a:pt x="9181" y="75367"/>
                  </a:cubicBezTo>
                  <a:cubicBezTo>
                    <a:pt x="9170" y="75363"/>
                    <a:pt x="9160" y="75361"/>
                    <a:pt x="9151" y="75361"/>
                  </a:cubicBezTo>
                  <a:close/>
                  <a:moveTo>
                    <a:pt x="10478" y="75462"/>
                  </a:moveTo>
                  <a:cubicBezTo>
                    <a:pt x="10419" y="75462"/>
                    <a:pt x="10371" y="75510"/>
                    <a:pt x="10371" y="75570"/>
                  </a:cubicBezTo>
                  <a:cubicBezTo>
                    <a:pt x="10371" y="75641"/>
                    <a:pt x="10419" y="75689"/>
                    <a:pt x="10478" y="75689"/>
                  </a:cubicBezTo>
                  <a:lnTo>
                    <a:pt x="10931" y="75689"/>
                  </a:lnTo>
                  <a:cubicBezTo>
                    <a:pt x="10990" y="75689"/>
                    <a:pt x="11026" y="75629"/>
                    <a:pt x="11026" y="75570"/>
                  </a:cubicBezTo>
                  <a:cubicBezTo>
                    <a:pt x="11026" y="75510"/>
                    <a:pt x="10990" y="75462"/>
                    <a:pt x="10931" y="75462"/>
                  </a:cubicBezTo>
                  <a:close/>
                  <a:moveTo>
                    <a:pt x="11800" y="75486"/>
                  </a:moveTo>
                  <a:cubicBezTo>
                    <a:pt x="11740" y="75486"/>
                    <a:pt x="11705" y="75522"/>
                    <a:pt x="11705" y="75581"/>
                  </a:cubicBezTo>
                  <a:cubicBezTo>
                    <a:pt x="11705" y="75641"/>
                    <a:pt x="11740" y="75689"/>
                    <a:pt x="11800" y="75689"/>
                  </a:cubicBezTo>
                  <a:lnTo>
                    <a:pt x="12252" y="75689"/>
                  </a:lnTo>
                  <a:cubicBezTo>
                    <a:pt x="12312" y="75689"/>
                    <a:pt x="12360" y="75629"/>
                    <a:pt x="12360" y="75581"/>
                  </a:cubicBezTo>
                  <a:cubicBezTo>
                    <a:pt x="12360" y="75522"/>
                    <a:pt x="12312" y="75486"/>
                    <a:pt x="12252" y="75486"/>
                  </a:cubicBezTo>
                  <a:close/>
                  <a:moveTo>
                    <a:pt x="13134" y="75486"/>
                  </a:moveTo>
                  <a:cubicBezTo>
                    <a:pt x="13062" y="75486"/>
                    <a:pt x="13026" y="75522"/>
                    <a:pt x="13026" y="75581"/>
                  </a:cubicBezTo>
                  <a:cubicBezTo>
                    <a:pt x="13026" y="75641"/>
                    <a:pt x="13074" y="75689"/>
                    <a:pt x="13134" y="75689"/>
                  </a:cubicBezTo>
                  <a:lnTo>
                    <a:pt x="13574" y="75689"/>
                  </a:lnTo>
                  <a:cubicBezTo>
                    <a:pt x="13634" y="75689"/>
                    <a:pt x="13681" y="75629"/>
                    <a:pt x="13681" y="75581"/>
                  </a:cubicBezTo>
                  <a:cubicBezTo>
                    <a:pt x="13681" y="75522"/>
                    <a:pt x="13634" y="75486"/>
                    <a:pt x="13574" y="75486"/>
                  </a:cubicBezTo>
                  <a:close/>
                  <a:moveTo>
                    <a:pt x="14455" y="75486"/>
                  </a:moveTo>
                  <a:cubicBezTo>
                    <a:pt x="14396" y="75486"/>
                    <a:pt x="14348" y="75522"/>
                    <a:pt x="14348" y="75581"/>
                  </a:cubicBezTo>
                  <a:cubicBezTo>
                    <a:pt x="14348" y="75641"/>
                    <a:pt x="14396" y="75689"/>
                    <a:pt x="14455" y="75689"/>
                  </a:cubicBezTo>
                  <a:lnTo>
                    <a:pt x="14896" y="75689"/>
                  </a:lnTo>
                  <a:cubicBezTo>
                    <a:pt x="14955" y="75689"/>
                    <a:pt x="15003" y="75629"/>
                    <a:pt x="15003" y="75581"/>
                  </a:cubicBezTo>
                  <a:cubicBezTo>
                    <a:pt x="15003" y="75522"/>
                    <a:pt x="14955" y="75486"/>
                    <a:pt x="14896" y="75486"/>
                  </a:cubicBezTo>
                  <a:close/>
                  <a:moveTo>
                    <a:pt x="15777" y="75486"/>
                  </a:moveTo>
                  <a:cubicBezTo>
                    <a:pt x="15717" y="75486"/>
                    <a:pt x="15670" y="75522"/>
                    <a:pt x="15670" y="75581"/>
                  </a:cubicBezTo>
                  <a:cubicBezTo>
                    <a:pt x="15670" y="75641"/>
                    <a:pt x="15717" y="75689"/>
                    <a:pt x="15777" y="75689"/>
                  </a:cubicBezTo>
                  <a:lnTo>
                    <a:pt x="16229" y="75689"/>
                  </a:lnTo>
                  <a:cubicBezTo>
                    <a:pt x="16289" y="75689"/>
                    <a:pt x="16324" y="75629"/>
                    <a:pt x="16324" y="75581"/>
                  </a:cubicBezTo>
                  <a:cubicBezTo>
                    <a:pt x="16324" y="75522"/>
                    <a:pt x="16289" y="75486"/>
                    <a:pt x="16229" y="75486"/>
                  </a:cubicBezTo>
                  <a:close/>
                  <a:moveTo>
                    <a:pt x="17098" y="75486"/>
                  </a:moveTo>
                  <a:cubicBezTo>
                    <a:pt x="17039" y="75486"/>
                    <a:pt x="17003" y="75522"/>
                    <a:pt x="17003" y="75581"/>
                  </a:cubicBezTo>
                  <a:cubicBezTo>
                    <a:pt x="17003" y="75641"/>
                    <a:pt x="17039" y="75689"/>
                    <a:pt x="17098" y="75689"/>
                  </a:cubicBezTo>
                  <a:lnTo>
                    <a:pt x="17551" y="75689"/>
                  </a:lnTo>
                  <a:cubicBezTo>
                    <a:pt x="17610" y="75689"/>
                    <a:pt x="17658" y="75629"/>
                    <a:pt x="17658" y="75581"/>
                  </a:cubicBezTo>
                  <a:cubicBezTo>
                    <a:pt x="17658" y="75522"/>
                    <a:pt x="17610" y="75486"/>
                    <a:pt x="17551" y="75486"/>
                  </a:cubicBezTo>
                  <a:close/>
                  <a:moveTo>
                    <a:pt x="18432" y="75486"/>
                  </a:moveTo>
                  <a:cubicBezTo>
                    <a:pt x="18360" y="75486"/>
                    <a:pt x="18325" y="75522"/>
                    <a:pt x="18325" y="75581"/>
                  </a:cubicBezTo>
                  <a:cubicBezTo>
                    <a:pt x="18325" y="75641"/>
                    <a:pt x="18372" y="75689"/>
                    <a:pt x="18432" y="75689"/>
                  </a:cubicBezTo>
                  <a:lnTo>
                    <a:pt x="18872" y="75689"/>
                  </a:lnTo>
                  <a:cubicBezTo>
                    <a:pt x="18932" y="75689"/>
                    <a:pt x="18979" y="75629"/>
                    <a:pt x="18979" y="75581"/>
                  </a:cubicBezTo>
                  <a:cubicBezTo>
                    <a:pt x="18979" y="75522"/>
                    <a:pt x="18932" y="75486"/>
                    <a:pt x="18872" y="75486"/>
                  </a:cubicBezTo>
                  <a:close/>
                  <a:moveTo>
                    <a:pt x="19753" y="75486"/>
                  </a:moveTo>
                  <a:cubicBezTo>
                    <a:pt x="19694" y="75486"/>
                    <a:pt x="19646" y="75522"/>
                    <a:pt x="19646" y="75581"/>
                  </a:cubicBezTo>
                  <a:cubicBezTo>
                    <a:pt x="19646" y="75641"/>
                    <a:pt x="19694" y="75689"/>
                    <a:pt x="19753" y="75689"/>
                  </a:cubicBezTo>
                  <a:lnTo>
                    <a:pt x="20194" y="75689"/>
                  </a:lnTo>
                  <a:cubicBezTo>
                    <a:pt x="20253" y="75689"/>
                    <a:pt x="20301" y="75629"/>
                    <a:pt x="20301" y="75581"/>
                  </a:cubicBezTo>
                  <a:cubicBezTo>
                    <a:pt x="20301" y="75522"/>
                    <a:pt x="20253" y="75486"/>
                    <a:pt x="20194" y="75486"/>
                  </a:cubicBezTo>
                  <a:close/>
                  <a:moveTo>
                    <a:pt x="21075" y="75486"/>
                  </a:moveTo>
                  <a:cubicBezTo>
                    <a:pt x="21015" y="75486"/>
                    <a:pt x="20968" y="75522"/>
                    <a:pt x="20968" y="75581"/>
                  </a:cubicBezTo>
                  <a:cubicBezTo>
                    <a:pt x="20968" y="75641"/>
                    <a:pt x="21015" y="75689"/>
                    <a:pt x="21075" y="75689"/>
                  </a:cubicBezTo>
                  <a:lnTo>
                    <a:pt x="21527" y="75689"/>
                  </a:lnTo>
                  <a:cubicBezTo>
                    <a:pt x="21587" y="75689"/>
                    <a:pt x="21623" y="75629"/>
                    <a:pt x="21623" y="75581"/>
                  </a:cubicBezTo>
                  <a:cubicBezTo>
                    <a:pt x="21623" y="75522"/>
                    <a:pt x="21587" y="75486"/>
                    <a:pt x="21527" y="75486"/>
                  </a:cubicBezTo>
                  <a:close/>
                  <a:moveTo>
                    <a:pt x="22397" y="75486"/>
                  </a:moveTo>
                  <a:cubicBezTo>
                    <a:pt x="22337" y="75486"/>
                    <a:pt x="22289" y="75522"/>
                    <a:pt x="22289" y="75581"/>
                  </a:cubicBezTo>
                  <a:cubicBezTo>
                    <a:pt x="22289" y="75641"/>
                    <a:pt x="22337" y="75689"/>
                    <a:pt x="22397" y="75689"/>
                  </a:cubicBezTo>
                  <a:lnTo>
                    <a:pt x="22849" y="75689"/>
                  </a:lnTo>
                  <a:cubicBezTo>
                    <a:pt x="22909" y="75689"/>
                    <a:pt x="22956" y="75629"/>
                    <a:pt x="22956" y="75581"/>
                  </a:cubicBezTo>
                  <a:cubicBezTo>
                    <a:pt x="22956" y="75522"/>
                    <a:pt x="22909" y="75486"/>
                    <a:pt x="22849" y="75486"/>
                  </a:cubicBezTo>
                  <a:close/>
                  <a:moveTo>
                    <a:pt x="23706" y="75486"/>
                  </a:moveTo>
                  <a:cubicBezTo>
                    <a:pt x="23647" y="75486"/>
                    <a:pt x="23611" y="75522"/>
                    <a:pt x="23611" y="75581"/>
                  </a:cubicBezTo>
                  <a:cubicBezTo>
                    <a:pt x="23611" y="75641"/>
                    <a:pt x="23647" y="75689"/>
                    <a:pt x="23706" y="75689"/>
                  </a:cubicBezTo>
                  <a:lnTo>
                    <a:pt x="24159" y="75689"/>
                  </a:lnTo>
                  <a:cubicBezTo>
                    <a:pt x="24230" y="75689"/>
                    <a:pt x="24278" y="75629"/>
                    <a:pt x="24266" y="75581"/>
                  </a:cubicBezTo>
                  <a:cubicBezTo>
                    <a:pt x="24266" y="75522"/>
                    <a:pt x="24218" y="75486"/>
                    <a:pt x="24159" y="75486"/>
                  </a:cubicBezTo>
                  <a:close/>
                  <a:moveTo>
                    <a:pt x="25040" y="75486"/>
                  </a:moveTo>
                  <a:cubicBezTo>
                    <a:pt x="24968" y="75486"/>
                    <a:pt x="24933" y="75522"/>
                    <a:pt x="24933" y="75581"/>
                  </a:cubicBezTo>
                  <a:cubicBezTo>
                    <a:pt x="24933" y="75641"/>
                    <a:pt x="24968" y="75689"/>
                    <a:pt x="25040" y="75689"/>
                  </a:cubicBezTo>
                  <a:lnTo>
                    <a:pt x="25480" y="75689"/>
                  </a:lnTo>
                  <a:cubicBezTo>
                    <a:pt x="25540" y="75689"/>
                    <a:pt x="25599" y="75629"/>
                    <a:pt x="25587" y="75581"/>
                  </a:cubicBezTo>
                  <a:cubicBezTo>
                    <a:pt x="25587" y="75522"/>
                    <a:pt x="25540" y="75486"/>
                    <a:pt x="25480" y="75486"/>
                  </a:cubicBezTo>
                  <a:close/>
                  <a:moveTo>
                    <a:pt x="26361" y="75486"/>
                  </a:moveTo>
                  <a:cubicBezTo>
                    <a:pt x="26302" y="75486"/>
                    <a:pt x="26254" y="75522"/>
                    <a:pt x="26254" y="75581"/>
                  </a:cubicBezTo>
                  <a:cubicBezTo>
                    <a:pt x="26254" y="75641"/>
                    <a:pt x="26302" y="75689"/>
                    <a:pt x="26361" y="75689"/>
                  </a:cubicBezTo>
                  <a:lnTo>
                    <a:pt x="26802" y="75689"/>
                  </a:lnTo>
                  <a:cubicBezTo>
                    <a:pt x="26861" y="75689"/>
                    <a:pt x="26921" y="75629"/>
                    <a:pt x="26909" y="75581"/>
                  </a:cubicBezTo>
                  <a:cubicBezTo>
                    <a:pt x="26909" y="75522"/>
                    <a:pt x="26861" y="75486"/>
                    <a:pt x="26802" y="75486"/>
                  </a:cubicBezTo>
                  <a:close/>
                  <a:moveTo>
                    <a:pt x="27683" y="75486"/>
                  </a:moveTo>
                  <a:cubicBezTo>
                    <a:pt x="27623" y="75486"/>
                    <a:pt x="27576" y="75522"/>
                    <a:pt x="27576" y="75581"/>
                  </a:cubicBezTo>
                  <a:cubicBezTo>
                    <a:pt x="27576" y="75641"/>
                    <a:pt x="27623" y="75689"/>
                    <a:pt x="27683" y="75689"/>
                  </a:cubicBezTo>
                  <a:lnTo>
                    <a:pt x="28123" y="75689"/>
                  </a:lnTo>
                  <a:cubicBezTo>
                    <a:pt x="28195" y="75689"/>
                    <a:pt x="28254" y="75629"/>
                    <a:pt x="28231" y="75581"/>
                  </a:cubicBezTo>
                  <a:cubicBezTo>
                    <a:pt x="28231" y="75522"/>
                    <a:pt x="28195" y="75486"/>
                    <a:pt x="28123" y="75486"/>
                  </a:cubicBezTo>
                  <a:close/>
                  <a:moveTo>
                    <a:pt x="29005" y="75486"/>
                  </a:moveTo>
                  <a:cubicBezTo>
                    <a:pt x="28945" y="75486"/>
                    <a:pt x="28909" y="75522"/>
                    <a:pt x="28909" y="75581"/>
                  </a:cubicBezTo>
                  <a:cubicBezTo>
                    <a:pt x="28909" y="75641"/>
                    <a:pt x="28945" y="75689"/>
                    <a:pt x="29005" y="75689"/>
                  </a:cubicBezTo>
                  <a:lnTo>
                    <a:pt x="29457" y="75689"/>
                  </a:lnTo>
                  <a:cubicBezTo>
                    <a:pt x="29517" y="75689"/>
                    <a:pt x="29576" y="75629"/>
                    <a:pt x="29564" y="75581"/>
                  </a:cubicBezTo>
                  <a:cubicBezTo>
                    <a:pt x="29564" y="75522"/>
                    <a:pt x="29517" y="75486"/>
                    <a:pt x="29457" y="75486"/>
                  </a:cubicBezTo>
                  <a:close/>
                  <a:moveTo>
                    <a:pt x="30338" y="75486"/>
                  </a:moveTo>
                  <a:cubicBezTo>
                    <a:pt x="30279" y="75486"/>
                    <a:pt x="30231" y="75522"/>
                    <a:pt x="30231" y="75581"/>
                  </a:cubicBezTo>
                  <a:cubicBezTo>
                    <a:pt x="30231" y="75641"/>
                    <a:pt x="30279" y="75689"/>
                    <a:pt x="30338" y="75689"/>
                  </a:cubicBezTo>
                  <a:lnTo>
                    <a:pt x="30779" y="75689"/>
                  </a:lnTo>
                  <a:cubicBezTo>
                    <a:pt x="30838" y="75689"/>
                    <a:pt x="30898" y="75629"/>
                    <a:pt x="30886" y="75581"/>
                  </a:cubicBezTo>
                  <a:cubicBezTo>
                    <a:pt x="30886" y="75522"/>
                    <a:pt x="30838" y="75486"/>
                    <a:pt x="30779" y="75486"/>
                  </a:cubicBezTo>
                  <a:close/>
                  <a:moveTo>
                    <a:pt x="31660" y="75486"/>
                  </a:moveTo>
                  <a:cubicBezTo>
                    <a:pt x="31600" y="75486"/>
                    <a:pt x="31552" y="75522"/>
                    <a:pt x="31552" y="75581"/>
                  </a:cubicBezTo>
                  <a:cubicBezTo>
                    <a:pt x="31552" y="75641"/>
                    <a:pt x="31600" y="75689"/>
                    <a:pt x="31660" y="75689"/>
                  </a:cubicBezTo>
                  <a:lnTo>
                    <a:pt x="32100" y="75689"/>
                  </a:lnTo>
                  <a:cubicBezTo>
                    <a:pt x="32160" y="75689"/>
                    <a:pt x="32219" y="75629"/>
                    <a:pt x="32207" y="75581"/>
                  </a:cubicBezTo>
                  <a:cubicBezTo>
                    <a:pt x="32207" y="75522"/>
                    <a:pt x="32160" y="75486"/>
                    <a:pt x="32100" y="75486"/>
                  </a:cubicBezTo>
                  <a:close/>
                  <a:moveTo>
                    <a:pt x="32981" y="75486"/>
                  </a:moveTo>
                  <a:cubicBezTo>
                    <a:pt x="32922" y="75486"/>
                    <a:pt x="32874" y="75522"/>
                    <a:pt x="32874" y="75581"/>
                  </a:cubicBezTo>
                  <a:cubicBezTo>
                    <a:pt x="32874" y="75641"/>
                    <a:pt x="32922" y="75689"/>
                    <a:pt x="32981" y="75689"/>
                  </a:cubicBezTo>
                  <a:lnTo>
                    <a:pt x="33434" y="75689"/>
                  </a:lnTo>
                  <a:cubicBezTo>
                    <a:pt x="33481" y="75689"/>
                    <a:pt x="33529" y="75629"/>
                    <a:pt x="33529" y="75581"/>
                  </a:cubicBezTo>
                  <a:cubicBezTo>
                    <a:pt x="33529" y="75522"/>
                    <a:pt x="33493" y="75486"/>
                    <a:pt x="33434" y="75486"/>
                  </a:cubicBezTo>
                  <a:close/>
                  <a:moveTo>
                    <a:pt x="34303" y="75486"/>
                  </a:moveTo>
                  <a:cubicBezTo>
                    <a:pt x="34243" y="75486"/>
                    <a:pt x="34196" y="75522"/>
                    <a:pt x="34196" y="75581"/>
                  </a:cubicBezTo>
                  <a:cubicBezTo>
                    <a:pt x="34196" y="75641"/>
                    <a:pt x="34243" y="75689"/>
                    <a:pt x="34303" y="75689"/>
                  </a:cubicBezTo>
                  <a:lnTo>
                    <a:pt x="34755" y="75689"/>
                  </a:lnTo>
                  <a:cubicBezTo>
                    <a:pt x="34815" y="75689"/>
                    <a:pt x="34862" y="75629"/>
                    <a:pt x="34862" y="75581"/>
                  </a:cubicBezTo>
                  <a:cubicBezTo>
                    <a:pt x="34862" y="75522"/>
                    <a:pt x="34815" y="75486"/>
                    <a:pt x="34755" y="75486"/>
                  </a:cubicBezTo>
                  <a:close/>
                  <a:moveTo>
                    <a:pt x="35636" y="75486"/>
                  </a:moveTo>
                  <a:cubicBezTo>
                    <a:pt x="35565" y="75486"/>
                    <a:pt x="35529" y="75522"/>
                    <a:pt x="35529" y="75581"/>
                  </a:cubicBezTo>
                  <a:cubicBezTo>
                    <a:pt x="35529" y="75641"/>
                    <a:pt x="35565" y="75689"/>
                    <a:pt x="35636" y="75689"/>
                  </a:cubicBezTo>
                  <a:lnTo>
                    <a:pt x="36077" y="75689"/>
                  </a:lnTo>
                  <a:cubicBezTo>
                    <a:pt x="36136" y="75689"/>
                    <a:pt x="36184" y="75629"/>
                    <a:pt x="36184" y="75581"/>
                  </a:cubicBezTo>
                  <a:cubicBezTo>
                    <a:pt x="36184" y="75522"/>
                    <a:pt x="36136" y="75486"/>
                    <a:pt x="36077" y="75486"/>
                  </a:cubicBezTo>
                  <a:close/>
                  <a:moveTo>
                    <a:pt x="36958" y="75486"/>
                  </a:moveTo>
                  <a:cubicBezTo>
                    <a:pt x="36898" y="75486"/>
                    <a:pt x="36851" y="75522"/>
                    <a:pt x="36851" y="75581"/>
                  </a:cubicBezTo>
                  <a:cubicBezTo>
                    <a:pt x="36851" y="75641"/>
                    <a:pt x="36898" y="75689"/>
                    <a:pt x="36958" y="75689"/>
                  </a:cubicBezTo>
                  <a:lnTo>
                    <a:pt x="37398" y="75689"/>
                  </a:lnTo>
                  <a:cubicBezTo>
                    <a:pt x="37458" y="75689"/>
                    <a:pt x="37506" y="75629"/>
                    <a:pt x="37506" y="75581"/>
                  </a:cubicBezTo>
                  <a:cubicBezTo>
                    <a:pt x="37506" y="75522"/>
                    <a:pt x="37458" y="75486"/>
                    <a:pt x="37398" y="75486"/>
                  </a:cubicBezTo>
                  <a:close/>
                  <a:moveTo>
                    <a:pt x="38280" y="75486"/>
                  </a:moveTo>
                  <a:cubicBezTo>
                    <a:pt x="38220" y="75486"/>
                    <a:pt x="38172" y="75522"/>
                    <a:pt x="38172" y="75581"/>
                  </a:cubicBezTo>
                  <a:cubicBezTo>
                    <a:pt x="38172" y="75641"/>
                    <a:pt x="38220" y="75689"/>
                    <a:pt x="38280" y="75689"/>
                  </a:cubicBezTo>
                  <a:lnTo>
                    <a:pt x="38732" y="75689"/>
                  </a:lnTo>
                  <a:cubicBezTo>
                    <a:pt x="38791" y="75689"/>
                    <a:pt x="38827" y="75629"/>
                    <a:pt x="38827" y="75581"/>
                  </a:cubicBezTo>
                  <a:cubicBezTo>
                    <a:pt x="38827" y="75522"/>
                    <a:pt x="38791" y="75486"/>
                    <a:pt x="38732" y="75486"/>
                  </a:cubicBezTo>
                  <a:close/>
                  <a:moveTo>
                    <a:pt x="39601" y="75486"/>
                  </a:moveTo>
                  <a:cubicBezTo>
                    <a:pt x="39542" y="75486"/>
                    <a:pt x="39506" y="75522"/>
                    <a:pt x="39506" y="75581"/>
                  </a:cubicBezTo>
                  <a:cubicBezTo>
                    <a:pt x="39506" y="75641"/>
                    <a:pt x="39542" y="75689"/>
                    <a:pt x="39601" y="75689"/>
                  </a:cubicBezTo>
                  <a:lnTo>
                    <a:pt x="40054" y="75689"/>
                  </a:lnTo>
                  <a:cubicBezTo>
                    <a:pt x="40113" y="75689"/>
                    <a:pt x="40161" y="75629"/>
                    <a:pt x="40161" y="75581"/>
                  </a:cubicBezTo>
                  <a:cubicBezTo>
                    <a:pt x="40161" y="75522"/>
                    <a:pt x="40113" y="75486"/>
                    <a:pt x="40054" y="75486"/>
                  </a:cubicBezTo>
                  <a:close/>
                  <a:moveTo>
                    <a:pt x="40923" y="75486"/>
                  </a:moveTo>
                  <a:cubicBezTo>
                    <a:pt x="40863" y="75486"/>
                    <a:pt x="40827" y="75522"/>
                    <a:pt x="40827" y="75581"/>
                  </a:cubicBezTo>
                  <a:cubicBezTo>
                    <a:pt x="40827" y="75641"/>
                    <a:pt x="40863" y="75689"/>
                    <a:pt x="40923" y="75689"/>
                  </a:cubicBezTo>
                  <a:lnTo>
                    <a:pt x="41375" y="75689"/>
                  </a:lnTo>
                  <a:cubicBezTo>
                    <a:pt x="41435" y="75689"/>
                    <a:pt x="41482" y="75629"/>
                    <a:pt x="41482" y="75581"/>
                  </a:cubicBezTo>
                  <a:cubicBezTo>
                    <a:pt x="41482" y="75522"/>
                    <a:pt x="41435" y="75486"/>
                    <a:pt x="41375" y="75486"/>
                  </a:cubicBezTo>
                  <a:close/>
                  <a:moveTo>
                    <a:pt x="42256" y="75486"/>
                  </a:moveTo>
                  <a:cubicBezTo>
                    <a:pt x="42197" y="75486"/>
                    <a:pt x="42149" y="75522"/>
                    <a:pt x="42149" y="75581"/>
                  </a:cubicBezTo>
                  <a:cubicBezTo>
                    <a:pt x="42149" y="75641"/>
                    <a:pt x="42197" y="75689"/>
                    <a:pt x="42256" y="75689"/>
                  </a:cubicBezTo>
                  <a:lnTo>
                    <a:pt x="42697" y="75689"/>
                  </a:lnTo>
                  <a:cubicBezTo>
                    <a:pt x="42756" y="75689"/>
                    <a:pt x="42804" y="75629"/>
                    <a:pt x="42804" y="75581"/>
                  </a:cubicBezTo>
                  <a:cubicBezTo>
                    <a:pt x="42804" y="75522"/>
                    <a:pt x="42756" y="75486"/>
                    <a:pt x="42697" y="75486"/>
                  </a:cubicBezTo>
                  <a:close/>
                  <a:moveTo>
                    <a:pt x="43578" y="75486"/>
                  </a:moveTo>
                  <a:cubicBezTo>
                    <a:pt x="43518" y="75486"/>
                    <a:pt x="43471" y="75522"/>
                    <a:pt x="43471" y="75581"/>
                  </a:cubicBezTo>
                  <a:cubicBezTo>
                    <a:pt x="43471" y="75641"/>
                    <a:pt x="43518" y="75689"/>
                    <a:pt x="43578" y="75689"/>
                  </a:cubicBezTo>
                  <a:lnTo>
                    <a:pt x="44030" y="75689"/>
                  </a:lnTo>
                  <a:cubicBezTo>
                    <a:pt x="44090" y="75689"/>
                    <a:pt x="44125" y="75629"/>
                    <a:pt x="44125" y="75581"/>
                  </a:cubicBezTo>
                  <a:cubicBezTo>
                    <a:pt x="44125" y="75522"/>
                    <a:pt x="44090" y="75486"/>
                    <a:pt x="44030" y="75486"/>
                  </a:cubicBezTo>
                  <a:close/>
                  <a:moveTo>
                    <a:pt x="44899" y="75486"/>
                  </a:moveTo>
                  <a:cubicBezTo>
                    <a:pt x="44840" y="75486"/>
                    <a:pt x="44792" y="75522"/>
                    <a:pt x="44792" y="75581"/>
                  </a:cubicBezTo>
                  <a:cubicBezTo>
                    <a:pt x="44792" y="75641"/>
                    <a:pt x="44840" y="75689"/>
                    <a:pt x="44899" y="75689"/>
                  </a:cubicBezTo>
                  <a:lnTo>
                    <a:pt x="45352" y="75689"/>
                  </a:lnTo>
                  <a:cubicBezTo>
                    <a:pt x="45411" y="75689"/>
                    <a:pt x="45459" y="75629"/>
                    <a:pt x="45459" y="75581"/>
                  </a:cubicBezTo>
                  <a:cubicBezTo>
                    <a:pt x="45459" y="75522"/>
                    <a:pt x="45411" y="75486"/>
                    <a:pt x="45352" y="75486"/>
                  </a:cubicBezTo>
                  <a:close/>
                  <a:moveTo>
                    <a:pt x="46233" y="75486"/>
                  </a:moveTo>
                  <a:cubicBezTo>
                    <a:pt x="46173" y="75486"/>
                    <a:pt x="46126" y="75522"/>
                    <a:pt x="46126" y="75581"/>
                  </a:cubicBezTo>
                  <a:cubicBezTo>
                    <a:pt x="46126" y="75641"/>
                    <a:pt x="46173" y="75689"/>
                    <a:pt x="46233" y="75689"/>
                  </a:cubicBezTo>
                  <a:lnTo>
                    <a:pt x="46673" y="75689"/>
                  </a:lnTo>
                  <a:cubicBezTo>
                    <a:pt x="46733" y="75689"/>
                    <a:pt x="46781" y="75629"/>
                    <a:pt x="46781" y="75581"/>
                  </a:cubicBezTo>
                  <a:cubicBezTo>
                    <a:pt x="46781" y="75522"/>
                    <a:pt x="46733" y="75486"/>
                    <a:pt x="46673" y="75486"/>
                  </a:cubicBezTo>
                  <a:close/>
                  <a:moveTo>
                    <a:pt x="47554" y="75486"/>
                  </a:moveTo>
                  <a:cubicBezTo>
                    <a:pt x="47495" y="75486"/>
                    <a:pt x="47447" y="75522"/>
                    <a:pt x="47447" y="75581"/>
                  </a:cubicBezTo>
                  <a:cubicBezTo>
                    <a:pt x="47447" y="75641"/>
                    <a:pt x="47495" y="75689"/>
                    <a:pt x="47554" y="75689"/>
                  </a:cubicBezTo>
                  <a:lnTo>
                    <a:pt x="47995" y="75689"/>
                  </a:lnTo>
                  <a:cubicBezTo>
                    <a:pt x="48055" y="75689"/>
                    <a:pt x="48102" y="75629"/>
                    <a:pt x="48102" y="75581"/>
                  </a:cubicBezTo>
                  <a:cubicBezTo>
                    <a:pt x="48102" y="75522"/>
                    <a:pt x="48055" y="75486"/>
                    <a:pt x="47995" y="75486"/>
                  </a:cubicBezTo>
                  <a:close/>
                  <a:moveTo>
                    <a:pt x="48864" y="75486"/>
                  </a:moveTo>
                  <a:cubicBezTo>
                    <a:pt x="48805" y="75486"/>
                    <a:pt x="48757" y="75522"/>
                    <a:pt x="48757" y="75581"/>
                  </a:cubicBezTo>
                  <a:cubicBezTo>
                    <a:pt x="48757" y="75641"/>
                    <a:pt x="48805" y="75689"/>
                    <a:pt x="48864" y="75689"/>
                  </a:cubicBezTo>
                  <a:lnTo>
                    <a:pt x="49305" y="75689"/>
                  </a:lnTo>
                  <a:cubicBezTo>
                    <a:pt x="49388" y="75689"/>
                    <a:pt x="49424" y="75629"/>
                    <a:pt x="49412" y="75581"/>
                  </a:cubicBezTo>
                  <a:cubicBezTo>
                    <a:pt x="49412" y="75522"/>
                    <a:pt x="49364" y="75486"/>
                    <a:pt x="49305" y="75486"/>
                  </a:cubicBezTo>
                  <a:close/>
                  <a:moveTo>
                    <a:pt x="50186" y="75486"/>
                  </a:moveTo>
                  <a:cubicBezTo>
                    <a:pt x="50126" y="75486"/>
                    <a:pt x="50079" y="75522"/>
                    <a:pt x="50079" y="75581"/>
                  </a:cubicBezTo>
                  <a:cubicBezTo>
                    <a:pt x="50079" y="75641"/>
                    <a:pt x="50126" y="75689"/>
                    <a:pt x="50186" y="75689"/>
                  </a:cubicBezTo>
                  <a:lnTo>
                    <a:pt x="50638" y="75689"/>
                  </a:lnTo>
                  <a:cubicBezTo>
                    <a:pt x="50698" y="75689"/>
                    <a:pt x="50745" y="75629"/>
                    <a:pt x="50733" y="75581"/>
                  </a:cubicBezTo>
                  <a:cubicBezTo>
                    <a:pt x="50733" y="75522"/>
                    <a:pt x="50698" y="75486"/>
                    <a:pt x="50638" y="75486"/>
                  </a:cubicBezTo>
                  <a:close/>
                  <a:moveTo>
                    <a:pt x="51507" y="75486"/>
                  </a:moveTo>
                  <a:cubicBezTo>
                    <a:pt x="51448" y="75486"/>
                    <a:pt x="51412" y="75522"/>
                    <a:pt x="51412" y="75581"/>
                  </a:cubicBezTo>
                  <a:cubicBezTo>
                    <a:pt x="51412" y="75641"/>
                    <a:pt x="51448" y="75689"/>
                    <a:pt x="51507" y="75689"/>
                  </a:cubicBezTo>
                  <a:lnTo>
                    <a:pt x="51960" y="75689"/>
                  </a:lnTo>
                  <a:cubicBezTo>
                    <a:pt x="52019" y="75689"/>
                    <a:pt x="52079" y="75629"/>
                    <a:pt x="52067" y="75581"/>
                  </a:cubicBezTo>
                  <a:cubicBezTo>
                    <a:pt x="52067" y="75522"/>
                    <a:pt x="52019" y="75486"/>
                    <a:pt x="51960" y="75486"/>
                  </a:cubicBezTo>
                  <a:close/>
                  <a:moveTo>
                    <a:pt x="52829" y="75486"/>
                  </a:moveTo>
                  <a:cubicBezTo>
                    <a:pt x="52769" y="75486"/>
                    <a:pt x="52734" y="75522"/>
                    <a:pt x="52734" y="75581"/>
                  </a:cubicBezTo>
                  <a:cubicBezTo>
                    <a:pt x="52734" y="75641"/>
                    <a:pt x="52769" y="75689"/>
                    <a:pt x="52829" y="75689"/>
                  </a:cubicBezTo>
                  <a:lnTo>
                    <a:pt x="53281" y="75689"/>
                  </a:lnTo>
                  <a:cubicBezTo>
                    <a:pt x="53341" y="75689"/>
                    <a:pt x="53400" y="75629"/>
                    <a:pt x="53389" y="75581"/>
                  </a:cubicBezTo>
                  <a:cubicBezTo>
                    <a:pt x="53389" y="75522"/>
                    <a:pt x="53341" y="75486"/>
                    <a:pt x="53281" y="75486"/>
                  </a:cubicBezTo>
                  <a:close/>
                  <a:moveTo>
                    <a:pt x="54162" y="75486"/>
                  </a:moveTo>
                  <a:cubicBezTo>
                    <a:pt x="54103" y="75486"/>
                    <a:pt x="54055" y="75522"/>
                    <a:pt x="54055" y="75581"/>
                  </a:cubicBezTo>
                  <a:cubicBezTo>
                    <a:pt x="54055" y="75641"/>
                    <a:pt x="54103" y="75689"/>
                    <a:pt x="54162" y="75689"/>
                  </a:cubicBezTo>
                  <a:lnTo>
                    <a:pt x="54603" y="75689"/>
                  </a:lnTo>
                  <a:cubicBezTo>
                    <a:pt x="54663" y="75689"/>
                    <a:pt x="54722" y="75629"/>
                    <a:pt x="54710" y="75581"/>
                  </a:cubicBezTo>
                  <a:cubicBezTo>
                    <a:pt x="54710" y="75522"/>
                    <a:pt x="54663" y="75486"/>
                    <a:pt x="54603" y="75486"/>
                  </a:cubicBezTo>
                  <a:close/>
                  <a:moveTo>
                    <a:pt x="55484" y="75486"/>
                  </a:moveTo>
                  <a:cubicBezTo>
                    <a:pt x="55425" y="75486"/>
                    <a:pt x="55377" y="75522"/>
                    <a:pt x="55377" y="75581"/>
                  </a:cubicBezTo>
                  <a:cubicBezTo>
                    <a:pt x="55377" y="75641"/>
                    <a:pt x="55425" y="75689"/>
                    <a:pt x="55484" y="75689"/>
                  </a:cubicBezTo>
                  <a:lnTo>
                    <a:pt x="55936" y="75689"/>
                  </a:lnTo>
                  <a:cubicBezTo>
                    <a:pt x="55996" y="75689"/>
                    <a:pt x="56056" y="75629"/>
                    <a:pt x="56032" y="75581"/>
                  </a:cubicBezTo>
                  <a:cubicBezTo>
                    <a:pt x="56032" y="75522"/>
                    <a:pt x="55996" y="75486"/>
                    <a:pt x="55936" y="75486"/>
                  </a:cubicBezTo>
                  <a:close/>
                  <a:moveTo>
                    <a:pt x="56806" y="75486"/>
                  </a:moveTo>
                  <a:cubicBezTo>
                    <a:pt x="56746" y="75486"/>
                    <a:pt x="56698" y="75522"/>
                    <a:pt x="56698" y="75581"/>
                  </a:cubicBezTo>
                  <a:cubicBezTo>
                    <a:pt x="56698" y="75641"/>
                    <a:pt x="56746" y="75689"/>
                    <a:pt x="56806" y="75689"/>
                  </a:cubicBezTo>
                  <a:lnTo>
                    <a:pt x="57258" y="75689"/>
                  </a:lnTo>
                  <a:cubicBezTo>
                    <a:pt x="57318" y="75689"/>
                    <a:pt x="57377" y="75629"/>
                    <a:pt x="57365" y="75581"/>
                  </a:cubicBezTo>
                  <a:cubicBezTo>
                    <a:pt x="57365" y="75522"/>
                    <a:pt x="57318" y="75486"/>
                    <a:pt x="57258" y="75486"/>
                  </a:cubicBezTo>
                  <a:close/>
                  <a:moveTo>
                    <a:pt x="58139" y="75486"/>
                  </a:moveTo>
                  <a:cubicBezTo>
                    <a:pt x="58080" y="75486"/>
                    <a:pt x="58032" y="75522"/>
                    <a:pt x="58032" y="75581"/>
                  </a:cubicBezTo>
                  <a:cubicBezTo>
                    <a:pt x="58032" y="75641"/>
                    <a:pt x="58080" y="75689"/>
                    <a:pt x="58139" y="75689"/>
                  </a:cubicBezTo>
                  <a:lnTo>
                    <a:pt x="58580" y="75689"/>
                  </a:lnTo>
                  <a:cubicBezTo>
                    <a:pt x="58639" y="75689"/>
                    <a:pt x="58699" y="75629"/>
                    <a:pt x="58687" y="75581"/>
                  </a:cubicBezTo>
                  <a:cubicBezTo>
                    <a:pt x="58687" y="75522"/>
                    <a:pt x="58639" y="75486"/>
                    <a:pt x="58580" y="75486"/>
                  </a:cubicBezTo>
                  <a:close/>
                  <a:moveTo>
                    <a:pt x="59461" y="75486"/>
                  </a:moveTo>
                  <a:cubicBezTo>
                    <a:pt x="59401" y="75486"/>
                    <a:pt x="59354" y="75522"/>
                    <a:pt x="59354" y="75581"/>
                  </a:cubicBezTo>
                  <a:cubicBezTo>
                    <a:pt x="59354" y="75641"/>
                    <a:pt x="59401" y="75689"/>
                    <a:pt x="59461" y="75689"/>
                  </a:cubicBezTo>
                  <a:lnTo>
                    <a:pt x="59901" y="75689"/>
                  </a:lnTo>
                  <a:cubicBezTo>
                    <a:pt x="59961" y="75689"/>
                    <a:pt x="60008" y="75629"/>
                    <a:pt x="60008" y="75581"/>
                  </a:cubicBezTo>
                  <a:cubicBezTo>
                    <a:pt x="60008" y="75522"/>
                    <a:pt x="59961" y="75486"/>
                    <a:pt x="59901" y="75486"/>
                  </a:cubicBezTo>
                  <a:close/>
                  <a:moveTo>
                    <a:pt x="60782" y="75486"/>
                  </a:moveTo>
                  <a:cubicBezTo>
                    <a:pt x="60723" y="75486"/>
                    <a:pt x="60675" y="75522"/>
                    <a:pt x="60675" y="75581"/>
                  </a:cubicBezTo>
                  <a:cubicBezTo>
                    <a:pt x="60675" y="75641"/>
                    <a:pt x="60723" y="75689"/>
                    <a:pt x="60782" y="75689"/>
                  </a:cubicBezTo>
                  <a:lnTo>
                    <a:pt x="61235" y="75689"/>
                  </a:lnTo>
                  <a:cubicBezTo>
                    <a:pt x="61294" y="75689"/>
                    <a:pt x="61330" y="75629"/>
                    <a:pt x="61330" y="75581"/>
                  </a:cubicBezTo>
                  <a:cubicBezTo>
                    <a:pt x="61330" y="75522"/>
                    <a:pt x="61294" y="75486"/>
                    <a:pt x="61235" y="75486"/>
                  </a:cubicBezTo>
                  <a:close/>
                  <a:moveTo>
                    <a:pt x="62104" y="75486"/>
                  </a:moveTo>
                  <a:cubicBezTo>
                    <a:pt x="62044" y="75486"/>
                    <a:pt x="62009" y="75522"/>
                    <a:pt x="62009" y="75581"/>
                  </a:cubicBezTo>
                  <a:cubicBezTo>
                    <a:pt x="62009" y="75641"/>
                    <a:pt x="62044" y="75689"/>
                    <a:pt x="62104" y="75689"/>
                  </a:cubicBezTo>
                  <a:lnTo>
                    <a:pt x="62556" y="75689"/>
                  </a:lnTo>
                  <a:cubicBezTo>
                    <a:pt x="62616" y="75689"/>
                    <a:pt x="62652" y="75629"/>
                    <a:pt x="62664" y="75581"/>
                  </a:cubicBezTo>
                  <a:cubicBezTo>
                    <a:pt x="62664" y="75522"/>
                    <a:pt x="62616" y="75486"/>
                    <a:pt x="62556" y="75486"/>
                  </a:cubicBezTo>
                  <a:close/>
                  <a:moveTo>
                    <a:pt x="63437" y="75486"/>
                  </a:moveTo>
                  <a:cubicBezTo>
                    <a:pt x="63366" y="75486"/>
                    <a:pt x="63330" y="75522"/>
                    <a:pt x="63330" y="75581"/>
                  </a:cubicBezTo>
                  <a:cubicBezTo>
                    <a:pt x="63330" y="75641"/>
                    <a:pt x="63366" y="75689"/>
                    <a:pt x="63437" y="75689"/>
                  </a:cubicBezTo>
                  <a:lnTo>
                    <a:pt x="63878" y="75689"/>
                  </a:lnTo>
                  <a:cubicBezTo>
                    <a:pt x="63937" y="75689"/>
                    <a:pt x="63985" y="75629"/>
                    <a:pt x="63985" y="75581"/>
                  </a:cubicBezTo>
                  <a:cubicBezTo>
                    <a:pt x="63985" y="75522"/>
                    <a:pt x="63937" y="75486"/>
                    <a:pt x="63878" y="75486"/>
                  </a:cubicBezTo>
                  <a:close/>
                  <a:moveTo>
                    <a:pt x="64759" y="75486"/>
                  </a:moveTo>
                  <a:cubicBezTo>
                    <a:pt x="64699" y="75486"/>
                    <a:pt x="64652" y="75522"/>
                    <a:pt x="64652" y="75581"/>
                  </a:cubicBezTo>
                  <a:cubicBezTo>
                    <a:pt x="64652" y="75641"/>
                    <a:pt x="64699" y="75689"/>
                    <a:pt x="64759" y="75689"/>
                  </a:cubicBezTo>
                  <a:lnTo>
                    <a:pt x="65200" y="75689"/>
                  </a:lnTo>
                  <a:cubicBezTo>
                    <a:pt x="65259" y="75689"/>
                    <a:pt x="65307" y="75629"/>
                    <a:pt x="65307" y="75581"/>
                  </a:cubicBezTo>
                  <a:cubicBezTo>
                    <a:pt x="65307" y="75522"/>
                    <a:pt x="65259" y="75486"/>
                    <a:pt x="65200" y="75486"/>
                  </a:cubicBezTo>
                  <a:close/>
                  <a:moveTo>
                    <a:pt x="66081" y="75486"/>
                  </a:moveTo>
                  <a:cubicBezTo>
                    <a:pt x="66021" y="75486"/>
                    <a:pt x="65973" y="75522"/>
                    <a:pt x="65973" y="75581"/>
                  </a:cubicBezTo>
                  <a:cubicBezTo>
                    <a:pt x="65973" y="75641"/>
                    <a:pt x="66021" y="75689"/>
                    <a:pt x="66081" y="75689"/>
                  </a:cubicBezTo>
                  <a:lnTo>
                    <a:pt x="66533" y="75689"/>
                  </a:lnTo>
                  <a:cubicBezTo>
                    <a:pt x="66593" y="75689"/>
                    <a:pt x="66628" y="75629"/>
                    <a:pt x="66628" y="75581"/>
                  </a:cubicBezTo>
                  <a:cubicBezTo>
                    <a:pt x="66628" y="75522"/>
                    <a:pt x="66593" y="75486"/>
                    <a:pt x="66533" y="75486"/>
                  </a:cubicBezTo>
                  <a:close/>
                  <a:moveTo>
                    <a:pt x="67402" y="75486"/>
                  </a:moveTo>
                  <a:cubicBezTo>
                    <a:pt x="67343" y="75486"/>
                    <a:pt x="67307" y="75522"/>
                    <a:pt x="67307" y="75581"/>
                  </a:cubicBezTo>
                  <a:cubicBezTo>
                    <a:pt x="67307" y="75641"/>
                    <a:pt x="67343" y="75689"/>
                    <a:pt x="67402" y="75689"/>
                  </a:cubicBezTo>
                  <a:lnTo>
                    <a:pt x="67855" y="75689"/>
                  </a:lnTo>
                  <a:cubicBezTo>
                    <a:pt x="67914" y="75689"/>
                    <a:pt x="67962" y="75629"/>
                    <a:pt x="67962" y="75581"/>
                  </a:cubicBezTo>
                  <a:cubicBezTo>
                    <a:pt x="67962" y="75522"/>
                    <a:pt x="67914" y="75486"/>
                    <a:pt x="67855" y="75486"/>
                  </a:cubicBezTo>
                  <a:close/>
                  <a:moveTo>
                    <a:pt x="68736" y="75486"/>
                  </a:moveTo>
                  <a:cubicBezTo>
                    <a:pt x="68676" y="75486"/>
                    <a:pt x="68629" y="75522"/>
                    <a:pt x="68629" y="75581"/>
                  </a:cubicBezTo>
                  <a:cubicBezTo>
                    <a:pt x="68629" y="75641"/>
                    <a:pt x="68676" y="75689"/>
                    <a:pt x="68736" y="75689"/>
                  </a:cubicBezTo>
                  <a:lnTo>
                    <a:pt x="69176" y="75689"/>
                  </a:lnTo>
                  <a:cubicBezTo>
                    <a:pt x="69236" y="75689"/>
                    <a:pt x="69283" y="75629"/>
                    <a:pt x="69283" y="75581"/>
                  </a:cubicBezTo>
                  <a:cubicBezTo>
                    <a:pt x="69283" y="75522"/>
                    <a:pt x="69236" y="75486"/>
                    <a:pt x="69176" y="75486"/>
                  </a:cubicBezTo>
                  <a:close/>
                  <a:moveTo>
                    <a:pt x="70057" y="75486"/>
                  </a:moveTo>
                  <a:cubicBezTo>
                    <a:pt x="69998" y="75486"/>
                    <a:pt x="69950" y="75522"/>
                    <a:pt x="69950" y="75581"/>
                  </a:cubicBezTo>
                  <a:cubicBezTo>
                    <a:pt x="69950" y="75641"/>
                    <a:pt x="69998" y="75689"/>
                    <a:pt x="70057" y="75689"/>
                  </a:cubicBezTo>
                  <a:lnTo>
                    <a:pt x="70498" y="75689"/>
                  </a:lnTo>
                  <a:cubicBezTo>
                    <a:pt x="70557" y="75689"/>
                    <a:pt x="70605" y="75629"/>
                    <a:pt x="70605" y="75581"/>
                  </a:cubicBezTo>
                  <a:cubicBezTo>
                    <a:pt x="70605" y="75522"/>
                    <a:pt x="70557" y="75486"/>
                    <a:pt x="70498" y="75486"/>
                  </a:cubicBezTo>
                  <a:close/>
                  <a:moveTo>
                    <a:pt x="71379" y="75486"/>
                  </a:moveTo>
                  <a:cubicBezTo>
                    <a:pt x="71319" y="75486"/>
                    <a:pt x="71272" y="75522"/>
                    <a:pt x="71272" y="75581"/>
                  </a:cubicBezTo>
                  <a:cubicBezTo>
                    <a:pt x="71272" y="75641"/>
                    <a:pt x="71319" y="75689"/>
                    <a:pt x="71379" y="75689"/>
                  </a:cubicBezTo>
                  <a:lnTo>
                    <a:pt x="71831" y="75689"/>
                  </a:lnTo>
                  <a:cubicBezTo>
                    <a:pt x="71891" y="75689"/>
                    <a:pt x="71927" y="75629"/>
                    <a:pt x="71927" y="75581"/>
                  </a:cubicBezTo>
                  <a:cubicBezTo>
                    <a:pt x="71927" y="75522"/>
                    <a:pt x="71891" y="75486"/>
                    <a:pt x="71831" y="75486"/>
                  </a:cubicBezTo>
                  <a:close/>
                  <a:moveTo>
                    <a:pt x="72700" y="75486"/>
                  </a:moveTo>
                  <a:cubicBezTo>
                    <a:pt x="72641" y="75486"/>
                    <a:pt x="72605" y="75522"/>
                    <a:pt x="72605" y="75581"/>
                  </a:cubicBezTo>
                  <a:cubicBezTo>
                    <a:pt x="72605" y="75641"/>
                    <a:pt x="72641" y="75689"/>
                    <a:pt x="72700" y="75689"/>
                  </a:cubicBezTo>
                  <a:lnTo>
                    <a:pt x="73153" y="75689"/>
                  </a:lnTo>
                  <a:cubicBezTo>
                    <a:pt x="73212" y="75689"/>
                    <a:pt x="73260" y="75629"/>
                    <a:pt x="73260" y="75581"/>
                  </a:cubicBezTo>
                  <a:cubicBezTo>
                    <a:pt x="73260" y="75522"/>
                    <a:pt x="73212" y="75486"/>
                    <a:pt x="73153" y="75486"/>
                  </a:cubicBezTo>
                  <a:close/>
                  <a:moveTo>
                    <a:pt x="74010" y="75486"/>
                  </a:moveTo>
                  <a:cubicBezTo>
                    <a:pt x="73951" y="75486"/>
                    <a:pt x="73915" y="75522"/>
                    <a:pt x="73915" y="75581"/>
                  </a:cubicBezTo>
                  <a:cubicBezTo>
                    <a:pt x="73915" y="75641"/>
                    <a:pt x="73951" y="75689"/>
                    <a:pt x="74010" y="75689"/>
                  </a:cubicBezTo>
                  <a:lnTo>
                    <a:pt x="74463" y="75689"/>
                  </a:lnTo>
                  <a:cubicBezTo>
                    <a:pt x="74534" y="75689"/>
                    <a:pt x="74582" y="75629"/>
                    <a:pt x="74570" y="75581"/>
                  </a:cubicBezTo>
                  <a:cubicBezTo>
                    <a:pt x="74570" y="75522"/>
                    <a:pt x="74522" y="75486"/>
                    <a:pt x="74463" y="75486"/>
                  </a:cubicBezTo>
                  <a:close/>
                  <a:moveTo>
                    <a:pt x="75344" y="75486"/>
                  </a:moveTo>
                  <a:cubicBezTo>
                    <a:pt x="75284" y="75486"/>
                    <a:pt x="75237" y="75522"/>
                    <a:pt x="75237" y="75581"/>
                  </a:cubicBezTo>
                  <a:cubicBezTo>
                    <a:pt x="75237" y="75641"/>
                    <a:pt x="75284" y="75689"/>
                    <a:pt x="75344" y="75689"/>
                  </a:cubicBezTo>
                  <a:lnTo>
                    <a:pt x="75784" y="75689"/>
                  </a:lnTo>
                  <a:cubicBezTo>
                    <a:pt x="75844" y="75689"/>
                    <a:pt x="75903" y="75629"/>
                    <a:pt x="75891" y="75581"/>
                  </a:cubicBezTo>
                  <a:cubicBezTo>
                    <a:pt x="75891" y="75522"/>
                    <a:pt x="75844" y="75486"/>
                    <a:pt x="75784" y="7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oogle Shape;3080;p35">
            <a:extLst>
              <a:ext uri="{FF2B5EF4-FFF2-40B4-BE49-F238E27FC236}">
                <a16:creationId xmlns:a16="http://schemas.microsoft.com/office/drawing/2014/main" id="{CCADB9AC-59DA-2CCB-324C-4C9B4BB3D34F}"/>
              </a:ext>
            </a:extLst>
          </p:cNvPr>
          <p:cNvGrpSpPr/>
          <p:nvPr/>
        </p:nvGrpSpPr>
        <p:grpSpPr>
          <a:xfrm>
            <a:off x="553871" y="872665"/>
            <a:ext cx="2571315" cy="3337374"/>
            <a:chOff x="457194" y="1463225"/>
            <a:chExt cx="2571315" cy="3337374"/>
          </a:xfrm>
        </p:grpSpPr>
        <p:sp>
          <p:nvSpPr>
            <p:cNvPr id="209" name="Google Shape;3081;p35">
              <a:extLst>
                <a:ext uri="{FF2B5EF4-FFF2-40B4-BE49-F238E27FC236}">
                  <a16:creationId xmlns:a16="http://schemas.microsoft.com/office/drawing/2014/main" id="{3BBAFE2D-57BD-6E3C-4A87-BA805EF2F513}"/>
                </a:ext>
              </a:extLst>
            </p:cNvPr>
            <p:cNvSpPr/>
            <p:nvPr/>
          </p:nvSpPr>
          <p:spPr>
            <a:xfrm>
              <a:off x="457194" y="2043641"/>
              <a:ext cx="2571315" cy="2116080"/>
            </a:xfrm>
            <a:custGeom>
              <a:avLst/>
              <a:gdLst/>
              <a:ahLst/>
              <a:cxnLst/>
              <a:rect l="l" t="t" r="r" b="b"/>
              <a:pathLst>
                <a:path w="68605" h="55745" extrusionOk="0">
                  <a:moveTo>
                    <a:pt x="31355" y="1"/>
                  </a:moveTo>
                  <a:cubicBezTo>
                    <a:pt x="29357" y="1"/>
                    <a:pt x="27324" y="305"/>
                    <a:pt x="25968" y="1106"/>
                  </a:cubicBezTo>
                  <a:cubicBezTo>
                    <a:pt x="20527" y="4261"/>
                    <a:pt x="25337" y="5880"/>
                    <a:pt x="24527" y="10488"/>
                  </a:cubicBezTo>
                  <a:cubicBezTo>
                    <a:pt x="23801" y="14643"/>
                    <a:pt x="16550" y="16417"/>
                    <a:pt x="13073" y="17143"/>
                  </a:cubicBezTo>
                  <a:cubicBezTo>
                    <a:pt x="10311" y="17715"/>
                    <a:pt x="7430" y="17905"/>
                    <a:pt x="4894" y="19096"/>
                  </a:cubicBezTo>
                  <a:cubicBezTo>
                    <a:pt x="2358" y="20287"/>
                    <a:pt x="179" y="22894"/>
                    <a:pt x="655" y="25632"/>
                  </a:cubicBezTo>
                  <a:cubicBezTo>
                    <a:pt x="1322" y="29573"/>
                    <a:pt x="6120" y="29359"/>
                    <a:pt x="8501" y="31502"/>
                  </a:cubicBezTo>
                  <a:cubicBezTo>
                    <a:pt x="13347" y="35872"/>
                    <a:pt x="8906" y="36789"/>
                    <a:pt x="5704" y="41146"/>
                  </a:cubicBezTo>
                  <a:cubicBezTo>
                    <a:pt x="0" y="48921"/>
                    <a:pt x="13276" y="53648"/>
                    <a:pt x="18646" y="54505"/>
                  </a:cubicBezTo>
                  <a:cubicBezTo>
                    <a:pt x="24056" y="55346"/>
                    <a:pt x="29522" y="55745"/>
                    <a:pt x="34985" y="55745"/>
                  </a:cubicBezTo>
                  <a:cubicBezTo>
                    <a:pt x="36640" y="55745"/>
                    <a:pt x="38294" y="55708"/>
                    <a:pt x="39946" y="55636"/>
                  </a:cubicBezTo>
                  <a:cubicBezTo>
                    <a:pt x="43506" y="55481"/>
                    <a:pt x="47066" y="55172"/>
                    <a:pt x="50590" y="54707"/>
                  </a:cubicBezTo>
                  <a:cubicBezTo>
                    <a:pt x="53579" y="54326"/>
                    <a:pt x="56984" y="54112"/>
                    <a:pt x="59460" y="52183"/>
                  </a:cubicBezTo>
                  <a:cubicBezTo>
                    <a:pt x="64282" y="48397"/>
                    <a:pt x="60710" y="45182"/>
                    <a:pt x="57960" y="42789"/>
                  </a:cubicBezTo>
                  <a:cubicBezTo>
                    <a:pt x="51388" y="37086"/>
                    <a:pt x="64699" y="32240"/>
                    <a:pt x="67056" y="28407"/>
                  </a:cubicBezTo>
                  <a:cubicBezTo>
                    <a:pt x="68604" y="25930"/>
                    <a:pt x="68045" y="23144"/>
                    <a:pt x="66366" y="21251"/>
                  </a:cubicBezTo>
                  <a:cubicBezTo>
                    <a:pt x="65187" y="19906"/>
                    <a:pt x="63449" y="19001"/>
                    <a:pt x="61496" y="18929"/>
                  </a:cubicBezTo>
                  <a:cubicBezTo>
                    <a:pt x="61142" y="18916"/>
                    <a:pt x="60781" y="18911"/>
                    <a:pt x="60417" y="18911"/>
                  </a:cubicBezTo>
                  <a:cubicBezTo>
                    <a:pt x="59354" y="18911"/>
                    <a:pt x="58254" y="18954"/>
                    <a:pt x="57152" y="18954"/>
                  </a:cubicBezTo>
                  <a:cubicBezTo>
                    <a:pt x="55322" y="18954"/>
                    <a:pt x="53484" y="18835"/>
                    <a:pt x="51793" y="18203"/>
                  </a:cubicBezTo>
                  <a:cubicBezTo>
                    <a:pt x="47816" y="16715"/>
                    <a:pt x="47411" y="13440"/>
                    <a:pt x="46137" y="9845"/>
                  </a:cubicBezTo>
                  <a:cubicBezTo>
                    <a:pt x="44530" y="5285"/>
                    <a:pt x="40470" y="1653"/>
                    <a:pt x="35719" y="486"/>
                  </a:cubicBezTo>
                  <a:cubicBezTo>
                    <a:pt x="34529" y="195"/>
                    <a:pt x="32953" y="1"/>
                    <a:pt x="3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0" name="Google Shape;3082;p35">
              <a:extLst>
                <a:ext uri="{FF2B5EF4-FFF2-40B4-BE49-F238E27FC236}">
                  <a16:creationId xmlns:a16="http://schemas.microsoft.com/office/drawing/2014/main" id="{02054401-0B6D-8A84-0D0D-8C4383733449}"/>
                </a:ext>
              </a:extLst>
            </p:cNvPr>
            <p:cNvSpPr/>
            <p:nvPr/>
          </p:nvSpPr>
          <p:spPr>
            <a:xfrm>
              <a:off x="1330917" y="2184589"/>
              <a:ext cx="3186" cy="42060"/>
            </a:xfrm>
            <a:custGeom>
              <a:avLst/>
              <a:gdLst/>
              <a:ahLst/>
              <a:cxnLst/>
              <a:rect l="l" t="t" r="r" b="b"/>
              <a:pathLst>
                <a:path w="85" h="1108" extrusionOk="0">
                  <a:moveTo>
                    <a:pt x="84" y="0"/>
                  </a:moveTo>
                  <a:cubicBezTo>
                    <a:pt x="1" y="369"/>
                    <a:pt x="13" y="738"/>
                    <a:pt x="84" y="1107"/>
                  </a:cubicBezTo>
                  <a:lnTo>
                    <a:pt x="84" y="4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D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1" name="Google Shape;3083;p35">
              <a:extLst>
                <a:ext uri="{FF2B5EF4-FFF2-40B4-BE49-F238E27FC236}">
                  <a16:creationId xmlns:a16="http://schemas.microsoft.com/office/drawing/2014/main" id="{9E133D17-4BED-AD95-E921-5D643A3B45B9}"/>
                </a:ext>
              </a:extLst>
            </p:cNvPr>
            <p:cNvSpPr/>
            <p:nvPr/>
          </p:nvSpPr>
          <p:spPr>
            <a:xfrm>
              <a:off x="2144860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394" y="0"/>
                    <a:pt x="1" y="405"/>
                    <a:pt x="1" y="893"/>
                  </a:cubicBezTo>
                  <a:cubicBezTo>
                    <a:pt x="1" y="1381"/>
                    <a:pt x="394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2" name="Google Shape;3084;p35">
              <a:extLst>
                <a:ext uri="{FF2B5EF4-FFF2-40B4-BE49-F238E27FC236}">
                  <a16:creationId xmlns:a16="http://schemas.microsoft.com/office/drawing/2014/main" id="{E73BFA1F-CA1F-9C24-3453-4085C79622CD}"/>
                </a:ext>
              </a:extLst>
            </p:cNvPr>
            <p:cNvSpPr/>
            <p:nvPr/>
          </p:nvSpPr>
          <p:spPr>
            <a:xfrm>
              <a:off x="2255087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87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3" name="Google Shape;3085;p35">
              <a:extLst>
                <a:ext uri="{FF2B5EF4-FFF2-40B4-BE49-F238E27FC236}">
                  <a16:creationId xmlns:a16="http://schemas.microsoft.com/office/drawing/2014/main" id="{23C882AD-5F80-A908-8235-A2BB7668F12E}"/>
                </a:ext>
              </a:extLst>
            </p:cNvPr>
            <p:cNvSpPr/>
            <p:nvPr/>
          </p:nvSpPr>
          <p:spPr>
            <a:xfrm>
              <a:off x="2365314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6" y="1381"/>
                    <a:pt x="1786" y="893"/>
                  </a:cubicBezTo>
                  <a:cubicBezTo>
                    <a:pt x="1786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4" name="Google Shape;3086;p35">
              <a:extLst>
                <a:ext uri="{FF2B5EF4-FFF2-40B4-BE49-F238E27FC236}">
                  <a16:creationId xmlns:a16="http://schemas.microsoft.com/office/drawing/2014/main" id="{B6BAB905-65BA-0111-0087-3E7E3D867DFC}"/>
                </a:ext>
              </a:extLst>
            </p:cNvPr>
            <p:cNvSpPr/>
            <p:nvPr/>
          </p:nvSpPr>
          <p:spPr>
            <a:xfrm>
              <a:off x="2475991" y="4732764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cubicBezTo>
                    <a:pt x="405" y="0"/>
                    <a:pt x="0" y="405"/>
                    <a:pt x="0" y="893"/>
                  </a:cubicBezTo>
                  <a:cubicBezTo>
                    <a:pt x="0" y="1381"/>
                    <a:pt x="405" y="1786"/>
                    <a:pt x="893" y="1786"/>
                  </a:cubicBezTo>
                  <a:cubicBezTo>
                    <a:pt x="1381" y="1786"/>
                    <a:pt x="1786" y="1381"/>
                    <a:pt x="1786" y="893"/>
                  </a:cubicBezTo>
                  <a:cubicBezTo>
                    <a:pt x="1786" y="405"/>
                    <a:pt x="1381" y="0"/>
                    <a:pt x="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5" name="Google Shape;3087;p35">
              <a:extLst>
                <a:ext uri="{FF2B5EF4-FFF2-40B4-BE49-F238E27FC236}">
                  <a16:creationId xmlns:a16="http://schemas.microsoft.com/office/drawing/2014/main" id="{60FFEB82-267A-0BFA-BF38-BDC16C582A2B}"/>
                </a:ext>
              </a:extLst>
            </p:cNvPr>
            <p:cNvSpPr/>
            <p:nvPr/>
          </p:nvSpPr>
          <p:spPr>
            <a:xfrm>
              <a:off x="941355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6"/>
                    <a:pt x="1" y="894"/>
                  </a:cubicBezTo>
                  <a:cubicBezTo>
                    <a:pt x="1" y="1394"/>
                    <a:pt x="406" y="1787"/>
                    <a:pt x="894" y="1787"/>
                  </a:cubicBezTo>
                  <a:cubicBezTo>
                    <a:pt x="1394" y="1787"/>
                    <a:pt x="1787" y="1394"/>
                    <a:pt x="1787" y="894"/>
                  </a:cubicBezTo>
                  <a:cubicBezTo>
                    <a:pt x="1787" y="406"/>
                    <a:pt x="1394" y="1"/>
                    <a:pt x="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6" name="Google Shape;3088;p35">
              <a:extLst>
                <a:ext uri="{FF2B5EF4-FFF2-40B4-BE49-F238E27FC236}">
                  <a16:creationId xmlns:a16="http://schemas.microsoft.com/office/drawing/2014/main" id="{2DE065CF-A579-E4F2-D917-48A4B06C9531}"/>
                </a:ext>
              </a:extLst>
            </p:cNvPr>
            <p:cNvSpPr/>
            <p:nvPr/>
          </p:nvSpPr>
          <p:spPr>
            <a:xfrm>
              <a:off x="1052032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2" y="1787"/>
                    <a:pt x="1786" y="1394"/>
                    <a:pt x="1786" y="894"/>
                  </a:cubicBezTo>
                  <a:cubicBezTo>
                    <a:pt x="1786" y="406"/>
                    <a:pt x="1382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7" name="Google Shape;3089;p35">
              <a:extLst>
                <a:ext uri="{FF2B5EF4-FFF2-40B4-BE49-F238E27FC236}">
                  <a16:creationId xmlns:a16="http://schemas.microsoft.com/office/drawing/2014/main" id="{B75E19DA-E554-60D2-B9FF-79EDC0ABD034}"/>
                </a:ext>
              </a:extLst>
            </p:cNvPr>
            <p:cNvSpPr/>
            <p:nvPr/>
          </p:nvSpPr>
          <p:spPr>
            <a:xfrm>
              <a:off x="1162259" y="1463225"/>
              <a:ext cx="66977" cy="6783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406"/>
                    <a:pt x="0" y="894"/>
                  </a:cubicBezTo>
                  <a:cubicBezTo>
                    <a:pt x="0" y="1394"/>
                    <a:pt x="405" y="1787"/>
                    <a:pt x="893" y="1787"/>
                  </a:cubicBezTo>
                  <a:cubicBezTo>
                    <a:pt x="1393" y="1787"/>
                    <a:pt x="1786" y="1394"/>
                    <a:pt x="1786" y="894"/>
                  </a:cubicBezTo>
                  <a:cubicBezTo>
                    <a:pt x="1786" y="406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8" name="Google Shape;3090;p35">
              <a:extLst>
                <a:ext uri="{FF2B5EF4-FFF2-40B4-BE49-F238E27FC236}">
                  <a16:creationId xmlns:a16="http://schemas.microsoft.com/office/drawing/2014/main" id="{5F6C4238-C655-BEE5-410B-D8BF34E2674B}"/>
                </a:ext>
              </a:extLst>
            </p:cNvPr>
            <p:cNvSpPr/>
            <p:nvPr/>
          </p:nvSpPr>
          <p:spPr>
            <a:xfrm>
              <a:off x="1272936" y="1463225"/>
              <a:ext cx="66939" cy="6783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cubicBezTo>
                    <a:pt x="393" y="1"/>
                    <a:pt x="0" y="406"/>
                    <a:pt x="0" y="894"/>
                  </a:cubicBezTo>
                  <a:cubicBezTo>
                    <a:pt x="0" y="1394"/>
                    <a:pt x="393" y="1787"/>
                    <a:pt x="893" y="1787"/>
                  </a:cubicBezTo>
                  <a:cubicBezTo>
                    <a:pt x="1381" y="1787"/>
                    <a:pt x="1786" y="1394"/>
                    <a:pt x="1786" y="894"/>
                  </a:cubicBezTo>
                  <a:cubicBezTo>
                    <a:pt x="1786" y="406"/>
                    <a:pt x="1381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9" name="Google Shape;3091;p35">
              <a:extLst>
                <a:ext uri="{FF2B5EF4-FFF2-40B4-BE49-F238E27FC236}">
                  <a16:creationId xmlns:a16="http://schemas.microsoft.com/office/drawing/2014/main" id="{5EC07A27-8225-E1E2-0BAC-B5F4644C4CDB}"/>
                </a:ext>
              </a:extLst>
            </p:cNvPr>
            <p:cNvSpPr/>
            <p:nvPr/>
          </p:nvSpPr>
          <p:spPr>
            <a:xfrm>
              <a:off x="2576399" y="2279642"/>
              <a:ext cx="178517" cy="179209"/>
            </a:xfrm>
            <a:custGeom>
              <a:avLst/>
              <a:gdLst/>
              <a:ahLst/>
              <a:cxnLst/>
              <a:rect l="l" t="t" r="r" b="b"/>
              <a:pathLst>
                <a:path w="4763" h="4721" extrusionOk="0">
                  <a:moveTo>
                    <a:pt x="2471" y="1"/>
                  </a:moveTo>
                  <a:cubicBezTo>
                    <a:pt x="2421" y="1"/>
                    <a:pt x="2373" y="29"/>
                    <a:pt x="2358" y="92"/>
                  </a:cubicBezTo>
                  <a:cubicBezTo>
                    <a:pt x="2155" y="627"/>
                    <a:pt x="1953" y="1199"/>
                    <a:pt x="1548" y="1628"/>
                  </a:cubicBezTo>
                  <a:cubicBezTo>
                    <a:pt x="1358" y="1830"/>
                    <a:pt x="1119" y="1997"/>
                    <a:pt x="846" y="2116"/>
                  </a:cubicBezTo>
                  <a:cubicBezTo>
                    <a:pt x="584" y="2223"/>
                    <a:pt x="334" y="2211"/>
                    <a:pt x="60" y="2247"/>
                  </a:cubicBezTo>
                  <a:cubicBezTo>
                    <a:pt x="48" y="2247"/>
                    <a:pt x="36" y="2294"/>
                    <a:pt x="60" y="2294"/>
                  </a:cubicBezTo>
                  <a:cubicBezTo>
                    <a:pt x="72" y="2306"/>
                    <a:pt x="107" y="2306"/>
                    <a:pt x="119" y="2330"/>
                  </a:cubicBezTo>
                  <a:cubicBezTo>
                    <a:pt x="95" y="2342"/>
                    <a:pt x="60" y="2354"/>
                    <a:pt x="36" y="2390"/>
                  </a:cubicBezTo>
                  <a:cubicBezTo>
                    <a:pt x="0" y="2413"/>
                    <a:pt x="0" y="2473"/>
                    <a:pt x="12" y="2509"/>
                  </a:cubicBezTo>
                  <a:cubicBezTo>
                    <a:pt x="167" y="2711"/>
                    <a:pt x="417" y="2711"/>
                    <a:pt x="655" y="2806"/>
                  </a:cubicBezTo>
                  <a:cubicBezTo>
                    <a:pt x="905" y="2901"/>
                    <a:pt x="1143" y="3044"/>
                    <a:pt x="1358" y="3223"/>
                  </a:cubicBezTo>
                  <a:cubicBezTo>
                    <a:pt x="1762" y="3544"/>
                    <a:pt x="2131" y="4033"/>
                    <a:pt x="2203" y="4568"/>
                  </a:cubicBezTo>
                  <a:cubicBezTo>
                    <a:pt x="2221" y="4670"/>
                    <a:pt x="2310" y="4720"/>
                    <a:pt x="2399" y="4720"/>
                  </a:cubicBezTo>
                  <a:cubicBezTo>
                    <a:pt x="2489" y="4720"/>
                    <a:pt x="2578" y="4670"/>
                    <a:pt x="2596" y="4568"/>
                  </a:cubicBezTo>
                  <a:cubicBezTo>
                    <a:pt x="2751" y="3556"/>
                    <a:pt x="3524" y="2771"/>
                    <a:pt x="4536" y="2628"/>
                  </a:cubicBezTo>
                  <a:cubicBezTo>
                    <a:pt x="4763" y="2544"/>
                    <a:pt x="4763" y="2163"/>
                    <a:pt x="4536" y="2116"/>
                  </a:cubicBezTo>
                  <a:cubicBezTo>
                    <a:pt x="3524" y="1937"/>
                    <a:pt x="2751" y="1139"/>
                    <a:pt x="2608" y="127"/>
                  </a:cubicBezTo>
                  <a:cubicBezTo>
                    <a:pt x="2601" y="47"/>
                    <a:pt x="2534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0" name="Google Shape;3092;p35">
              <a:extLst>
                <a:ext uri="{FF2B5EF4-FFF2-40B4-BE49-F238E27FC236}">
                  <a16:creationId xmlns:a16="http://schemas.microsoft.com/office/drawing/2014/main" id="{376E8FB5-DEC3-9DBF-E9F4-CD23580A9A0A}"/>
                </a:ext>
              </a:extLst>
            </p:cNvPr>
            <p:cNvSpPr/>
            <p:nvPr/>
          </p:nvSpPr>
          <p:spPr>
            <a:xfrm>
              <a:off x="556702" y="2508392"/>
              <a:ext cx="133466" cy="132518"/>
            </a:xfrm>
            <a:custGeom>
              <a:avLst/>
              <a:gdLst/>
              <a:ahLst/>
              <a:cxnLst/>
              <a:rect l="l" t="t" r="r" b="b"/>
              <a:pathLst>
                <a:path w="3561" h="3491" extrusionOk="0">
                  <a:moveTo>
                    <a:pt x="1861" y="1"/>
                  </a:moveTo>
                  <a:cubicBezTo>
                    <a:pt x="1825" y="1"/>
                    <a:pt x="1790" y="20"/>
                    <a:pt x="1775" y="66"/>
                  </a:cubicBezTo>
                  <a:cubicBezTo>
                    <a:pt x="1632" y="471"/>
                    <a:pt x="1477" y="888"/>
                    <a:pt x="1179" y="1197"/>
                  </a:cubicBezTo>
                  <a:cubicBezTo>
                    <a:pt x="1024" y="1340"/>
                    <a:pt x="858" y="1471"/>
                    <a:pt x="655" y="1555"/>
                  </a:cubicBezTo>
                  <a:cubicBezTo>
                    <a:pt x="465" y="1626"/>
                    <a:pt x="262" y="1626"/>
                    <a:pt x="60" y="1662"/>
                  </a:cubicBezTo>
                  <a:cubicBezTo>
                    <a:pt x="36" y="1662"/>
                    <a:pt x="36" y="1686"/>
                    <a:pt x="60" y="1686"/>
                  </a:cubicBezTo>
                  <a:cubicBezTo>
                    <a:pt x="72" y="1697"/>
                    <a:pt x="84" y="1697"/>
                    <a:pt x="108" y="1697"/>
                  </a:cubicBezTo>
                  <a:cubicBezTo>
                    <a:pt x="72" y="1721"/>
                    <a:pt x="60" y="1733"/>
                    <a:pt x="24" y="1745"/>
                  </a:cubicBezTo>
                  <a:cubicBezTo>
                    <a:pt x="1" y="1757"/>
                    <a:pt x="1" y="1805"/>
                    <a:pt x="12" y="1840"/>
                  </a:cubicBezTo>
                  <a:cubicBezTo>
                    <a:pt x="120" y="1995"/>
                    <a:pt x="310" y="1995"/>
                    <a:pt x="489" y="2055"/>
                  </a:cubicBezTo>
                  <a:cubicBezTo>
                    <a:pt x="679" y="2138"/>
                    <a:pt x="846" y="2233"/>
                    <a:pt x="1013" y="2376"/>
                  </a:cubicBezTo>
                  <a:cubicBezTo>
                    <a:pt x="1310" y="2626"/>
                    <a:pt x="1584" y="2983"/>
                    <a:pt x="1655" y="3388"/>
                  </a:cubicBezTo>
                  <a:cubicBezTo>
                    <a:pt x="1661" y="3458"/>
                    <a:pt x="1724" y="3491"/>
                    <a:pt x="1788" y="3491"/>
                  </a:cubicBezTo>
                  <a:cubicBezTo>
                    <a:pt x="1855" y="3491"/>
                    <a:pt x="1923" y="3455"/>
                    <a:pt x="1929" y="3388"/>
                  </a:cubicBezTo>
                  <a:cubicBezTo>
                    <a:pt x="2048" y="2626"/>
                    <a:pt x="2632" y="2043"/>
                    <a:pt x="3370" y="1924"/>
                  </a:cubicBezTo>
                  <a:cubicBezTo>
                    <a:pt x="3560" y="1912"/>
                    <a:pt x="3560" y="1614"/>
                    <a:pt x="3394" y="1578"/>
                  </a:cubicBezTo>
                  <a:cubicBezTo>
                    <a:pt x="2644" y="1447"/>
                    <a:pt x="2048" y="852"/>
                    <a:pt x="1965" y="90"/>
                  </a:cubicBezTo>
                  <a:cubicBezTo>
                    <a:pt x="1958" y="36"/>
                    <a:pt x="1909" y="1"/>
                    <a:pt x="1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1" name="Google Shape;3093;p35">
              <a:extLst>
                <a:ext uri="{FF2B5EF4-FFF2-40B4-BE49-F238E27FC236}">
                  <a16:creationId xmlns:a16="http://schemas.microsoft.com/office/drawing/2014/main" id="{1C19C8E5-0C12-AE9D-A024-6AD8E9C04963}"/>
                </a:ext>
              </a:extLst>
            </p:cNvPr>
            <p:cNvSpPr/>
            <p:nvPr/>
          </p:nvSpPr>
          <p:spPr>
            <a:xfrm>
              <a:off x="742788" y="4127294"/>
              <a:ext cx="155317" cy="155218"/>
            </a:xfrm>
            <a:custGeom>
              <a:avLst/>
              <a:gdLst/>
              <a:ahLst/>
              <a:cxnLst/>
              <a:rect l="l" t="t" r="r" b="b"/>
              <a:pathLst>
                <a:path w="4144" h="4089" extrusionOk="0">
                  <a:moveTo>
                    <a:pt x="2127" y="1"/>
                  </a:moveTo>
                  <a:cubicBezTo>
                    <a:pt x="2085" y="1"/>
                    <a:pt x="2044" y="24"/>
                    <a:pt x="2024" y="79"/>
                  </a:cubicBezTo>
                  <a:cubicBezTo>
                    <a:pt x="1905" y="413"/>
                    <a:pt x="1786" y="734"/>
                    <a:pt x="1608" y="1032"/>
                  </a:cubicBezTo>
                  <a:cubicBezTo>
                    <a:pt x="1513" y="1020"/>
                    <a:pt x="1417" y="996"/>
                    <a:pt x="1334" y="949"/>
                  </a:cubicBezTo>
                  <a:cubicBezTo>
                    <a:pt x="1108" y="841"/>
                    <a:pt x="953" y="675"/>
                    <a:pt x="762" y="544"/>
                  </a:cubicBezTo>
                  <a:cubicBezTo>
                    <a:pt x="760" y="542"/>
                    <a:pt x="757" y="541"/>
                    <a:pt x="754" y="541"/>
                  </a:cubicBezTo>
                  <a:cubicBezTo>
                    <a:pt x="739" y="541"/>
                    <a:pt x="719" y="560"/>
                    <a:pt x="739" y="579"/>
                  </a:cubicBezTo>
                  <a:cubicBezTo>
                    <a:pt x="739" y="591"/>
                    <a:pt x="751" y="615"/>
                    <a:pt x="762" y="639"/>
                  </a:cubicBezTo>
                  <a:cubicBezTo>
                    <a:pt x="739" y="615"/>
                    <a:pt x="703" y="615"/>
                    <a:pt x="679" y="603"/>
                  </a:cubicBezTo>
                  <a:cubicBezTo>
                    <a:pt x="643" y="603"/>
                    <a:pt x="596" y="639"/>
                    <a:pt x="596" y="663"/>
                  </a:cubicBezTo>
                  <a:cubicBezTo>
                    <a:pt x="560" y="889"/>
                    <a:pt x="715" y="1056"/>
                    <a:pt x="810" y="1246"/>
                  </a:cubicBezTo>
                  <a:cubicBezTo>
                    <a:pt x="881" y="1413"/>
                    <a:pt x="929" y="1568"/>
                    <a:pt x="953" y="1734"/>
                  </a:cubicBezTo>
                  <a:cubicBezTo>
                    <a:pt x="893" y="1770"/>
                    <a:pt x="822" y="1806"/>
                    <a:pt x="762" y="1830"/>
                  </a:cubicBezTo>
                  <a:cubicBezTo>
                    <a:pt x="536" y="1913"/>
                    <a:pt x="298" y="1901"/>
                    <a:pt x="60" y="1949"/>
                  </a:cubicBezTo>
                  <a:cubicBezTo>
                    <a:pt x="48" y="1949"/>
                    <a:pt x="48" y="1972"/>
                    <a:pt x="60" y="1984"/>
                  </a:cubicBezTo>
                  <a:cubicBezTo>
                    <a:pt x="84" y="2008"/>
                    <a:pt x="108" y="2008"/>
                    <a:pt x="119" y="2020"/>
                  </a:cubicBezTo>
                  <a:lnTo>
                    <a:pt x="36" y="2068"/>
                  </a:lnTo>
                  <a:cubicBezTo>
                    <a:pt x="0" y="2080"/>
                    <a:pt x="0" y="2139"/>
                    <a:pt x="12" y="2163"/>
                  </a:cubicBezTo>
                  <a:cubicBezTo>
                    <a:pt x="155" y="2342"/>
                    <a:pt x="370" y="2365"/>
                    <a:pt x="572" y="2437"/>
                  </a:cubicBezTo>
                  <a:cubicBezTo>
                    <a:pt x="703" y="2484"/>
                    <a:pt x="822" y="2556"/>
                    <a:pt x="941" y="2627"/>
                  </a:cubicBezTo>
                  <a:cubicBezTo>
                    <a:pt x="893" y="2865"/>
                    <a:pt x="810" y="3104"/>
                    <a:pt x="655" y="3294"/>
                  </a:cubicBezTo>
                  <a:cubicBezTo>
                    <a:pt x="569" y="3409"/>
                    <a:pt x="691" y="3562"/>
                    <a:pt x="810" y="3562"/>
                  </a:cubicBezTo>
                  <a:cubicBezTo>
                    <a:pt x="839" y="3562"/>
                    <a:pt x="868" y="3553"/>
                    <a:pt x="893" y="3532"/>
                  </a:cubicBezTo>
                  <a:cubicBezTo>
                    <a:pt x="1108" y="3389"/>
                    <a:pt x="1322" y="3282"/>
                    <a:pt x="1560" y="3211"/>
                  </a:cubicBezTo>
                  <a:cubicBezTo>
                    <a:pt x="1739" y="3437"/>
                    <a:pt x="1858" y="3699"/>
                    <a:pt x="1905" y="3973"/>
                  </a:cubicBezTo>
                  <a:cubicBezTo>
                    <a:pt x="1923" y="4050"/>
                    <a:pt x="2001" y="4089"/>
                    <a:pt x="2078" y="4089"/>
                  </a:cubicBezTo>
                  <a:cubicBezTo>
                    <a:pt x="2155" y="4089"/>
                    <a:pt x="2233" y="4050"/>
                    <a:pt x="2251" y="3973"/>
                  </a:cubicBezTo>
                  <a:cubicBezTo>
                    <a:pt x="2298" y="3687"/>
                    <a:pt x="2394" y="3413"/>
                    <a:pt x="2548" y="3175"/>
                  </a:cubicBezTo>
                  <a:cubicBezTo>
                    <a:pt x="2810" y="3234"/>
                    <a:pt x="3072" y="3354"/>
                    <a:pt x="3310" y="3520"/>
                  </a:cubicBezTo>
                  <a:cubicBezTo>
                    <a:pt x="3342" y="3543"/>
                    <a:pt x="3375" y="3552"/>
                    <a:pt x="3408" y="3552"/>
                  </a:cubicBezTo>
                  <a:cubicBezTo>
                    <a:pt x="3550" y="3552"/>
                    <a:pt x="3681" y="3370"/>
                    <a:pt x="3584" y="3234"/>
                  </a:cubicBezTo>
                  <a:cubicBezTo>
                    <a:pt x="3429" y="3020"/>
                    <a:pt x="3322" y="2758"/>
                    <a:pt x="3263" y="2508"/>
                  </a:cubicBezTo>
                  <a:cubicBezTo>
                    <a:pt x="3465" y="2389"/>
                    <a:pt x="3691" y="2318"/>
                    <a:pt x="3953" y="2270"/>
                  </a:cubicBezTo>
                  <a:cubicBezTo>
                    <a:pt x="4144" y="2234"/>
                    <a:pt x="4132" y="1901"/>
                    <a:pt x="3929" y="1853"/>
                  </a:cubicBezTo>
                  <a:cubicBezTo>
                    <a:pt x="3679" y="1818"/>
                    <a:pt x="3453" y="1722"/>
                    <a:pt x="3251" y="1603"/>
                  </a:cubicBezTo>
                  <a:cubicBezTo>
                    <a:pt x="3310" y="1318"/>
                    <a:pt x="3429" y="1056"/>
                    <a:pt x="3620" y="818"/>
                  </a:cubicBezTo>
                  <a:cubicBezTo>
                    <a:pt x="3679" y="729"/>
                    <a:pt x="3632" y="624"/>
                    <a:pt x="3547" y="624"/>
                  </a:cubicBezTo>
                  <a:cubicBezTo>
                    <a:pt x="3529" y="624"/>
                    <a:pt x="3510" y="629"/>
                    <a:pt x="3489" y="639"/>
                  </a:cubicBezTo>
                  <a:cubicBezTo>
                    <a:pt x="3203" y="770"/>
                    <a:pt x="2906" y="901"/>
                    <a:pt x="2596" y="996"/>
                  </a:cubicBezTo>
                  <a:cubicBezTo>
                    <a:pt x="2417" y="734"/>
                    <a:pt x="2298" y="437"/>
                    <a:pt x="2251" y="115"/>
                  </a:cubicBezTo>
                  <a:cubicBezTo>
                    <a:pt x="2244" y="46"/>
                    <a:pt x="2185" y="1"/>
                    <a:pt x="2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2" name="Google Shape;3094;p35">
              <a:extLst>
                <a:ext uri="{FF2B5EF4-FFF2-40B4-BE49-F238E27FC236}">
                  <a16:creationId xmlns:a16="http://schemas.microsoft.com/office/drawing/2014/main" id="{30032841-74B1-40F1-359B-A78955D069A1}"/>
                </a:ext>
              </a:extLst>
            </p:cNvPr>
            <p:cNvSpPr/>
            <p:nvPr/>
          </p:nvSpPr>
          <p:spPr>
            <a:xfrm>
              <a:off x="2811096" y="3654609"/>
              <a:ext cx="92426" cy="93230"/>
            </a:xfrm>
            <a:custGeom>
              <a:avLst/>
              <a:gdLst/>
              <a:ahLst/>
              <a:cxnLst/>
              <a:rect l="l" t="t" r="r" b="b"/>
              <a:pathLst>
                <a:path w="2466" h="2456" extrusionOk="0">
                  <a:moveTo>
                    <a:pt x="1288" y="1"/>
                  </a:moveTo>
                  <a:cubicBezTo>
                    <a:pt x="1262" y="1"/>
                    <a:pt x="1238" y="17"/>
                    <a:pt x="1227" y="54"/>
                  </a:cubicBezTo>
                  <a:cubicBezTo>
                    <a:pt x="1156" y="244"/>
                    <a:pt x="1072" y="435"/>
                    <a:pt x="977" y="613"/>
                  </a:cubicBezTo>
                  <a:cubicBezTo>
                    <a:pt x="918" y="601"/>
                    <a:pt x="858" y="589"/>
                    <a:pt x="811" y="554"/>
                  </a:cubicBezTo>
                  <a:cubicBezTo>
                    <a:pt x="680" y="494"/>
                    <a:pt x="584" y="387"/>
                    <a:pt x="465" y="316"/>
                  </a:cubicBezTo>
                  <a:cubicBezTo>
                    <a:pt x="453" y="316"/>
                    <a:pt x="430" y="316"/>
                    <a:pt x="453" y="327"/>
                  </a:cubicBezTo>
                  <a:cubicBezTo>
                    <a:pt x="453" y="351"/>
                    <a:pt x="465" y="363"/>
                    <a:pt x="465" y="363"/>
                  </a:cubicBezTo>
                  <a:cubicBezTo>
                    <a:pt x="453" y="363"/>
                    <a:pt x="430" y="351"/>
                    <a:pt x="406" y="351"/>
                  </a:cubicBezTo>
                  <a:cubicBezTo>
                    <a:pt x="394" y="351"/>
                    <a:pt x="358" y="363"/>
                    <a:pt x="358" y="375"/>
                  </a:cubicBezTo>
                  <a:cubicBezTo>
                    <a:pt x="334" y="506"/>
                    <a:pt x="441" y="601"/>
                    <a:pt x="477" y="720"/>
                  </a:cubicBezTo>
                  <a:cubicBezTo>
                    <a:pt x="525" y="804"/>
                    <a:pt x="560" y="911"/>
                    <a:pt x="572" y="1018"/>
                  </a:cubicBezTo>
                  <a:cubicBezTo>
                    <a:pt x="525" y="1030"/>
                    <a:pt x="501" y="1066"/>
                    <a:pt x="453" y="1078"/>
                  </a:cubicBezTo>
                  <a:cubicBezTo>
                    <a:pt x="322" y="1137"/>
                    <a:pt x="179" y="1125"/>
                    <a:pt x="37" y="1149"/>
                  </a:cubicBezTo>
                  <a:cubicBezTo>
                    <a:pt x="25" y="1149"/>
                    <a:pt x="25" y="1161"/>
                    <a:pt x="37" y="1185"/>
                  </a:cubicBezTo>
                  <a:cubicBezTo>
                    <a:pt x="49" y="1185"/>
                    <a:pt x="60" y="1197"/>
                    <a:pt x="60" y="1197"/>
                  </a:cubicBezTo>
                  <a:cubicBezTo>
                    <a:pt x="49" y="1197"/>
                    <a:pt x="37" y="1209"/>
                    <a:pt x="25" y="1232"/>
                  </a:cubicBezTo>
                  <a:cubicBezTo>
                    <a:pt x="1" y="1244"/>
                    <a:pt x="1" y="1268"/>
                    <a:pt x="1" y="1292"/>
                  </a:cubicBezTo>
                  <a:cubicBezTo>
                    <a:pt x="84" y="1387"/>
                    <a:pt x="215" y="1387"/>
                    <a:pt x="334" y="1447"/>
                  </a:cubicBezTo>
                  <a:cubicBezTo>
                    <a:pt x="406" y="1482"/>
                    <a:pt x="477" y="1530"/>
                    <a:pt x="560" y="1566"/>
                  </a:cubicBezTo>
                  <a:cubicBezTo>
                    <a:pt x="525" y="1720"/>
                    <a:pt x="477" y="1851"/>
                    <a:pt x="394" y="1971"/>
                  </a:cubicBezTo>
                  <a:cubicBezTo>
                    <a:pt x="346" y="2028"/>
                    <a:pt x="415" y="2118"/>
                    <a:pt x="481" y="2118"/>
                  </a:cubicBezTo>
                  <a:cubicBezTo>
                    <a:pt x="496" y="2118"/>
                    <a:pt x="511" y="2113"/>
                    <a:pt x="525" y="2101"/>
                  </a:cubicBezTo>
                  <a:cubicBezTo>
                    <a:pt x="644" y="2018"/>
                    <a:pt x="775" y="1959"/>
                    <a:pt x="930" y="1911"/>
                  </a:cubicBezTo>
                  <a:cubicBezTo>
                    <a:pt x="1037" y="2042"/>
                    <a:pt x="1108" y="2209"/>
                    <a:pt x="1132" y="2375"/>
                  </a:cubicBezTo>
                  <a:cubicBezTo>
                    <a:pt x="1144" y="2429"/>
                    <a:pt x="1189" y="2456"/>
                    <a:pt x="1233" y="2456"/>
                  </a:cubicBezTo>
                  <a:cubicBezTo>
                    <a:pt x="1278" y="2456"/>
                    <a:pt x="1322" y="2429"/>
                    <a:pt x="1334" y="2375"/>
                  </a:cubicBezTo>
                  <a:cubicBezTo>
                    <a:pt x="1358" y="2197"/>
                    <a:pt x="1418" y="2042"/>
                    <a:pt x="1513" y="1911"/>
                  </a:cubicBezTo>
                  <a:cubicBezTo>
                    <a:pt x="1668" y="1947"/>
                    <a:pt x="1823" y="2018"/>
                    <a:pt x="1954" y="2125"/>
                  </a:cubicBezTo>
                  <a:cubicBezTo>
                    <a:pt x="1973" y="2138"/>
                    <a:pt x="1993" y="2144"/>
                    <a:pt x="2012" y="2144"/>
                  </a:cubicBezTo>
                  <a:cubicBezTo>
                    <a:pt x="2101" y="2144"/>
                    <a:pt x="2179" y="2027"/>
                    <a:pt x="2120" y="1959"/>
                  </a:cubicBezTo>
                  <a:cubicBezTo>
                    <a:pt x="2025" y="1828"/>
                    <a:pt x="1954" y="1673"/>
                    <a:pt x="1930" y="1530"/>
                  </a:cubicBezTo>
                  <a:cubicBezTo>
                    <a:pt x="2049" y="1447"/>
                    <a:pt x="2180" y="1411"/>
                    <a:pt x="2323" y="1387"/>
                  </a:cubicBezTo>
                  <a:cubicBezTo>
                    <a:pt x="2465" y="1328"/>
                    <a:pt x="2465" y="1125"/>
                    <a:pt x="2346" y="1113"/>
                  </a:cubicBezTo>
                  <a:cubicBezTo>
                    <a:pt x="2192" y="1078"/>
                    <a:pt x="2061" y="1030"/>
                    <a:pt x="1942" y="958"/>
                  </a:cubicBezTo>
                  <a:cubicBezTo>
                    <a:pt x="1977" y="792"/>
                    <a:pt x="2049" y="637"/>
                    <a:pt x="2168" y="482"/>
                  </a:cubicBezTo>
                  <a:cubicBezTo>
                    <a:pt x="2199" y="431"/>
                    <a:pt x="2158" y="370"/>
                    <a:pt x="2108" y="370"/>
                  </a:cubicBezTo>
                  <a:cubicBezTo>
                    <a:pt x="2101" y="370"/>
                    <a:pt x="2093" y="372"/>
                    <a:pt x="2084" y="375"/>
                  </a:cubicBezTo>
                  <a:cubicBezTo>
                    <a:pt x="1918" y="470"/>
                    <a:pt x="1751" y="542"/>
                    <a:pt x="1549" y="589"/>
                  </a:cubicBezTo>
                  <a:cubicBezTo>
                    <a:pt x="1442" y="435"/>
                    <a:pt x="1370" y="256"/>
                    <a:pt x="1358" y="66"/>
                  </a:cubicBezTo>
                  <a:cubicBezTo>
                    <a:pt x="1352" y="2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3" name="Google Shape;3095;p35">
              <a:extLst>
                <a:ext uri="{FF2B5EF4-FFF2-40B4-BE49-F238E27FC236}">
                  <a16:creationId xmlns:a16="http://schemas.microsoft.com/office/drawing/2014/main" id="{2322D0D3-8FAE-53B2-A225-89DDD7CEB81B}"/>
                </a:ext>
              </a:extLst>
            </p:cNvPr>
            <p:cNvSpPr/>
            <p:nvPr/>
          </p:nvSpPr>
          <p:spPr>
            <a:xfrm>
              <a:off x="1954314" y="2090978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4" name="Google Shape;3096;p35">
              <a:extLst>
                <a:ext uri="{FF2B5EF4-FFF2-40B4-BE49-F238E27FC236}">
                  <a16:creationId xmlns:a16="http://schemas.microsoft.com/office/drawing/2014/main" id="{A33A6626-8A1D-0D95-7DF5-2D5F65E72115}"/>
                </a:ext>
              </a:extLst>
            </p:cNvPr>
            <p:cNvSpPr/>
            <p:nvPr/>
          </p:nvSpPr>
          <p:spPr>
            <a:xfrm>
              <a:off x="2189498" y="2331458"/>
              <a:ext cx="59818" cy="53030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9" y="1"/>
                  </a:moveTo>
                  <a:cubicBezTo>
                    <a:pt x="572" y="1"/>
                    <a:pt x="349" y="109"/>
                    <a:pt x="215" y="310"/>
                  </a:cubicBezTo>
                  <a:cubicBezTo>
                    <a:pt x="0" y="632"/>
                    <a:pt x="96" y="1072"/>
                    <a:pt x="417" y="1286"/>
                  </a:cubicBezTo>
                  <a:cubicBezTo>
                    <a:pt x="535" y="1360"/>
                    <a:pt x="666" y="1396"/>
                    <a:pt x="797" y="1396"/>
                  </a:cubicBezTo>
                  <a:cubicBezTo>
                    <a:pt x="1023" y="1396"/>
                    <a:pt x="1246" y="1288"/>
                    <a:pt x="1382" y="1084"/>
                  </a:cubicBezTo>
                  <a:cubicBezTo>
                    <a:pt x="1596" y="763"/>
                    <a:pt x="1513" y="322"/>
                    <a:pt x="1191" y="120"/>
                  </a:cubicBezTo>
                  <a:cubicBezTo>
                    <a:pt x="1071" y="39"/>
                    <a:pt x="934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5" name="Google Shape;3097;p35">
              <a:extLst>
                <a:ext uri="{FF2B5EF4-FFF2-40B4-BE49-F238E27FC236}">
                  <a16:creationId xmlns:a16="http://schemas.microsoft.com/office/drawing/2014/main" id="{7347EA38-5D64-9564-A3AC-4B5556DD07D1}"/>
                </a:ext>
              </a:extLst>
            </p:cNvPr>
            <p:cNvSpPr/>
            <p:nvPr/>
          </p:nvSpPr>
          <p:spPr>
            <a:xfrm>
              <a:off x="2065890" y="2202886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6" name="Google Shape;3098;p35">
              <a:extLst>
                <a:ext uri="{FF2B5EF4-FFF2-40B4-BE49-F238E27FC236}">
                  <a16:creationId xmlns:a16="http://schemas.microsoft.com/office/drawing/2014/main" id="{07BF81A6-1635-652A-9AE1-96EC3B69425E}"/>
                </a:ext>
              </a:extLst>
            </p:cNvPr>
            <p:cNvSpPr/>
            <p:nvPr/>
          </p:nvSpPr>
          <p:spPr>
            <a:xfrm>
              <a:off x="2385853" y="1818042"/>
              <a:ext cx="311496" cy="311955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7" name="Google Shape;3099;p35">
              <a:extLst>
                <a:ext uri="{FF2B5EF4-FFF2-40B4-BE49-F238E27FC236}">
                  <a16:creationId xmlns:a16="http://schemas.microsoft.com/office/drawing/2014/main" id="{D7B1F43C-C88C-6AE3-03CF-115ED64498E8}"/>
                </a:ext>
              </a:extLst>
            </p:cNvPr>
            <p:cNvSpPr/>
            <p:nvPr/>
          </p:nvSpPr>
          <p:spPr>
            <a:xfrm>
              <a:off x="2452342" y="1848220"/>
              <a:ext cx="176756" cy="175109"/>
            </a:xfrm>
            <a:custGeom>
              <a:avLst/>
              <a:gdLst/>
              <a:ahLst/>
              <a:cxnLst/>
              <a:rect l="l" t="t" r="r" b="b"/>
              <a:pathLst>
                <a:path w="4716" h="4613" extrusionOk="0">
                  <a:moveTo>
                    <a:pt x="2372" y="0"/>
                  </a:moveTo>
                  <a:cubicBezTo>
                    <a:pt x="2335" y="0"/>
                    <a:pt x="2299" y="1"/>
                    <a:pt x="2262" y="3"/>
                  </a:cubicBezTo>
                  <a:cubicBezTo>
                    <a:pt x="988" y="50"/>
                    <a:pt x="0" y="1134"/>
                    <a:pt x="60" y="2408"/>
                  </a:cubicBezTo>
                  <a:cubicBezTo>
                    <a:pt x="106" y="3652"/>
                    <a:pt x="1129" y="4612"/>
                    <a:pt x="2364" y="4612"/>
                  </a:cubicBezTo>
                  <a:cubicBezTo>
                    <a:pt x="2393" y="4612"/>
                    <a:pt x="2423" y="4612"/>
                    <a:pt x="2453" y="4611"/>
                  </a:cubicBezTo>
                  <a:cubicBezTo>
                    <a:pt x="3727" y="4551"/>
                    <a:pt x="4715" y="3479"/>
                    <a:pt x="4668" y="2205"/>
                  </a:cubicBezTo>
                  <a:cubicBezTo>
                    <a:pt x="4610" y="968"/>
                    <a:pt x="3597" y="0"/>
                    <a:pt x="2372" y="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8" name="Google Shape;3100;p35">
              <a:extLst>
                <a:ext uri="{FF2B5EF4-FFF2-40B4-BE49-F238E27FC236}">
                  <a16:creationId xmlns:a16="http://schemas.microsoft.com/office/drawing/2014/main" id="{EC794680-4143-79C6-9D6B-615BFC927A6E}"/>
                </a:ext>
              </a:extLst>
            </p:cNvPr>
            <p:cNvSpPr/>
            <p:nvPr/>
          </p:nvSpPr>
          <p:spPr>
            <a:xfrm>
              <a:off x="2491620" y="1882195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9" name="Google Shape;3101;p35">
              <a:extLst>
                <a:ext uri="{FF2B5EF4-FFF2-40B4-BE49-F238E27FC236}">
                  <a16:creationId xmlns:a16="http://schemas.microsoft.com/office/drawing/2014/main" id="{5F1C91CF-7467-AD51-9017-D254E81F1C50}"/>
                </a:ext>
              </a:extLst>
            </p:cNvPr>
            <p:cNvSpPr/>
            <p:nvPr/>
          </p:nvSpPr>
          <p:spPr>
            <a:xfrm>
              <a:off x="809277" y="4270860"/>
              <a:ext cx="394514" cy="335263"/>
            </a:xfrm>
            <a:custGeom>
              <a:avLst/>
              <a:gdLst/>
              <a:ahLst/>
              <a:cxnLst/>
              <a:rect l="l" t="t" r="r" b="b"/>
              <a:pathLst>
                <a:path w="10526" h="8832" extrusionOk="0">
                  <a:moveTo>
                    <a:pt x="8740" y="0"/>
                  </a:moveTo>
                  <a:lnTo>
                    <a:pt x="727" y="6263"/>
                  </a:lnTo>
                  <a:cubicBezTo>
                    <a:pt x="108" y="6751"/>
                    <a:pt x="0" y="7656"/>
                    <a:pt x="489" y="8287"/>
                  </a:cubicBezTo>
                  <a:cubicBezTo>
                    <a:pt x="777" y="8644"/>
                    <a:pt x="1201" y="8831"/>
                    <a:pt x="1627" y="8831"/>
                  </a:cubicBezTo>
                  <a:cubicBezTo>
                    <a:pt x="1938" y="8831"/>
                    <a:pt x="2251" y="8731"/>
                    <a:pt x="2513" y="8525"/>
                  </a:cubicBezTo>
                  <a:lnTo>
                    <a:pt x="10526" y="2262"/>
                  </a:lnTo>
                  <a:cubicBezTo>
                    <a:pt x="9895" y="1524"/>
                    <a:pt x="9359" y="738"/>
                    <a:pt x="8740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0" name="Google Shape;3102;p35">
              <a:extLst>
                <a:ext uri="{FF2B5EF4-FFF2-40B4-BE49-F238E27FC236}">
                  <a16:creationId xmlns:a16="http://schemas.microsoft.com/office/drawing/2014/main" id="{63830F76-7EC6-4314-8E29-ED5CFF0D497D}"/>
                </a:ext>
              </a:extLst>
            </p:cNvPr>
            <p:cNvSpPr/>
            <p:nvPr/>
          </p:nvSpPr>
          <p:spPr>
            <a:xfrm>
              <a:off x="725902" y="4318131"/>
              <a:ext cx="373076" cy="329834"/>
            </a:xfrm>
            <a:custGeom>
              <a:avLst/>
              <a:gdLst/>
              <a:ahLst/>
              <a:cxnLst/>
              <a:rect l="l" t="t" r="r" b="b"/>
              <a:pathLst>
                <a:path w="9954" h="8689" extrusionOk="0">
                  <a:moveTo>
                    <a:pt x="8507" y="1"/>
                  </a:moveTo>
                  <a:cubicBezTo>
                    <a:pt x="8343" y="1"/>
                    <a:pt x="8176" y="55"/>
                    <a:pt x="8037" y="164"/>
                  </a:cubicBezTo>
                  <a:lnTo>
                    <a:pt x="1143" y="5712"/>
                  </a:lnTo>
                  <a:cubicBezTo>
                    <a:pt x="250" y="6426"/>
                    <a:pt x="0" y="7712"/>
                    <a:pt x="608" y="8665"/>
                  </a:cubicBezTo>
                  <a:cubicBezTo>
                    <a:pt x="608" y="8677"/>
                    <a:pt x="619" y="8677"/>
                    <a:pt x="619" y="8689"/>
                  </a:cubicBezTo>
                  <a:lnTo>
                    <a:pt x="9954" y="1426"/>
                  </a:lnTo>
                  <a:cubicBezTo>
                    <a:pt x="9668" y="1045"/>
                    <a:pt x="9371" y="652"/>
                    <a:pt x="9073" y="283"/>
                  </a:cubicBezTo>
                  <a:cubicBezTo>
                    <a:pt x="8931" y="94"/>
                    <a:pt x="8721" y="1"/>
                    <a:pt x="8507" y="1"/>
                  </a:cubicBezTo>
                  <a:close/>
                </a:path>
              </a:pathLst>
            </a:custGeom>
            <a:solidFill>
              <a:srgbClr val="A6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1" name="Google Shape;3103;p35">
              <a:extLst>
                <a:ext uri="{FF2B5EF4-FFF2-40B4-BE49-F238E27FC236}">
                  <a16:creationId xmlns:a16="http://schemas.microsoft.com/office/drawing/2014/main" id="{0E4D74E9-B326-FD0D-2243-64278B258E53}"/>
                </a:ext>
              </a:extLst>
            </p:cNvPr>
            <p:cNvSpPr/>
            <p:nvPr/>
          </p:nvSpPr>
          <p:spPr>
            <a:xfrm>
              <a:off x="748148" y="4368912"/>
              <a:ext cx="394065" cy="313170"/>
            </a:xfrm>
            <a:custGeom>
              <a:avLst/>
              <a:gdLst/>
              <a:ahLst/>
              <a:cxnLst/>
              <a:rect l="l" t="t" r="r" b="b"/>
              <a:pathLst>
                <a:path w="10514" h="8250" extrusionOk="0">
                  <a:moveTo>
                    <a:pt x="9323" y="1"/>
                  </a:moveTo>
                  <a:lnTo>
                    <a:pt x="0" y="7264"/>
                  </a:lnTo>
                  <a:cubicBezTo>
                    <a:pt x="428" y="7912"/>
                    <a:pt x="1133" y="8249"/>
                    <a:pt x="1842" y="8249"/>
                  </a:cubicBezTo>
                  <a:cubicBezTo>
                    <a:pt x="2318" y="8249"/>
                    <a:pt x="2795" y="8098"/>
                    <a:pt x="3191" y="7788"/>
                  </a:cubicBezTo>
                  <a:lnTo>
                    <a:pt x="10240" y="2096"/>
                  </a:lnTo>
                  <a:cubicBezTo>
                    <a:pt x="10490" y="1906"/>
                    <a:pt x="10514" y="1549"/>
                    <a:pt x="10323" y="1299"/>
                  </a:cubicBezTo>
                  <a:cubicBezTo>
                    <a:pt x="9978" y="882"/>
                    <a:pt x="9656" y="441"/>
                    <a:pt x="9323" y="1"/>
                  </a:cubicBezTo>
                  <a:close/>
                </a:path>
              </a:pathLst>
            </a:custGeom>
            <a:solidFill>
              <a:srgbClr val="6B7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2" name="Google Shape;3104;p35">
              <a:extLst>
                <a:ext uri="{FF2B5EF4-FFF2-40B4-BE49-F238E27FC236}">
                  <a16:creationId xmlns:a16="http://schemas.microsoft.com/office/drawing/2014/main" id="{54C6C702-D89B-DB9C-CD3F-83547E7C7B8E}"/>
                </a:ext>
              </a:extLst>
            </p:cNvPr>
            <p:cNvSpPr/>
            <p:nvPr/>
          </p:nvSpPr>
          <p:spPr>
            <a:xfrm>
              <a:off x="1124330" y="3919232"/>
              <a:ext cx="471274" cy="480004"/>
            </a:xfrm>
            <a:custGeom>
              <a:avLst/>
              <a:gdLst/>
              <a:ahLst/>
              <a:cxnLst/>
              <a:rect l="l" t="t" r="r" b="b"/>
              <a:pathLst>
                <a:path w="12574" h="12645" extrusionOk="0">
                  <a:moveTo>
                    <a:pt x="6156" y="0"/>
                  </a:moveTo>
                  <a:cubicBezTo>
                    <a:pt x="6072" y="0"/>
                    <a:pt x="6013" y="72"/>
                    <a:pt x="5941" y="72"/>
                  </a:cubicBezTo>
                  <a:cubicBezTo>
                    <a:pt x="5870" y="95"/>
                    <a:pt x="5811" y="119"/>
                    <a:pt x="5739" y="119"/>
                  </a:cubicBezTo>
                  <a:cubicBezTo>
                    <a:pt x="5709" y="125"/>
                    <a:pt x="5674" y="125"/>
                    <a:pt x="5636" y="125"/>
                  </a:cubicBezTo>
                  <a:cubicBezTo>
                    <a:pt x="5599" y="125"/>
                    <a:pt x="5560" y="125"/>
                    <a:pt x="5525" y="131"/>
                  </a:cubicBezTo>
                  <a:cubicBezTo>
                    <a:pt x="5453" y="155"/>
                    <a:pt x="5394" y="167"/>
                    <a:pt x="5322" y="179"/>
                  </a:cubicBezTo>
                  <a:cubicBezTo>
                    <a:pt x="5293" y="185"/>
                    <a:pt x="5257" y="185"/>
                    <a:pt x="5220" y="185"/>
                  </a:cubicBezTo>
                  <a:cubicBezTo>
                    <a:pt x="5182" y="185"/>
                    <a:pt x="5144" y="185"/>
                    <a:pt x="5108" y="191"/>
                  </a:cubicBezTo>
                  <a:cubicBezTo>
                    <a:pt x="5072" y="203"/>
                    <a:pt x="5037" y="203"/>
                    <a:pt x="4999" y="203"/>
                  </a:cubicBezTo>
                  <a:cubicBezTo>
                    <a:pt x="4962" y="203"/>
                    <a:pt x="4923" y="203"/>
                    <a:pt x="4882" y="214"/>
                  </a:cubicBezTo>
                  <a:cubicBezTo>
                    <a:pt x="4810" y="226"/>
                    <a:pt x="4751" y="274"/>
                    <a:pt x="4679" y="286"/>
                  </a:cubicBezTo>
                  <a:cubicBezTo>
                    <a:pt x="4620" y="310"/>
                    <a:pt x="4548" y="310"/>
                    <a:pt x="4465" y="334"/>
                  </a:cubicBezTo>
                  <a:cubicBezTo>
                    <a:pt x="4406" y="357"/>
                    <a:pt x="4346" y="393"/>
                    <a:pt x="4275" y="417"/>
                  </a:cubicBezTo>
                  <a:cubicBezTo>
                    <a:pt x="4203" y="453"/>
                    <a:pt x="4144" y="488"/>
                    <a:pt x="4084" y="524"/>
                  </a:cubicBezTo>
                  <a:cubicBezTo>
                    <a:pt x="4025" y="548"/>
                    <a:pt x="3953" y="584"/>
                    <a:pt x="3894" y="607"/>
                  </a:cubicBezTo>
                  <a:cubicBezTo>
                    <a:pt x="3834" y="631"/>
                    <a:pt x="3751" y="655"/>
                    <a:pt x="3691" y="691"/>
                  </a:cubicBezTo>
                  <a:cubicBezTo>
                    <a:pt x="3620" y="715"/>
                    <a:pt x="3536" y="703"/>
                    <a:pt x="3477" y="726"/>
                  </a:cubicBezTo>
                  <a:cubicBezTo>
                    <a:pt x="3394" y="762"/>
                    <a:pt x="3358" y="834"/>
                    <a:pt x="3298" y="869"/>
                  </a:cubicBezTo>
                  <a:cubicBezTo>
                    <a:pt x="3215" y="893"/>
                    <a:pt x="3155" y="941"/>
                    <a:pt x="3096" y="965"/>
                  </a:cubicBezTo>
                  <a:cubicBezTo>
                    <a:pt x="3024" y="1012"/>
                    <a:pt x="2977" y="1060"/>
                    <a:pt x="2917" y="1107"/>
                  </a:cubicBezTo>
                  <a:cubicBezTo>
                    <a:pt x="2858" y="1131"/>
                    <a:pt x="2786" y="1143"/>
                    <a:pt x="2727" y="1191"/>
                  </a:cubicBezTo>
                  <a:cubicBezTo>
                    <a:pt x="2667" y="1238"/>
                    <a:pt x="2655" y="1322"/>
                    <a:pt x="2596" y="1369"/>
                  </a:cubicBezTo>
                  <a:cubicBezTo>
                    <a:pt x="2536" y="1417"/>
                    <a:pt x="2477" y="1441"/>
                    <a:pt x="2417" y="1488"/>
                  </a:cubicBezTo>
                  <a:cubicBezTo>
                    <a:pt x="2358" y="1536"/>
                    <a:pt x="2286" y="1548"/>
                    <a:pt x="2227" y="1596"/>
                  </a:cubicBezTo>
                  <a:cubicBezTo>
                    <a:pt x="2179" y="1643"/>
                    <a:pt x="2131" y="1703"/>
                    <a:pt x="2072" y="1738"/>
                  </a:cubicBezTo>
                  <a:cubicBezTo>
                    <a:pt x="2024" y="1786"/>
                    <a:pt x="1953" y="1834"/>
                    <a:pt x="1905" y="1881"/>
                  </a:cubicBezTo>
                  <a:cubicBezTo>
                    <a:pt x="1846" y="1941"/>
                    <a:pt x="1786" y="1977"/>
                    <a:pt x="1750" y="2024"/>
                  </a:cubicBezTo>
                  <a:cubicBezTo>
                    <a:pt x="1703" y="2072"/>
                    <a:pt x="1691" y="2155"/>
                    <a:pt x="1643" y="2215"/>
                  </a:cubicBezTo>
                  <a:cubicBezTo>
                    <a:pt x="1596" y="2274"/>
                    <a:pt x="1536" y="2310"/>
                    <a:pt x="1489" y="2369"/>
                  </a:cubicBezTo>
                  <a:cubicBezTo>
                    <a:pt x="1453" y="2429"/>
                    <a:pt x="1369" y="2453"/>
                    <a:pt x="1334" y="2512"/>
                  </a:cubicBezTo>
                  <a:cubicBezTo>
                    <a:pt x="1286" y="2572"/>
                    <a:pt x="1250" y="2631"/>
                    <a:pt x="1215" y="2691"/>
                  </a:cubicBezTo>
                  <a:cubicBezTo>
                    <a:pt x="1167" y="2750"/>
                    <a:pt x="1155" y="2834"/>
                    <a:pt x="1108" y="2893"/>
                  </a:cubicBezTo>
                  <a:cubicBezTo>
                    <a:pt x="1060" y="2953"/>
                    <a:pt x="1060" y="3024"/>
                    <a:pt x="1012" y="3084"/>
                  </a:cubicBezTo>
                  <a:cubicBezTo>
                    <a:pt x="977" y="3143"/>
                    <a:pt x="929" y="3203"/>
                    <a:pt x="893" y="3262"/>
                  </a:cubicBezTo>
                  <a:cubicBezTo>
                    <a:pt x="858" y="3334"/>
                    <a:pt x="762" y="3370"/>
                    <a:pt x="738" y="3429"/>
                  </a:cubicBezTo>
                  <a:cubicBezTo>
                    <a:pt x="691" y="3489"/>
                    <a:pt x="715" y="3584"/>
                    <a:pt x="691" y="3643"/>
                  </a:cubicBezTo>
                  <a:cubicBezTo>
                    <a:pt x="655" y="3703"/>
                    <a:pt x="631" y="3786"/>
                    <a:pt x="596" y="3846"/>
                  </a:cubicBezTo>
                  <a:cubicBezTo>
                    <a:pt x="572" y="3905"/>
                    <a:pt x="500" y="3965"/>
                    <a:pt x="465" y="4024"/>
                  </a:cubicBezTo>
                  <a:cubicBezTo>
                    <a:pt x="453" y="4096"/>
                    <a:pt x="441" y="4167"/>
                    <a:pt x="405" y="4227"/>
                  </a:cubicBezTo>
                  <a:cubicBezTo>
                    <a:pt x="381" y="4298"/>
                    <a:pt x="357" y="4358"/>
                    <a:pt x="346" y="4441"/>
                  </a:cubicBezTo>
                  <a:cubicBezTo>
                    <a:pt x="334" y="4501"/>
                    <a:pt x="334" y="4572"/>
                    <a:pt x="322" y="4644"/>
                  </a:cubicBezTo>
                  <a:cubicBezTo>
                    <a:pt x="298" y="4703"/>
                    <a:pt x="238" y="4763"/>
                    <a:pt x="226" y="4834"/>
                  </a:cubicBezTo>
                  <a:cubicBezTo>
                    <a:pt x="215" y="4917"/>
                    <a:pt x="203" y="4977"/>
                    <a:pt x="179" y="5048"/>
                  </a:cubicBezTo>
                  <a:cubicBezTo>
                    <a:pt x="167" y="5120"/>
                    <a:pt x="155" y="5179"/>
                    <a:pt x="143" y="5251"/>
                  </a:cubicBezTo>
                  <a:cubicBezTo>
                    <a:pt x="143" y="5334"/>
                    <a:pt x="107" y="5394"/>
                    <a:pt x="96" y="5465"/>
                  </a:cubicBezTo>
                  <a:cubicBezTo>
                    <a:pt x="84" y="5525"/>
                    <a:pt x="107" y="5596"/>
                    <a:pt x="96" y="5668"/>
                  </a:cubicBezTo>
                  <a:cubicBezTo>
                    <a:pt x="84" y="5751"/>
                    <a:pt x="24" y="5810"/>
                    <a:pt x="24" y="5882"/>
                  </a:cubicBezTo>
                  <a:cubicBezTo>
                    <a:pt x="24" y="5953"/>
                    <a:pt x="48" y="6025"/>
                    <a:pt x="48" y="6108"/>
                  </a:cubicBezTo>
                  <a:cubicBezTo>
                    <a:pt x="36" y="6168"/>
                    <a:pt x="0" y="6239"/>
                    <a:pt x="0" y="6310"/>
                  </a:cubicBezTo>
                  <a:cubicBezTo>
                    <a:pt x="0" y="6370"/>
                    <a:pt x="24" y="6441"/>
                    <a:pt x="24" y="6525"/>
                  </a:cubicBezTo>
                  <a:cubicBezTo>
                    <a:pt x="24" y="6596"/>
                    <a:pt x="84" y="6656"/>
                    <a:pt x="84" y="6727"/>
                  </a:cubicBezTo>
                  <a:cubicBezTo>
                    <a:pt x="96" y="6787"/>
                    <a:pt x="84" y="6858"/>
                    <a:pt x="84" y="6930"/>
                  </a:cubicBezTo>
                  <a:cubicBezTo>
                    <a:pt x="84" y="7013"/>
                    <a:pt x="36" y="7084"/>
                    <a:pt x="48" y="7156"/>
                  </a:cubicBezTo>
                  <a:cubicBezTo>
                    <a:pt x="60" y="7227"/>
                    <a:pt x="119" y="7287"/>
                    <a:pt x="143" y="7370"/>
                  </a:cubicBezTo>
                  <a:cubicBezTo>
                    <a:pt x="155" y="7442"/>
                    <a:pt x="107" y="7513"/>
                    <a:pt x="119" y="7584"/>
                  </a:cubicBezTo>
                  <a:cubicBezTo>
                    <a:pt x="143" y="7668"/>
                    <a:pt x="167" y="7727"/>
                    <a:pt x="179" y="7799"/>
                  </a:cubicBezTo>
                  <a:cubicBezTo>
                    <a:pt x="215" y="7870"/>
                    <a:pt x="238" y="7930"/>
                    <a:pt x="262" y="8001"/>
                  </a:cubicBezTo>
                  <a:cubicBezTo>
                    <a:pt x="274" y="8061"/>
                    <a:pt x="286" y="8144"/>
                    <a:pt x="298" y="8215"/>
                  </a:cubicBezTo>
                  <a:cubicBezTo>
                    <a:pt x="322" y="8287"/>
                    <a:pt x="405" y="8323"/>
                    <a:pt x="441" y="8394"/>
                  </a:cubicBezTo>
                  <a:cubicBezTo>
                    <a:pt x="453" y="8465"/>
                    <a:pt x="393" y="8573"/>
                    <a:pt x="417" y="8632"/>
                  </a:cubicBezTo>
                  <a:cubicBezTo>
                    <a:pt x="453" y="8692"/>
                    <a:pt x="524" y="8751"/>
                    <a:pt x="560" y="8811"/>
                  </a:cubicBezTo>
                  <a:cubicBezTo>
                    <a:pt x="584" y="8882"/>
                    <a:pt x="655" y="8930"/>
                    <a:pt x="691" y="8989"/>
                  </a:cubicBezTo>
                  <a:cubicBezTo>
                    <a:pt x="715" y="9049"/>
                    <a:pt x="703" y="9144"/>
                    <a:pt x="738" y="9204"/>
                  </a:cubicBezTo>
                  <a:cubicBezTo>
                    <a:pt x="762" y="9263"/>
                    <a:pt x="798" y="9335"/>
                    <a:pt x="822" y="9394"/>
                  </a:cubicBezTo>
                  <a:cubicBezTo>
                    <a:pt x="858" y="9454"/>
                    <a:pt x="941" y="9501"/>
                    <a:pt x="977" y="9561"/>
                  </a:cubicBezTo>
                  <a:cubicBezTo>
                    <a:pt x="1012" y="9608"/>
                    <a:pt x="988" y="9716"/>
                    <a:pt x="1036" y="9775"/>
                  </a:cubicBezTo>
                  <a:cubicBezTo>
                    <a:pt x="1060" y="9835"/>
                    <a:pt x="1119" y="9882"/>
                    <a:pt x="1167" y="9942"/>
                  </a:cubicBezTo>
                  <a:cubicBezTo>
                    <a:pt x="1215" y="10001"/>
                    <a:pt x="1227" y="10073"/>
                    <a:pt x="1274" y="10132"/>
                  </a:cubicBezTo>
                  <a:cubicBezTo>
                    <a:pt x="1310" y="10192"/>
                    <a:pt x="1393" y="10228"/>
                    <a:pt x="1429" y="10287"/>
                  </a:cubicBezTo>
                  <a:cubicBezTo>
                    <a:pt x="1477" y="10347"/>
                    <a:pt x="1572" y="10359"/>
                    <a:pt x="1608" y="10418"/>
                  </a:cubicBezTo>
                  <a:cubicBezTo>
                    <a:pt x="1667" y="10466"/>
                    <a:pt x="1667" y="10549"/>
                    <a:pt x="1715" y="10609"/>
                  </a:cubicBezTo>
                  <a:cubicBezTo>
                    <a:pt x="1762" y="10656"/>
                    <a:pt x="1834" y="10704"/>
                    <a:pt x="1881" y="10740"/>
                  </a:cubicBezTo>
                  <a:cubicBezTo>
                    <a:pt x="1929" y="10787"/>
                    <a:pt x="2012" y="10823"/>
                    <a:pt x="2060" y="10859"/>
                  </a:cubicBezTo>
                  <a:cubicBezTo>
                    <a:pt x="2120" y="10906"/>
                    <a:pt x="2108" y="11025"/>
                    <a:pt x="2167" y="11073"/>
                  </a:cubicBezTo>
                  <a:cubicBezTo>
                    <a:pt x="2227" y="11121"/>
                    <a:pt x="2286" y="11144"/>
                    <a:pt x="2346" y="11192"/>
                  </a:cubicBezTo>
                  <a:cubicBezTo>
                    <a:pt x="2405" y="11240"/>
                    <a:pt x="2477" y="11252"/>
                    <a:pt x="2536" y="11299"/>
                  </a:cubicBezTo>
                  <a:cubicBezTo>
                    <a:pt x="2596" y="11335"/>
                    <a:pt x="2643" y="11382"/>
                    <a:pt x="2703" y="11430"/>
                  </a:cubicBezTo>
                  <a:cubicBezTo>
                    <a:pt x="2763" y="11478"/>
                    <a:pt x="2846" y="11478"/>
                    <a:pt x="2905" y="11513"/>
                  </a:cubicBezTo>
                  <a:cubicBezTo>
                    <a:pt x="2965" y="11561"/>
                    <a:pt x="3001" y="11656"/>
                    <a:pt x="3060" y="11692"/>
                  </a:cubicBezTo>
                  <a:cubicBezTo>
                    <a:pt x="3120" y="11728"/>
                    <a:pt x="3203" y="11728"/>
                    <a:pt x="3263" y="11752"/>
                  </a:cubicBezTo>
                  <a:cubicBezTo>
                    <a:pt x="3322" y="11787"/>
                    <a:pt x="3394" y="11811"/>
                    <a:pt x="3453" y="11847"/>
                  </a:cubicBezTo>
                  <a:cubicBezTo>
                    <a:pt x="3536" y="11894"/>
                    <a:pt x="3596" y="11918"/>
                    <a:pt x="3655" y="11954"/>
                  </a:cubicBezTo>
                  <a:cubicBezTo>
                    <a:pt x="3715" y="11978"/>
                    <a:pt x="3775" y="12037"/>
                    <a:pt x="3834" y="12073"/>
                  </a:cubicBezTo>
                  <a:cubicBezTo>
                    <a:pt x="3894" y="12097"/>
                    <a:pt x="3977" y="12085"/>
                    <a:pt x="4036" y="12109"/>
                  </a:cubicBezTo>
                  <a:cubicBezTo>
                    <a:pt x="4096" y="12144"/>
                    <a:pt x="4167" y="12156"/>
                    <a:pt x="4227" y="12192"/>
                  </a:cubicBezTo>
                  <a:cubicBezTo>
                    <a:pt x="4287" y="12216"/>
                    <a:pt x="4334" y="12311"/>
                    <a:pt x="4406" y="12323"/>
                  </a:cubicBezTo>
                  <a:cubicBezTo>
                    <a:pt x="4423" y="12326"/>
                    <a:pt x="4440" y="12327"/>
                    <a:pt x="4457" y="12327"/>
                  </a:cubicBezTo>
                  <a:cubicBezTo>
                    <a:pt x="4502" y="12327"/>
                    <a:pt x="4545" y="12320"/>
                    <a:pt x="4586" y="12320"/>
                  </a:cubicBezTo>
                  <a:cubicBezTo>
                    <a:pt x="4602" y="12320"/>
                    <a:pt x="4617" y="12321"/>
                    <a:pt x="4632" y="12323"/>
                  </a:cubicBezTo>
                  <a:cubicBezTo>
                    <a:pt x="4703" y="12335"/>
                    <a:pt x="4751" y="12406"/>
                    <a:pt x="4822" y="12430"/>
                  </a:cubicBezTo>
                  <a:cubicBezTo>
                    <a:pt x="4835" y="12432"/>
                    <a:pt x="4847" y="12433"/>
                    <a:pt x="4859" y="12433"/>
                  </a:cubicBezTo>
                  <a:cubicBezTo>
                    <a:pt x="4906" y="12433"/>
                    <a:pt x="4950" y="12422"/>
                    <a:pt x="4992" y="12422"/>
                  </a:cubicBezTo>
                  <a:cubicBezTo>
                    <a:pt x="5011" y="12422"/>
                    <a:pt x="5030" y="12424"/>
                    <a:pt x="5049" y="12430"/>
                  </a:cubicBezTo>
                  <a:cubicBezTo>
                    <a:pt x="5120" y="12442"/>
                    <a:pt x="5179" y="12466"/>
                    <a:pt x="5263" y="12490"/>
                  </a:cubicBezTo>
                  <a:cubicBezTo>
                    <a:pt x="5293" y="12496"/>
                    <a:pt x="5325" y="12496"/>
                    <a:pt x="5360" y="12496"/>
                  </a:cubicBezTo>
                  <a:cubicBezTo>
                    <a:pt x="5394" y="12496"/>
                    <a:pt x="5430" y="12496"/>
                    <a:pt x="5465" y="12502"/>
                  </a:cubicBezTo>
                  <a:cubicBezTo>
                    <a:pt x="5537" y="12502"/>
                    <a:pt x="5596" y="12585"/>
                    <a:pt x="5680" y="12609"/>
                  </a:cubicBezTo>
                  <a:cubicBezTo>
                    <a:pt x="5699" y="12613"/>
                    <a:pt x="5721" y="12614"/>
                    <a:pt x="5743" y="12614"/>
                  </a:cubicBezTo>
                  <a:cubicBezTo>
                    <a:pt x="5787" y="12614"/>
                    <a:pt x="5834" y="12609"/>
                    <a:pt x="5882" y="12609"/>
                  </a:cubicBezTo>
                  <a:cubicBezTo>
                    <a:pt x="5941" y="12621"/>
                    <a:pt x="6013" y="12621"/>
                    <a:pt x="6096" y="12621"/>
                  </a:cubicBezTo>
                  <a:cubicBezTo>
                    <a:pt x="6156" y="12621"/>
                    <a:pt x="6227" y="12645"/>
                    <a:pt x="6299" y="12645"/>
                  </a:cubicBezTo>
                  <a:cubicBezTo>
                    <a:pt x="6358" y="12645"/>
                    <a:pt x="6430" y="12633"/>
                    <a:pt x="6513" y="12633"/>
                  </a:cubicBezTo>
                  <a:cubicBezTo>
                    <a:pt x="6584" y="12633"/>
                    <a:pt x="6644" y="12549"/>
                    <a:pt x="6715" y="12549"/>
                  </a:cubicBezTo>
                  <a:cubicBezTo>
                    <a:pt x="6787" y="12549"/>
                    <a:pt x="6870" y="12609"/>
                    <a:pt x="6942" y="12609"/>
                  </a:cubicBezTo>
                  <a:cubicBezTo>
                    <a:pt x="7013" y="12585"/>
                    <a:pt x="7073" y="12573"/>
                    <a:pt x="7144" y="12561"/>
                  </a:cubicBezTo>
                  <a:cubicBezTo>
                    <a:pt x="7227" y="12561"/>
                    <a:pt x="7287" y="12490"/>
                    <a:pt x="7358" y="12466"/>
                  </a:cubicBezTo>
                  <a:cubicBezTo>
                    <a:pt x="7365" y="12465"/>
                    <a:pt x="7371" y="12464"/>
                    <a:pt x="7378" y="12464"/>
                  </a:cubicBezTo>
                  <a:cubicBezTo>
                    <a:pt x="7436" y="12464"/>
                    <a:pt x="7496" y="12503"/>
                    <a:pt x="7562" y="12503"/>
                  </a:cubicBezTo>
                  <a:cubicBezTo>
                    <a:pt x="7569" y="12503"/>
                    <a:pt x="7577" y="12503"/>
                    <a:pt x="7585" y="12502"/>
                  </a:cubicBezTo>
                  <a:cubicBezTo>
                    <a:pt x="7644" y="12502"/>
                    <a:pt x="7716" y="12502"/>
                    <a:pt x="7787" y="12490"/>
                  </a:cubicBezTo>
                  <a:cubicBezTo>
                    <a:pt x="7846" y="12454"/>
                    <a:pt x="7906" y="12406"/>
                    <a:pt x="7977" y="12395"/>
                  </a:cubicBezTo>
                  <a:cubicBezTo>
                    <a:pt x="8061" y="12383"/>
                    <a:pt x="8097" y="12287"/>
                    <a:pt x="8168" y="12275"/>
                  </a:cubicBezTo>
                  <a:cubicBezTo>
                    <a:pt x="8178" y="12271"/>
                    <a:pt x="8190" y="12270"/>
                    <a:pt x="8202" y="12270"/>
                  </a:cubicBezTo>
                  <a:cubicBezTo>
                    <a:pt x="8243" y="12270"/>
                    <a:pt x="8293" y="12287"/>
                    <a:pt x="8339" y="12287"/>
                  </a:cubicBezTo>
                  <a:cubicBezTo>
                    <a:pt x="8358" y="12287"/>
                    <a:pt x="8377" y="12284"/>
                    <a:pt x="8394" y="12275"/>
                  </a:cubicBezTo>
                  <a:cubicBezTo>
                    <a:pt x="8466" y="12252"/>
                    <a:pt x="8525" y="12204"/>
                    <a:pt x="8585" y="12168"/>
                  </a:cubicBezTo>
                  <a:cubicBezTo>
                    <a:pt x="8644" y="12144"/>
                    <a:pt x="8728" y="12133"/>
                    <a:pt x="8787" y="12097"/>
                  </a:cubicBezTo>
                  <a:cubicBezTo>
                    <a:pt x="8847" y="12073"/>
                    <a:pt x="8918" y="12049"/>
                    <a:pt x="8978" y="12025"/>
                  </a:cubicBezTo>
                  <a:cubicBezTo>
                    <a:pt x="9037" y="11990"/>
                    <a:pt x="9085" y="11906"/>
                    <a:pt x="9144" y="11871"/>
                  </a:cubicBezTo>
                  <a:cubicBezTo>
                    <a:pt x="9174" y="11859"/>
                    <a:pt x="9213" y="11859"/>
                    <a:pt x="9251" y="11859"/>
                  </a:cubicBezTo>
                  <a:cubicBezTo>
                    <a:pt x="9290" y="11859"/>
                    <a:pt x="9329" y="11859"/>
                    <a:pt x="9359" y="11847"/>
                  </a:cubicBezTo>
                  <a:cubicBezTo>
                    <a:pt x="9418" y="11799"/>
                    <a:pt x="9478" y="11752"/>
                    <a:pt x="9537" y="11728"/>
                  </a:cubicBezTo>
                  <a:cubicBezTo>
                    <a:pt x="9597" y="11680"/>
                    <a:pt x="9680" y="11668"/>
                    <a:pt x="9740" y="11621"/>
                  </a:cubicBezTo>
                  <a:cubicBezTo>
                    <a:pt x="9799" y="11597"/>
                    <a:pt x="9835" y="11537"/>
                    <a:pt x="9894" y="11490"/>
                  </a:cubicBezTo>
                  <a:cubicBezTo>
                    <a:pt x="9954" y="11442"/>
                    <a:pt x="9978" y="11359"/>
                    <a:pt x="10037" y="11311"/>
                  </a:cubicBezTo>
                  <a:cubicBezTo>
                    <a:pt x="10097" y="11263"/>
                    <a:pt x="10180" y="11275"/>
                    <a:pt x="10240" y="11240"/>
                  </a:cubicBezTo>
                  <a:cubicBezTo>
                    <a:pt x="10299" y="11192"/>
                    <a:pt x="10359" y="11156"/>
                    <a:pt x="10418" y="11121"/>
                  </a:cubicBezTo>
                  <a:cubicBezTo>
                    <a:pt x="10466" y="11073"/>
                    <a:pt x="10513" y="11013"/>
                    <a:pt x="10573" y="10966"/>
                  </a:cubicBezTo>
                  <a:cubicBezTo>
                    <a:pt x="10633" y="10918"/>
                    <a:pt x="10668" y="10859"/>
                    <a:pt x="10716" y="10823"/>
                  </a:cubicBezTo>
                  <a:cubicBezTo>
                    <a:pt x="10764" y="10775"/>
                    <a:pt x="10835" y="10728"/>
                    <a:pt x="10883" y="10680"/>
                  </a:cubicBezTo>
                  <a:cubicBezTo>
                    <a:pt x="10930" y="10644"/>
                    <a:pt x="10954" y="10561"/>
                    <a:pt x="11002" y="10501"/>
                  </a:cubicBezTo>
                  <a:cubicBezTo>
                    <a:pt x="11049" y="10466"/>
                    <a:pt x="11109" y="10418"/>
                    <a:pt x="11145" y="10359"/>
                  </a:cubicBezTo>
                  <a:cubicBezTo>
                    <a:pt x="11192" y="10299"/>
                    <a:pt x="11228" y="10239"/>
                    <a:pt x="11264" y="10180"/>
                  </a:cubicBezTo>
                  <a:cubicBezTo>
                    <a:pt x="11311" y="10120"/>
                    <a:pt x="11323" y="10049"/>
                    <a:pt x="11371" y="9989"/>
                  </a:cubicBezTo>
                  <a:cubicBezTo>
                    <a:pt x="11418" y="9930"/>
                    <a:pt x="11442" y="9870"/>
                    <a:pt x="11490" y="9811"/>
                  </a:cubicBezTo>
                  <a:cubicBezTo>
                    <a:pt x="11537" y="9751"/>
                    <a:pt x="11609" y="9716"/>
                    <a:pt x="11656" y="9656"/>
                  </a:cubicBezTo>
                  <a:cubicBezTo>
                    <a:pt x="11680" y="9597"/>
                    <a:pt x="11680" y="9513"/>
                    <a:pt x="11716" y="9454"/>
                  </a:cubicBezTo>
                  <a:cubicBezTo>
                    <a:pt x="11740" y="9394"/>
                    <a:pt x="11776" y="9311"/>
                    <a:pt x="11799" y="9251"/>
                  </a:cubicBezTo>
                  <a:cubicBezTo>
                    <a:pt x="11835" y="9180"/>
                    <a:pt x="11883" y="9120"/>
                    <a:pt x="11907" y="9061"/>
                  </a:cubicBezTo>
                  <a:cubicBezTo>
                    <a:pt x="11954" y="8989"/>
                    <a:pt x="11978" y="8930"/>
                    <a:pt x="12014" y="8870"/>
                  </a:cubicBezTo>
                  <a:cubicBezTo>
                    <a:pt x="12037" y="8799"/>
                    <a:pt x="12121" y="8751"/>
                    <a:pt x="12145" y="8692"/>
                  </a:cubicBezTo>
                  <a:cubicBezTo>
                    <a:pt x="12157" y="8632"/>
                    <a:pt x="12121" y="8525"/>
                    <a:pt x="12145" y="8465"/>
                  </a:cubicBezTo>
                  <a:cubicBezTo>
                    <a:pt x="12180" y="8394"/>
                    <a:pt x="12276" y="8358"/>
                    <a:pt x="12299" y="8287"/>
                  </a:cubicBezTo>
                  <a:cubicBezTo>
                    <a:pt x="12311" y="8215"/>
                    <a:pt x="12252" y="8120"/>
                    <a:pt x="12264" y="8049"/>
                  </a:cubicBezTo>
                  <a:cubicBezTo>
                    <a:pt x="12276" y="7977"/>
                    <a:pt x="12359" y="7930"/>
                    <a:pt x="12371" y="7858"/>
                  </a:cubicBezTo>
                  <a:cubicBezTo>
                    <a:pt x="12383" y="7787"/>
                    <a:pt x="12418" y="7727"/>
                    <a:pt x="12430" y="7644"/>
                  </a:cubicBezTo>
                  <a:cubicBezTo>
                    <a:pt x="12442" y="7572"/>
                    <a:pt x="12418" y="7501"/>
                    <a:pt x="12430" y="7430"/>
                  </a:cubicBezTo>
                  <a:cubicBezTo>
                    <a:pt x="12442" y="7346"/>
                    <a:pt x="12478" y="7287"/>
                    <a:pt x="12490" y="7215"/>
                  </a:cubicBezTo>
                  <a:cubicBezTo>
                    <a:pt x="12502" y="7156"/>
                    <a:pt x="12478" y="7084"/>
                    <a:pt x="12490" y="7013"/>
                  </a:cubicBezTo>
                  <a:cubicBezTo>
                    <a:pt x="12490" y="6930"/>
                    <a:pt x="12573" y="6882"/>
                    <a:pt x="12573" y="6799"/>
                  </a:cubicBezTo>
                  <a:lnTo>
                    <a:pt x="12573" y="6596"/>
                  </a:lnTo>
                  <a:cubicBezTo>
                    <a:pt x="12573" y="6537"/>
                    <a:pt x="12502" y="6465"/>
                    <a:pt x="12502" y="6382"/>
                  </a:cubicBezTo>
                  <a:cubicBezTo>
                    <a:pt x="12502" y="6310"/>
                    <a:pt x="12514" y="6251"/>
                    <a:pt x="12514" y="6179"/>
                  </a:cubicBezTo>
                  <a:cubicBezTo>
                    <a:pt x="12514" y="6120"/>
                    <a:pt x="12549" y="6049"/>
                    <a:pt x="12549" y="5965"/>
                  </a:cubicBezTo>
                  <a:lnTo>
                    <a:pt x="12549" y="5763"/>
                  </a:lnTo>
                  <a:cubicBezTo>
                    <a:pt x="12538" y="5703"/>
                    <a:pt x="12549" y="5632"/>
                    <a:pt x="12538" y="5548"/>
                  </a:cubicBezTo>
                  <a:cubicBezTo>
                    <a:pt x="12526" y="5489"/>
                    <a:pt x="12430" y="5429"/>
                    <a:pt x="12418" y="5358"/>
                  </a:cubicBezTo>
                  <a:cubicBezTo>
                    <a:pt x="12395" y="5287"/>
                    <a:pt x="12430" y="5215"/>
                    <a:pt x="12418" y="5132"/>
                  </a:cubicBezTo>
                  <a:cubicBezTo>
                    <a:pt x="12395" y="5060"/>
                    <a:pt x="12371" y="5001"/>
                    <a:pt x="12359" y="4929"/>
                  </a:cubicBezTo>
                  <a:cubicBezTo>
                    <a:pt x="12335" y="4858"/>
                    <a:pt x="12299" y="4798"/>
                    <a:pt x="12276" y="4715"/>
                  </a:cubicBezTo>
                  <a:cubicBezTo>
                    <a:pt x="12264" y="4655"/>
                    <a:pt x="12228" y="4596"/>
                    <a:pt x="12204" y="4525"/>
                  </a:cubicBezTo>
                  <a:cubicBezTo>
                    <a:pt x="12192" y="4465"/>
                    <a:pt x="12204" y="4394"/>
                    <a:pt x="12180" y="4322"/>
                  </a:cubicBezTo>
                  <a:cubicBezTo>
                    <a:pt x="12157" y="4239"/>
                    <a:pt x="12192" y="4155"/>
                    <a:pt x="12157" y="4096"/>
                  </a:cubicBezTo>
                  <a:cubicBezTo>
                    <a:pt x="12133" y="4036"/>
                    <a:pt x="12097" y="3965"/>
                    <a:pt x="12073" y="3905"/>
                  </a:cubicBezTo>
                  <a:cubicBezTo>
                    <a:pt x="12037" y="3822"/>
                    <a:pt x="11942" y="3798"/>
                    <a:pt x="11907" y="3739"/>
                  </a:cubicBezTo>
                  <a:cubicBezTo>
                    <a:pt x="11883" y="3679"/>
                    <a:pt x="11883" y="3584"/>
                    <a:pt x="11847" y="3524"/>
                  </a:cubicBezTo>
                  <a:cubicBezTo>
                    <a:pt x="11823" y="3453"/>
                    <a:pt x="11799" y="3382"/>
                    <a:pt x="11776" y="3322"/>
                  </a:cubicBezTo>
                  <a:cubicBezTo>
                    <a:pt x="11740" y="3262"/>
                    <a:pt x="11680" y="3203"/>
                    <a:pt x="11656" y="3143"/>
                  </a:cubicBezTo>
                  <a:cubicBezTo>
                    <a:pt x="11633" y="3084"/>
                    <a:pt x="11561" y="3036"/>
                    <a:pt x="11526" y="2977"/>
                  </a:cubicBezTo>
                  <a:cubicBezTo>
                    <a:pt x="11478" y="2917"/>
                    <a:pt x="11418" y="2870"/>
                    <a:pt x="11371" y="2810"/>
                  </a:cubicBezTo>
                  <a:cubicBezTo>
                    <a:pt x="11335" y="2750"/>
                    <a:pt x="11359" y="2655"/>
                    <a:pt x="11311" y="2596"/>
                  </a:cubicBezTo>
                  <a:lnTo>
                    <a:pt x="11180" y="2417"/>
                  </a:lnTo>
                  <a:cubicBezTo>
                    <a:pt x="11133" y="2358"/>
                    <a:pt x="11061" y="2322"/>
                    <a:pt x="11014" y="2262"/>
                  </a:cubicBezTo>
                  <a:lnTo>
                    <a:pt x="10883" y="2084"/>
                  </a:lnTo>
                  <a:cubicBezTo>
                    <a:pt x="10835" y="2024"/>
                    <a:pt x="10752" y="2000"/>
                    <a:pt x="10704" y="1953"/>
                  </a:cubicBezTo>
                  <a:cubicBezTo>
                    <a:pt x="10656" y="1905"/>
                    <a:pt x="10609" y="1834"/>
                    <a:pt x="10573" y="1786"/>
                  </a:cubicBezTo>
                  <a:cubicBezTo>
                    <a:pt x="10513" y="1738"/>
                    <a:pt x="10478" y="1667"/>
                    <a:pt x="10418" y="1619"/>
                  </a:cubicBezTo>
                  <a:cubicBezTo>
                    <a:pt x="10359" y="1584"/>
                    <a:pt x="10275" y="1584"/>
                    <a:pt x="10216" y="1536"/>
                  </a:cubicBezTo>
                  <a:cubicBezTo>
                    <a:pt x="10156" y="1488"/>
                    <a:pt x="10109" y="1441"/>
                    <a:pt x="10049" y="1405"/>
                  </a:cubicBezTo>
                  <a:cubicBezTo>
                    <a:pt x="9990" y="1357"/>
                    <a:pt x="9930" y="1322"/>
                    <a:pt x="9871" y="1286"/>
                  </a:cubicBezTo>
                  <a:cubicBezTo>
                    <a:pt x="9811" y="1250"/>
                    <a:pt x="9751" y="1226"/>
                    <a:pt x="9692" y="1179"/>
                  </a:cubicBezTo>
                  <a:cubicBezTo>
                    <a:pt x="9632" y="1131"/>
                    <a:pt x="9597" y="1048"/>
                    <a:pt x="9537" y="1000"/>
                  </a:cubicBezTo>
                  <a:cubicBezTo>
                    <a:pt x="9478" y="953"/>
                    <a:pt x="9394" y="965"/>
                    <a:pt x="9335" y="941"/>
                  </a:cubicBezTo>
                  <a:cubicBezTo>
                    <a:pt x="9275" y="893"/>
                    <a:pt x="9228" y="822"/>
                    <a:pt x="9168" y="786"/>
                  </a:cubicBezTo>
                  <a:cubicBezTo>
                    <a:pt x="9109" y="762"/>
                    <a:pt x="9025" y="762"/>
                    <a:pt x="8966" y="726"/>
                  </a:cubicBezTo>
                  <a:cubicBezTo>
                    <a:pt x="8906" y="703"/>
                    <a:pt x="8823" y="691"/>
                    <a:pt x="8763" y="655"/>
                  </a:cubicBezTo>
                  <a:cubicBezTo>
                    <a:pt x="8692" y="631"/>
                    <a:pt x="8632" y="584"/>
                    <a:pt x="8573" y="548"/>
                  </a:cubicBezTo>
                  <a:cubicBezTo>
                    <a:pt x="8513" y="524"/>
                    <a:pt x="8442" y="536"/>
                    <a:pt x="8418" y="417"/>
                  </a:cubicBezTo>
                  <a:cubicBezTo>
                    <a:pt x="8335" y="393"/>
                    <a:pt x="8299" y="334"/>
                    <a:pt x="8216" y="310"/>
                  </a:cubicBezTo>
                  <a:cubicBezTo>
                    <a:pt x="8156" y="286"/>
                    <a:pt x="8097" y="238"/>
                    <a:pt x="8025" y="226"/>
                  </a:cubicBezTo>
                  <a:cubicBezTo>
                    <a:pt x="7966" y="214"/>
                    <a:pt x="7894" y="214"/>
                    <a:pt x="7823" y="191"/>
                  </a:cubicBezTo>
                  <a:cubicBezTo>
                    <a:pt x="7739" y="179"/>
                    <a:pt x="7680" y="167"/>
                    <a:pt x="7608" y="155"/>
                  </a:cubicBezTo>
                  <a:cubicBezTo>
                    <a:pt x="7537" y="131"/>
                    <a:pt x="7477" y="107"/>
                    <a:pt x="7406" y="95"/>
                  </a:cubicBezTo>
                  <a:cubicBezTo>
                    <a:pt x="7346" y="72"/>
                    <a:pt x="7263" y="72"/>
                    <a:pt x="7192" y="60"/>
                  </a:cubicBezTo>
                  <a:cubicBezTo>
                    <a:pt x="7132" y="60"/>
                    <a:pt x="7061" y="60"/>
                    <a:pt x="6989" y="48"/>
                  </a:cubicBezTo>
                  <a:cubicBezTo>
                    <a:pt x="6930" y="48"/>
                    <a:pt x="6846" y="36"/>
                    <a:pt x="6775" y="36"/>
                  </a:cubicBezTo>
                  <a:lnTo>
                    <a:pt x="6573" y="36"/>
                  </a:lnTo>
                  <a:cubicBezTo>
                    <a:pt x="6513" y="36"/>
                    <a:pt x="6430" y="72"/>
                    <a:pt x="6358" y="72"/>
                  </a:cubicBezTo>
                  <a:cubicBezTo>
                    <a:pt x="6299" y="72"/>
                    <a:pt x="6227" y="0"/>
                    <a:pt x="615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3" name="Google Shape;3105;p35">
              <a:extLst>
                <a:ext uri="{FF2B5EF4-FFF2-40B4-BE49-F238E27FC236}">
                  <a16:creationId xmlns:a16="http://schemas.microsoft.com/office/drawing/2014/main" id="{287255E9-6795-A1D7-8432-C65E2398CB58}"/>
                </a:ext>
              </a:extLst>
            </p:cNvPr>
            <p:cNvSpPr/>
            <p:nvPr/>
          </p:nvSpPr>
          <p:spPr>
            <a:xfrm>
              <a:off x="1089511" y="3890762"/>
              <a:ext cx="536864" cy="543284"/>
            </a:xfrm>
            <a:custGeom>
              <a:avLst/>
              <a:gdLst/>
              <a:ahLst/>
              <a:cxnLst/>
              <a:rect l="l" t="t" r="r" b="b"/>
              <a:pathLst>
                <a:path w="14324" h="14312" extrusionOk="0">
                  <a:moveTo>
                    <a:pt x="6918" y="1000"/>
                  </a:moveTo>
                  <a:cubicBezTo>
                    <a:pt x="6990" y="1000"/>
                    <a:pt x="7061" y="1095"/>
                    <a:pt x="7144" y="1095"/>
                  </a:cubicBezTo>
                  <a:cubicBezTo>
                    <a:pt x="7216" y="1095"/>
                    <a:pt x="7287" y="1048"/>
                    <a:pt x="7347" y="1048"/>
                  </a:cubicBezTo>
                  <a:cubicBezTo>
                    <a:pt x="7418" y="1048"/>
                    <a:pt x="7502" y="1024"/>
                    <a:pt x="7573" y="1024"/>
                  </a:cubicBezTo>
                  <a:cubicBezTo>
                    <a:pt x="7644" y="1024"/>
                    <a:pt x="7716" y="1024"/>
                    <a:pt x="7799" y="1036"/>
                  </a:cubicBezTo>
                  <a:cubicBezTo>
                    <a:pt x="7871" y="1036"/>
                    <a:pt x="7930" y="1084"/>
                    <a:pt x="8002" y="1084"/>
                  </a:cubicBezTo>
                  <a:cubicBezTo>
                    <a:pt x="8073" y="1095"/>
                    <a:pt x="8133" y="1119"/>
                    <a:pt x="8216" y="1143"/>
                  </a:cubicBezTo>
                  <a:cubicBezTo>
                    <a:pt x="8287" y="1155"/>
                    <a:pt x="8347" y="1203"/>
                    <a:pt x="8418" y="1214"/>
                  </a:cubicBezTo>
                  <a:cubicBezTo>
                    <a:pt x="8433" y="1217"/>
                    <a:pt x="8449" y="1218"/>
                    <a:pt x="8465" y="1218"/>
                  </a:cubicBezTo>
                  <a:cubicBezTo>
                    <a:pt x="8508" y="1218"/>
                    <a:pt x="8554" y="1211"/>
                    <a:pt x="8598" y="1211"/>
                  </a:cubicBezTo>
                  <a:cubicBezTo>
                    <a:pt x="8614" y="1211"/>
                    <a:pt x="8629" y="1212"/>
                    <a:pt x="8645" y="1214"/>
                  </a:cubicBezTo>
                  <a:cubicBezTo>
                    <a:pt x="8680" y="1220"/>
                    <a:pt x="8716" y="1220"/>
                    <a:pt x="8753" y="1220"/>
                  </a:cubicBezTo>
                  <a:cubicBezTo>
                    <a:pt x="8790" y="1220"/>
                    <a:pt x="8829" y="1220"/>
                    <a:pt x="8871" y="1226"/>
                  </a:cubicBezTo>
                  <a:cubicBezTo>
                    <a:pt x="8942" y="1238"/>
                    <a:pt x="8990" y="1345"/>
                    <a:pt x="9049" y="1357"/>
                  </a:cubicBezTo>
                  <a:cubicBezTo>
                    <a:pt x="9064" y="1362"/>
                    <a:pt x="9080" y="1364"/>
                    <a:pt x="9096" y="1364"/>
                  </a:cubicBezTo>
                  <a:cubicBezTo>
                    <a:pt x="9139" y="1364"/>
                    <a:pt x="9184" y="1350"/>
                    <a:pt x="9223" y="1350"/>
                  </a:cubicBezTo>
                  <a:cubicBezTo>
                    <a:pt x="9237" y="1350"/>
                    <a:pt x="9251" y="1352"/>
                    <a:pt x="9264" y="1357"/>
                  </a:cubicBezTo>
                  <a:cubicBezTo>
                    <a:pt x="9347" y="1393"/>
                    <a:pt x="9359" y="1512"/>
                    <a:pt x="9430" y="1536"/>
                  </a:cubicBezTo>
                  <a:cubicBezTo>
                    <a:pt x="9449" y="1547"/>
                    <a:pt x="9472" y="1550"/>
                    <a:pt x="9497" y="1550"/>
                  </a:cubicBezTo>
                  <a:cubicBezTo>
                    <a:pt x="9527" y="1550"/>
                    <a:pt x="9560" y="1546"/>
                    <a:pt x="9590" y="1546"/>
                  </a:cubicBezTo>
                  <a:cubicBezTo>
                    <a:pt x="9615" y="1546"/>
                    <a:pt x="9638" y="1549"/>
                    <a:pt x="9657" y="1560"/>
                  </a:cubicBezTo>
                  <a:cubicBezTo>
                    <a:pt x="9716" y="1584"/>
                    <a:pt x="9788" y="1595"/>
                    <a:pt x="9859" y="1631"/>
                  </a:cubicBezTo>
                  <a:cubicBezTo>
                    <a:pt x="9918" y="1655"/>
                    <a:pt x="9966" y="1738"/>
                    <a:pt x="10038" y="1762"/>
                  </a:cubicBezTo>
                  <a:cubicBezTo>
                    <a:pt x="10097" y="1798"/>
                    <a:pt x="10157" y="1857"/>
                    <a:pt x="10216" y="1881"/>
                  </a:cubicBezTo>
                  <a:cubicBezTo>
                    <a:pt x="10276" y="1917"/>
                    <a:pt x="10371" y="1893"/>
                    <a:pt x="10430" y="1941"/>
                  </a:cubicBezTo>
                  <a:cubicBezTo>
                    <a:pt x="10490" y="1988"/>
                    <a:pt x="10561" y="2000"/>
                    <a:pt x="10621" y="2036"/>
                  </a:cubicBezTo>
                  <a:cubicBezTo>
                    <a:pt x="10680" y="2072"/>
                    <a:pt x="10716" y="2155"/>
                    <a:pt x="10776" y="2191"/>
                  </a:cubicBezTo>
                  <a:cubicBezTo>
                    <a:pt x="10835" y="2238"/>
                    <a:pt x="10859" y="2310"/>
                    <a:pt x="10919" y="2357"/>
                  </a:cubicBezTo>
                  <a:cubicBezTo>
                    <a:pt x="10978" y="2405"/>
                    <a:pt x="11014" y="2465"/>
                    <a:pt x="11073" y="2512"/>
                  </a:cubicBezTo>
                  <a:cubicBezTo>
                    <a:pt x="11133" y="2548"/>
                    <a:pt x="11228" y="2536"/>
                    <a:pt x="11276" y="2584"/>
                  </a:cubicBezTo>
                  <a:cubicBezTo>
                    <a:pt x="11335" y="2631"/>
                    <a:pt x="11335" y="2727"/>
                    <a:pt x="11383" y="2774"/>
                  </a:cubicBezTo>
                  <a:cubicBezTo>
                    <a:pt x="11431" y="2822"/>
                    <a:pt x="11502" y="2846"/>
                    <a:pt x="11562" y="2905"/>
                  </a:cubicBezTo>
                  <a:cubicBezTo>
                    <a:pt x="11609" y="2953"/>
                    <a:pt x="11633" y="3024"/>
                    <a:pt x="11681" y="3084"/>
                  </a:cubicBezTo>
                  <a:cubicBezTo>
                    <a:pt x="11728" y="3143"/>
                    <a:pt x="11847" y="3131"/>
                    <a:pt x="11883" y="3191"/>
                  </a:cubicBezTo>
                  <a:cubicBezTo>
                    <a:pt x="11931" y="3250"/>
                    <a:pt x="11919" y="3358"/>
                    <a:pt x="11966" y="3417"/>
                  </a:cubicBezTo>
                  <a:cubicBezTo>
                    <a:pt x="12002" y="3477"/>
                    <a:pt x="12038" y="3536"/>
                    <a:pt x="12085" y="3596"/>
                  </a:cubicBezTo>
                  <a:cubicBezTo>
                    <a:pt x="12121" y="3655"/>
                    <a:pt x="12216" y="3667"/>
                    <a:pt x="12264" y="3727"/>
                  </a:cubicBezTo>
                  <a:cubicBezTo>
                    <a:pt x="12300" y="3786"/>
                    <a:pt x="12347" y="3846"/>
                    <a:pt x="12383" y="3905"/>
                  </a:cubicBezTo>
                  <a:cubicBezTo>
                    <a:pt x="12419" y="3965"/>
                    <a:pt x="12443" y="4036"/>
                    <a:pt x="12478" y="4096"/>
                  </a:cubicBezTo>
                  <a:cubicBezTo>
                    <a:pt x="12514" y="4155"/>
                    <a:pt x="12585" y="4203"/>
                    <a:pt x="12621" y="4262"/>
                  </a:cubicBezTo>
                  <a:cubicBezTo>
                    <a:pt x="12645" y="4322"/>
                    <a:pt x="12585" y="4441"/>
                    <a:pt x="12621" y="4501"/>
                  </a:cubicBezTo>
                  <a:cubicBezTo>
                    <a:pt x="12645" y="4560"/>
                    <a:pt x="12776" y="4596"/>
                    <a:pt x="12812" y="4655"/>
                  </a:cubicBezTo>
                  <a:cubicBezTo>
                    <a:pt x="12836" y="4715"/>
                    <a:pt x="12859" y="4786"/>
                    <a:pt x="12883" y="4858"/>
                  </a:cubicBezTo>
                  <a:cubicBezTo>
                    <a:pt x="12919" y="4917"/>
                    <a:pt x="12931" y="4989"/>
                    <a:pt x="12943" y="5072"/>
                  </a:cubicBezTo>
                  <a:cubicBezTo>
                    <a:pt x="12978" y="5144"/>
                    <a:pt x="12978" y="5203"/>
                    <a:pt x="13002" y="5275"/>
                  </a:cubicBezTo>
                  <a:cubicBezTo>
                    <a:pt x="13038" y="5346"/>
                    <a:pt x="12990" y="5429"/>
                    <a:pt x="13014" y="5501"/>
                  </a:cubicBezTo>
                  <a:cubicBezTo>
                    <a:pt x="13038" y="5572"/>
                    <a:pt x="13062" y="5632"/>
                    <a:pt x="13074" y="5703"/>
                  </a:cubicBezTo>
                  <a:cubicBezTo>
                    <a:pt x="13097" y="5786"/>
                    <a:pt x="13133" y="5846"/>
                    <a:pt x="13157" y="5906"/>
                  </a:cubicBezTo>
                  <a:cubicBezTo>
                    <a:pt x="13169" y="5977"/>
                    <a:pt x="13217" y="6037"/>
                    <a:pt x="13228" y="6108"/>
                  </a:cubicBezTo>
                  <a:cubicBezTo>
                    <a:pt x="13240" y="6179"/>
                    <a:pt x="13193" y="6263"/>
                    <a:pt x="13217" y="6334"/>
                  </a:cubicBezTo>
                  <a:cubicBezTo>
                    <a:pt x="13228" y="6406"/>
                    <a:pt x="13217" y="6477"/>
                    <a:pt x="13217" y="6537"/>
                  </a:cubicBezTo>
                  <a:cubicBezTo>
                    <a:pt x="13228" y="6620"/>
                    <a:pt x="13228" y="6679"/>
                    <a:pt x="13228" y="6751"/>
                  </a:cubicBezTo>
                  <a:cubicBezTo>
                    <a:pt x="13228" y="6822"/>
                    <a:pt x="13240" y="6882"/>
                    <a:pt x="13240" y="6953"/>
                  </a:cubicBezTo>
                  <a:lnTo>
                    <a:pt x="13240" y="7168"/>
                  </a:lnTo>
                  <a:cubicBezTo>
                    <a:pt x="13240" y="7239"/>
                    <a:pt x="13288" y="7310"/>
                    <a:pt x="13288" y="7370"/>
                  </a:cubicBezTo>
                  <a:cubicBezTo>
                    <a:pt x="13288" y="7453"/>
                    <a:pt x="13240" y="7513"/>
                    <a:pt x="13240" y="7584"/>
                  </a:cubicBezTo>
                  <a:lnTo>
                    <a:pt x="13240" y="7787"/>
                  </a:lnTo>
                  <a:cubicBezTo>
                    <a:pt x="13240" y="7870"/>
                    <a:pt x="13193" y="7930"/>
                    <a:pt x="13181" y="8001"/>
                  </a:cubicBezTo>
                  <a:cubicBezTo>
                    <a:pt x="13169" y="8072"/>
                    <a:pt x="13228" y="8144"/>
                    <a:pt x="13217" y="8227"/>
                  </a:cubicBezTo>
                  <a:cubicBezTo>
                    <a:pt x="13193" y="8299"/>
                    <a:pt x="13133" y="8358"/>
                    <a:pt x="13121" y="8430"/>
                  </a:cubicBezTo>
                  <a:cubicBezTo>
                    <a:pt x="13109" y="8501"/>
                    <a:pt x="13133" y="8584"/>
                    <a:pt x="13109" y="8656"/>
                  </a:cubicBezTo>
                  <a:cubicBezTo>
                    <a:pt x="13097" y="8727"/>
                    <a:pt x="13038" y="8787"/>
                    <a:pt x="13014" y="8846"/>
                  </a:cubicBezTo>
                  <a:cubicBezTo>
                    <a:pt x="13002" y="8918"/>
                    <a:pt x="13014" y="9001"/>
                    <a:pt x="13002" y="9073"/>
                  </a:cubicBezTo>
                  <a:cubicBezTo>
                    <a:pt x="12990" y="9144"/>
                    <a:pt x="12943" y="9204"/>
                    <a:pt x="12931" y="9263"/>
                  </a:cubicBezTo>
                  <a:cubicBezTo>
                    <a:pt x="12978" y="9275"/>
                    <a:pt x="12978" y="9358"/>
                    <a:pt x="12943" y="9430"/>
                  </a:cubicBezTo>
                  <a:cubicBezTo>
                    <a:pt x="12907" y="9489"/>
                    <a:pt x="12859" y="9549"/>
                    <a:pt x="12824" y="9608"/>
                  </a:cubicBezTo>
                  <a:cubicBezTo>
                    <a:pt x="12800" y="9668"/>
                    <a:pt x="12716" y="9716"/>
                    <a:pt x="12693" y="9787"/>
                  </a:cubicBezTo>
                  <a:cubicBezTo>
                    <a:pt x="12657" y="9846"/>
                    <a:pt x="12621" y="9906"/>
                    <a:pt x="12585" y="9977"/>
                  </a:cubicBezTo>
                  <a:cubicBezTo>
                    <a:pt x="12562" y="10037"/>
                    <a:pt x="12514" y="10097"/>
                    <a:pt x="12478" y="10168"/>
                  </a:cubicBezTo>
                  <a:cubicBezTo>
                    <a:pt x="12455" y="10227"/>
                    <a:pt x="12443" y="10311"/>
                    <a:pt x="12395" y="10358"/>
                  </a:cubicBezTo>
                  <a:cubicBezTo>
                    <a:pt x="12347" y="10418"/>
                    <a:pt x="12395" y="10525"/>
                    <a:pt x="12347" y="10585"/>
                  </a:cubicBezTo>
                  <a:cubicBezTo>
                    <a:pt x="12300" y="10644"/>
                    <a:pt x="12264" y="10692"/>
                    <a:pt x="12216" y="10751"/>
                  </a:cubicBezTo>
                  <a:cubicBezTo>
                    <a:pt x="12169" y="10811"/>
                    <a:pt x="12109" y="10859"/>
                    <a:pt x="12062" y="10918"/>
                  </a:cubicBezTo>
                  <a:cubicBezTo>
                    <a:pt x="12026" y="10978"/>
                    <a:pt x="12002" y="11049"/>
                    <a:pt x="11943" y="11109"/>
                  </a:cubicBezTo>
                  <a:cubicBezTo>
                    <a:pt x="11907" y="11168"/>
                    <a:pt x="11800" y="11168"/>
                    <a:pt x="11752" y="11228"/>
                  </a:cubicBezTo>
                  <a:cubicBezTo>
                    <a:pt x="11704" y="11287"/>
                    <a:pt x="11704" y="11394"/>
                    <a:pt x="11669" y="11430"/>
                  </a:cubicBezTo>
                  <a:cubicBezTo>
                    <a:pt x="11621" y="11478"/>
                    <a:pt x="11526" y="11490"/>
                    <a:pt x="11466" y="11549"/>
                  </a:cubicBezTo>
                  <a:cubicBezTo>
                    <a:pt x="11431" y="11597"/>
                    <a:pt x="11407" y="11704"/>
                    <a:pt x="11347" y="11751"/>
                  </a:cubicBezTo>
                  <a:cubicBezTo>
                    <a:pt x="11288" y="11787"/>
                    <a:pt x="11204" y="11787"/>
                    <a:pt x="11145" y="11835"/>
                  </a:cubicBezTo>
                  <a:cubicBezTo>
                    <a:pt x="11085" y="11882"/>
                    <a:pt x="11073" y="11966"/>
                    <a:pt x="11014" y="12013"/>
                  </a:cubicBezTo>
                  <a:cubicBezTo>
                    <a:pt x="10954" y="12061"/>
                    <a:pt x="10847" y="12025"/>
                    <a:pt x="10788" y="12073"/>
                  </a:cubicBezTo>
                  <a:cubicBezTo>
                    <a:pt x="10728" y="12121"/>
                    <a:pt x="10680" y="12168"/>
                    <a:pt x="10621" y="12204"/>
                  </a:cubicBezTo>
                  <a:cubicBezTo>
                    <a:pt x="10561" y="12252"/>
                    <a:pt x="10550" y="12347"/>
                    <a:pt x="10478" y="12383"/>
                  </a:cubicBezTo>
                  <a:cubicBezTo>
                    <a:pt x="10419" y="12430"/>
                    <a:pt x="10335" y="12430"/>
                    <a:pt x="10276" y="12478"/>
                  </a:cubicBezTo>
                  <a:cubicBezTo>
                    <a:pt x="10216" y="12502"/>
                    <a:pt x="10145" y="12525"/>
                    <a:pt x="10073" y="12549"/>
                  </a:cubicBezTo>
                  <a:cubicBezTo>
                    <a:pt x="10014" y="12585"/>
                    <a:pt x="9978" y="12704"/>
                    <a:pt x="9918" y="12728"/>
                  </a:cubicBezTo>
                  <a:cubicBezTo>
                    <a:pt x="9889" y="12746"/>
                    <a:pt x="9850" y="12746"/>
                    <a:pt x="9811" y="12746"/>
                  </a:cubicBezTo>
                  <a:cubicBezTo>
                    <a:pt x="9773" y="12746"/>
                    <a:pt x="9734" y="12746"/>
                    <a:pt x="9704" y="12764"/>
                  </a:cubicBezTo>
                  <a:cubicBezTo>
                    <a:pt x="9645" y="12787"/>
                    <a:pt x="9561" y="12799"/>
                    <a:pt x="9502" y="12835"/>
                  </a:cubicBezTo>
                  <a:cubicBezTo>
                    <a:pt x="9442" y="12871"/>
                    <a:pt x="9407" y="12954"/>
                    <a:pt x="9323" y="12990"/>
                  </a:cubicBezTo>
                  <a:cubicBezTo>
                    <a:pt x="9313" y="12993"/>
                    <a:pt x="9302" y="12995"/>
                    <a:pt x="9291" y="12995"/>
                  </a:cubicBezTo>
                  <a:cubicBezTo>
                    <a:pt x="9238" y="12995"/>
                    <a:pt x="9180" y="12961"/>
                    <a:pt x="9122" y="12961"/>
                  </a:cubicBezTo>
                  <a:cubicBezTo>
                    <a:pt x="9109" y="12961"/>
                    <a:pt x="9097" y="12962"/>
                    <a:pt x="9085" y="12966"/>
                  </a:cubicBezTo>
                  <a:cubicBezTo>
                    <a:pt x="9014" y="13002"/>
                    <a:pt x="8990" y="13085"/>
                    <a:pt x="8906" y="13121"/>
                  </a:cubicBezTo>
                  <a:cubicBezTo>
                    <a:pt x="8898" y="13122"/>
                    <a:pt x="8890" y="13123"/>
                    <a:pt x="8882" y="13123"/>
                  </a:cubicBezTo>
                  <a:cubicBezTo>
                    <a:pt x="8839" y="13123"/>
                    <a:pt x="8796" y="13107"/>
                    <a:pt x="8753" y="13107"/>
                  </a:cubicBezTo>
                  <a:cubicBezTo>
                    <a:pt x="8733" y="13107"/>
                    <a:pt x="8712" y="13111"/>
                    <a:pt x="8692" y="13121"/>
                  </a:cubicBezTo>
                  <a:cubicBezTo>
                    <a:pt x="8609" y="13133"/>
                    <a:pt x="8549" y="13180"/>
                    <a:pt x="8478" y="13192"/>
                  </a:cubicBezTo>
                  <a:cubicBezTo>
                    <a:pt x="8406" y="13204"/>
                    <a:pt x="8347" y="13252"/>
                    <a:pt x="8275" y="13252"/>
                  </a:cubicBezTo>
                  <a:cubicBezTo>
                    <a:pt x="8248" y="13256"/>
                    <a:pt x="8221" y="13257"/>
                    <a:pt x="8196" y="13257"/>
                  </a:cubicBezTo>
                  <a:cubicBezTo>
                    <a:pt x="8144" y="13257"/>
                    <a:pt x="8097" y="13252"/>
                    <a:pt x="8049" y="13252"/>
                  </a:cubicBezTo>
                  <a:cubicBezTo>
                    <a:pt x="8041" y="13253"/>
                    <a:pt x="8033" y="13254"/>
                    <a:pt x="8025" y="13254"/>
                  </a:cubicBezTo>
                  <a:cubicBezTo>
                    <a:pt x="7959" y="13254"/>
                    <a:pt x="7886" y="13216"/>
                    <a:pt x="7823" y="13216"/>
                  </a:cubicBezTo>
                  <a:cubicBezTo>
                    <a:pt x="7752" y="13240"/>
                    <a:pt x="7692" y="13252"/>
                    <a:pt x="7621" y="13252"/>
                  </a:cubicBezTo>
                  <a:cubicBezTo>
                    <a:pt x="7537" y="13252"/>
                    <a:pt x="7478" y="13311"/>
                    <a:pt x="7406" y="13323"/>
                  </a:cubicBezTo>
                  <a:cubicBezTo>
                    <a:pt x="7335" y="13323"/>
                    <a:pt x="7263" y="13287"/>
                    <a:pt x="7180" y="13287"/>
                  </a:cubicBezTo>
                  <a:cubicBezTo>
                    <a:pt x="7109" y="13287"/>
                    <a:pt x="7037" y="13299"/>
                    <a:pt x="6978" y="13299"/>
                  </a:cubicBezTo>
                  <a:cubicBezTo>
                    <a:pt x="6906" y="13299"/>
                    <a:pt x="6847" y="13252"/>
                    <a:pt x="6763" y="13252"/>
                  </a:cubicBezTo>
                  <a:cubicBezTo>
                    <a:pt x="6692" y="13252"/>
                    <a:pt x="6620" y="13323"/>
                    <a:pt x="6549" y="13323"/>
                  </a:cubicBezTo>
                  <a:cubicBezTo>
                    <a:pt x="6466" y="13323"/>
                    <a:pt x="6406" y="13264"/>
                    <a:pt x="6335" y="13264"/>
                  </a:cubicBezTo>
                  <a:cubicBezTo>
                    <a:pt x="6263" y="13252"/>
                    <a:pt x="6204" y="13204"/>
                    <a:pt x="6132" y="13192"/>
                  </a:cubicBezTo>
                  <a:cubicBezTo>
                    <a:pt x="6115" y="13190"/>
                    <a:pt x="6098" y="13189"/>
                    <a:pt x="6081" y="13189"/>
                  </a:cubicBezTo>
                  <a:cubicBezTo>
                    <a:pt x="6035" y="13189"/>
                    <a:pt x="5993" y="13196"/>
                    <a:pt x="5951" y="13196"/>
                  </a:cubicBezTo>
                  <a:cubicBezTo>
                    <a:pt x="5936" y="13196"/>
                    <a:pt x="5921" y="13195"/>
                    <a:pt x="5906" y="13192"/>
                  </a:cubicBezTo>
                  <a:cubicBezTo>
                    <a:pt x="5835" y="13180"/>
                    <a:pt x="5775" y="13145"/>
                    <a:pt x="5692" y="13133"/>
                  </a:cubicBezTo>
                  <a:cubicBezTo>
                    <a:pt x="5676" y="13130"/>
                    <a:pt x="5659" y="13129"/>
                    <a:pt x="5643" y="13129"/>
                  </a:cubicBezTo>
                  <a:cubicBezTo>
                    <a:pt x="5614" y="13129"/>
                    <a:pt x="5585" y="13132"/>
                    <a:pt x="5557" y="13132"/>
                  </a:cubicBezTo>
                  <a:cubicBezTo>
                    <a:pt x="5530" y="13132"/>
                    <a:pt x="5504" y="13130"/>
                    <a:pt x="5477" y="13121"/>
                  </a:cubicBezTo>
                  <a:cubicBezTo>
                    <a:pt x="5394" y="13109"/>
                    <a:pt x="5358" y="13025"/>
                    <a:pt x="5275" y="13002"/>
                  </a:cubicBezTo>
                  <a:cubicBezTo>
                    <a:pt x="5204" y="12990"/>
                    <a:pt x="5144" y="12954"/>
                    <a:pt x="5073" y="12942"/>
                  </a:cubicBezTo>
                  <a:cubicBezTo>
                    <a:pt x="5001" y="12906"/>
                    <a:pt x="4954" y="12847"/>
                    <a:pt x="4894" y="12823"/>
                  </a:cubicBezTo>
                  <a:cubicBezTo>
                    <a:pt x="4823" y="12787"/>
                    <a:pt x="4763" y="12775"/>
                    <a:pt x="4704" y="12752"/>
                  </a:cubicBezTo>
                  <a:cubicBezTo>
                    <a:pt x="4644" y="12716"/>
                    <a:pt x="4561" y="12692"/>
                    <a:pt x="4501" y="12656"/>
                  </a:cubicBezTo>
                  <a:cubicBezTo>
                    <a:pt x="4442" y="12633"/>
                    <a:pt x="4358" y="12644"/>
                    <a:pt x="4287" y="12609"/>
                  </a:cubicBezTo>
                  <a:cubicBezTo>
                    <a:pt x="4227" y="12585"/>
                    <a:pt x="4168" y="12525"/>
                    <a:pt x="4108" y="12490"/>
                  </a:cubicBezTo>
                  <a:cubicBezTo>
                    <a:pt x="4049" y="12466"/>
                    <a:pt x="3965" y="12454"/>
                    <a:pt x="3906" y="12406"/>
                  </a:cubicBezTo>
                  <a:cubicBezTo>
                    <a:pt x="3846" y="12359"/>
                    <a:pt x="3822" y="12287"/>
                    <a:pt x="3763" y="12240"/>
                  </a:cubicBezTo>
                  <a:cubicBezTo>
                    <a:pt x="3703" y="12192"/>
                    <a:pt x="3632" y="12168"/>
                    <a:pt x="3584" y="12132"/>
                  </a:cubicBezTo>
                  <a:cubicBezTo>
                    <a:pt x="3525" y="12097"/>
                    <a:pt x="3453" y="12073"/>
                    <a:pt x="3394" y="12037"/>
                  </a:cubicBezTo>
                  <a:cubicBezTo>
                    <a:pt x="3334" y="11990"/>
                    <a:pt x="3251" y="11978"/>
                    <a:pt x="3191" y="11930"/>
                  </a:cubicBezTo>
                  <a:cubicBezTo>
                    <a:pt x="3132" y="11882"/>
                    <a:pt x="3132" y="11775"/>
                    <a:pt x="3072" y="11740"/>
                  </a:cubicBezTo>
                  <a:cubicBezTo>
                    <a:pt x="3013" y="11692"/>
                    <a:pt x="2953" y="11656"/>
                    <a:pt x="2894" y="11621"/>
                  </a:cubicBezTo>
                  <a:lnTo>
                    <a:pt x="2751" y="11466"/>
                  </a:lnTo>
                  <a:cubicBezTo>
                    <a:pt x="2703" y="11418"/>
                    <a:pt x="2691" y="11335"/>
                    <a:pt x="2632" y="11275"/>
                  </a:cubicBezTo>
                  <a:cubicBezTo>
                    <a:pt x="2584" y="11216"/>
                    <a:pt x="2560" y="11156"/>
                    <a:pt x="2501" y="11097"/>
                  </a:cubicBezTo>
                  <a:cubicBezTo>
                    <a:pt x="2453" y="11037"/>
                    <a:pt x="2334" y="11037"/>
                    <a:pt x="2287" y="10989"/>
                  </a:cubicBezTo>
                  <a:cubicBezTo>
                    <a:pt x="2239" y="10930"/>
                    <a:pt x="2263" y="10847"/>
                    <a:pt x="2215" y="10787"/>
                  </a:cubicBezTo>
                  <a:cubicBezTo>
                    <a:pt x="2168" y="10728"/>
                    <a:pt x="2096" y="10692"/>
                    <a:pt x="2048" y="10632"/>
                  </a:cubicBezTo>
                  <a:cubicBezTo>
                    <a:pt x="2001" y="10573"/>
                    <a:pt x="2025" y="10489"/>
                    <a:pt x="1977" y="10430"/>
                  </a:cubicBezTo>
                  <a:cubicBezTo>
                    <a:pt x="1929" y="10370"/>
                    <a:pt x="1870" y="10323"/>
                    <a:pt x="1846" y="10263"/>
                  </a:cubicBezTo>
                  <a:cubicBezTo>
                    <a:pt x="1810" y="10204"/>
                    <a:pt x="1763" y="10144"/>
                    <a:pt x="1727" y="10085"/>
                  </a:cubicBezTo>
                  <a:cubicBezTo>
                    <a:pt x="1691" y="10025"/>
                    <a:pt x="1679" y="9954"/>
                    <a:pt x="1644" y="9870"/>
                  </a:cubicBezTo>
                  <a:cubicBezTo>
                    <a:pt x="1620" y="9811"/>
                    <a:pt x="1560" y="9751"/>
                    <a:pt x="1525" y="9692"/>
                  </a:cubicBezTo>
                  <a:cubicBezTo>
                    <a:pt x="1501" y="9632"/>
                    <a:pt x="1513" y="9549"/>
                    <a:pt x="1489" y="9489"/>
                  </a:cubicBezTo>
                  <a:cubicBezTo>
                    <a:pt x="1453" y="9430"/>
                    <a:pt x="1382" y="9370"/>
                    <a:pt x="1346" y="9311"/>
                  </a:cubicBezTo>
                  <a:cubicBezTo>
                    <a:pt x="1322" y="9239"/>
                    <a:pt x="1310" y="9180"/>
                    <a:pt x="1275" y="9096"/>
                  </a:cubicBezTo>
                  <a:cubicBezTo>
                    <a:pt x="1251" y="9025"/>
                    <a:pt x="1227" y="8965"/>
                    <a:pt x="1215" y="8894"/>
                  </a:cubicBezTo>
                  <a:cubicBezTo>
                    <a:pt x="1203" y="8823"/>
                    <a:pt x="1263" y="8727"/>
                    <a:pt x="1251" y="8668"/>
                  </a:cubicBezTo>
                  <a:cubicBezTo>
                    <a:pt x="1227" y="8596"/>
                    <a:pt x="1144" y="8549"/>
                    <a:pt x="1132" y="8477"/>
                  </a:cubicBezTo>
                  <a:cubicBezTo>
                    <a:pt x="1108" y="8406"/>
                    <a:pt x="1108" y="8322"/>
                    <a:pt x="1108" y="8263"/>
                  </a:cubicBezTo>
                  <a:cubicBezTo>
                    <a:pt x="1096" y="8192"/>
                    <a:pt x="1108" y="8120"/>
                    <a:pt x="1108" y="8049"/>
                  </a:cubicBezTo>
                  <a:cubicBezTo>
                    <a:pt x="1096" y="7965"/>
                    <a:pt x="1084" y="7906"/>
                    <a:pt x="1072" y="7834"/>
                  </a:cubicBezTo>
                  <a:cubicBezTo>
                    <a:pt x="1048" y="7763"/>
                    <a:pt x="1048" y="7691"/>
                    <a:pt x="1048" y="7632"/>
                  </a:cubicBezTo>
                  <a:cubicBezTo>
                    <a:pt x="1048" y="7549"/>
                    <a:pt x="1025" y="7477"/>
                    <a:pt x="1025" y="7418"/>
                  </a:cubicBezTo>
                  <a:lnTo>
                    <a:pt x="1025" y="7215"/>
                  </a:lnTo>
                  <a:cubicBezTo>
                    <a:pt x="1025" y="7132"/>
                    <a:pt x="1036" y="7060"/>
                    <a:pt x="1036" y="7001"/>
                  </a:cubicBezTo>
                  <a:cubicBezTo>
                    <a:pt x="1036" y="6929"/>
                    <a:pt x="977" y="6858"/>
                    <a:pt x="977" y="6775"/>
                  </a:cubicBezTo>
                  <a:cubicBezTo>
                    <a:pt x="977" y="6703"/>
                    <a:pt x="1072" y="6644"/>
                    <a:pt x="1072" y="6572"/>
                  </a:cubicBezTo>
                  <a:cubicBezTo>
                    <a:pt x="1072" y="6501"/>
                    <a:pt x="1025" y="6418"/>
                    <a:pt x="1025" y="6346"/>
                  </a:cubicBezTo>
                  <a:cubicBezTo>
                    <a:pt x="1036" y="6275"/>
                    <a:pt x="1108" y="6215"/>
                    <a:pt x="1132" y="6144"/>
                  </a:cubicBezTo>
                  <a:cubicBezTo>
                    <a:pt x="1144" y="6060"/>
                    <a:pt x="1084" y="5989"/>
                    <a:pt x="1096" y="5917"/>
                  </a:cubicBezTo>
                  <a:cubicBezTo>
                    <a:pt x="1108" y="5846"/>
                    <a:pt x="1203" y="5798"/>
                    <a:pt x="1227" y="5727"/>
                  </a:cubicBezTo>
                  <a:cubicBezTo>
                    <a:pt x="1251" y="5644"/>
                    <a:pt x="1227" y="5572"/>
                    <a:pt x="1263" y="5513"/>
                  </a:cubicBezTo>
                  <a:cubicBezTo>
                    <a:pt x="1275" y="5441"/>
                    <a:pt x="1251" y="5370"/>
                    <a:pt x="1275" y="5286"/>
                  </a:cubicBezTo>
                  <a:cubicBezTo>
                    <a:pt x="1286" y="5215"/>
                    <a:pt x="1310" y="5144"/>
                    <a:pt x="1322" y="5084"/>
                  </a:cubicBezTo>
                  <a:cubicBezTo>
                    <a:pt x="1346" y="5013"/>
                    <a:pt x="1382" y="4953"/>
                    <a:pt x="1394" y="4870"/>
                  </a:cubicBezTo>
                  <a:cubicBezTo>
                    <a:pt x="1429" y="4798"/>
                    <a:pt x="1525" y="4774"/>
                    <a:pt x="1560" y="4715"/>
                  </a:cubicBezTo>
                  <a:cubicBezTo>
                    <a:pt x="1584" y="4655"/>
                    <a:pt x="1572" y="4560"/>
                    <a:pt x="1608" y="4501"/>
                  </a:cubicBezTo>
                  <a:cubicBezTo>
                    <a:pt x="1632" y="4441"/>
                    <a:pt x="1727" y="4393"/>
                    <a:pt x="1751" y="4334"/>
                  </a:cubicBezTo>
                  <a:cubicBezTo>
                    <a:pt x="1787" y="4274"/>
                    <a:pt x="1751" y="4179"/>
                    <a:pt x="1798" y="4120"/>
                  </a:cubicBezTo>
                  <a:cubicBezTo>
                    <a:pt x="1822" y="4060"/>
                    <a:pt x="1870" y="4001"/>
                    <a:pt x="1906" y="3941"/>
                  </a:cubicBezTo>
                  <a:cubicBezTo>
                    <a:pt x="1941" y="3881"/>
                    <a:pt x="2025" y="3846"/>
                    <a:pt x="2048" y="3786"/>
                  </a:cubicBezTo>
                  <a:cubicBezTo>
                    <a:pt x="2096" y="3727"/>
                    <a:pt x="2084" y="3643"/>
                    <a:pt x="2120" y="3584"/>
                  </a:cubicBezTo>
                  <a:cubicBezTo>
                    <a:pt x="2168" y="3524"/>
                    <a:pt x="2287" y="3524"/>
                    <a:pt x="2334" y="3465"/>
                  </a:cubicBezTo>
                  <a:cubicBezTo>
                    <a:pt x="2382" y="3405"/>
                    <a:pt x="2406" y="3322"/>
                    <a:pt x="2453" y="3286"/>
                  </a:cubicBezTo>
                  <a:cubicBezTo>
                    <a:pt x="2501" y="3227"/>
                    <a:pt x="2525" y="3167"/>
                    <a:pt x="2572" y="3108"/>
                  </a:cubicBezTo>
                  <a:cubicBezTo>
                    <a:pt x="2620" y="3048"/>
                    <a:pt x="2656" y="2989"/>
                    <a:pt x="2703" y="2941"/>
                  </a:cubicBezTo>
                  <a:cubicBezTo>
                    <a:pt x="2751" y="2893"/>
                    <a:pt x="2834" y="2869"/>
                    <a:pt x="2882" y="2822"/>
                  </a:cubicBezTo>
                  <a:cubicBezTo>
                    <a:pt x="2930" y="2774"/>
                    <a:pt x="2941" y="2667"/>
                    <a:pt x="3001" y="2631"/>
                  </a:cubicBezTo>
                  <a:cubicBezTo>
                    <a:pt x="3060" y="2584"/>
                    <a:pt x="3132" y="2548"/>
                    <a:pt x="3180" y="2512"/>
                  </a:cubicBezTo>
                  <a:cubicBezTo>
                    <a:pt x="3239" y="2465"/>
                    <a:pt x="3311" y="2453"/>
                    <a:pt x="3370" y="2405"/>
                  </a:cubicBezTo>
                  <a:cubicBezTo>
                    <a:pt x="3430" y="2357"/>
                    <a:pt x="3477" y="2298"/>
                    <a:pt x="3537" y="2250"/>
                  </a:cubicBezTo>
                  <a:cubicBezTo>
                    <a:pt x="3596" y="2215"/>
                    <a:pt x="3656" y="2167"/>
                    <a:pt x="3715" y="2131"/>
                  </a:cubicBezTo>
                  <a:cubicBezTo>
                    <a:pt x="3775" y="2096"/>
                    <a:pt x="3846" y="2072"/>
                    <a:pt x="3906" y="2036"/>
                  </a:cubicBezTo>
                  <a:cubicBezTo>
                    <a:pt x="3965" y="1988"/>
                    <a:pt x="4025" y="1953"/>
                    <a:pt x="4084" y="1917"/>
                  </a:cubicBezTo>
                  <a:cubicBezTo>
                    <a:pt x="4144" y="1881"/>
                    <a:pt x="4168" y="1762"/>
                    <a:pt x="4239" y="1738"/>
                  </a:cubicBezTo>
                  <a:cubicBezTo>
                    <a:pt x="4299" y="1703"/>
                    <a:pt x="4382" y="1715"/>
                    <a:pt x="4465" y="1691"/>
                  </a:cubicBezTo>
                  <a:cubicBezTo>
                    <a:pt x="4525" y="1655"/>
                    <a:pt x="4596" y="1631"/>
                    <a:pt x="4656" y="1595"/>
                  </a:cubicBezTo>
                  <a:cubicBezTo>
                    <a:pt x="4715" y="1572"/>
                    <a:pt x="4799" y="1572"/>
                    <a:pt x="4858" y="1536"/>
                  </a:cubicBezTo>
                  <a:cubicBezTo>
                    <a:pt x="4918" y="1512"/>
                    <a:pt x="4977" y="1441"/>
                    <a:pt x="5037" y="1417"/>
                  </a:cubicBezTo>
                  <a:cubicBezTo>
                    <a:pt x="5120" y="1393"/>
                    <a:pt x="5156" y="1345"/>
                    <a:pt x="5239" y="1322"/>
                  </a:cubicBezTo>
                  <a:cubicBezTo>
                    <a:pt x="5256" y="1313"/>
                    <a:pt x="5274" y="1310"/>
                    <a:pt x="5292" y="1310"/>
                  </a:cubicBezTo>
                  <a:cubicBezTo>
                    <a:pt x="5342" y="1310"/>
                    <a:pt x="5394" y="1335"/>
                    <a:pt x="5436" y="1335"/>
                  </a:cubicBezTo>
                  <a:cubicBezTo>
                    <a:pt x="5442" y="1335"/>
                    <a:pt x="5448" y="1335"/>
                    <a:pt x="5454" y="1334"/>
                  </a:cubicBezTo>
                  <a:cubicBezTo>
                    <a:pt x="5537" y="1322"/>
                    <a:pt x="5597" y="1274"/>
                    <a:pt x="5668" y="1262"/>
                  </a:cubicBezTo>
                  <a:cubicBezTo>
                    <a:pt x="5739" y="1238"/>
                    <a:pt x="5787" y="1155"/>
                    <a:pt x="5858" y="1143"/>
                  </a:cubicBezTo>
                  <a:cubicBezTo>
                    <a:pt x="5868" y="1140"/>
                    <a:pt x="5877" y="1139"/>
                    <a:pt x="5887" y="1139"/>
                  </a:cubicBezTo>
                  <a:cubicBezTo>
                    <a:pt x="5944" y="1139"/>
                    <a:pt x="6010" y="1183"/>
                    <a:pt x="6060" y="1183"/>
                  </a:cubicBezTo>
                  <a:cubicBezTo>
                    <a:pt x="6069" y="1183"/>
                    <a:pt x="6077" y="1182"/>
                    <a:pt x="6085" y="1179"/>
                  </a:cubicBezTo>
                  <a:cubicBezTo>
                    <a:pt x="6156" y="1167"/>
                    <a:pt x="6228" y="1167"/>
                    <a:pt x="6287" y="1155"/>
                  </a:cubicBezTo>
                  <a:cubicBezTo>
                    <a:pt x="6370" y="1143"/>
                    <a:pt x="6430" y="1095"/>
                    <a:pt x="6501" y="1095"/>
                  </a:cubicBezTo>
                  <a:cubicBezTo>
                    <a:pt x="6573" y="1084"/>
                    <a:pt x="6632" y="1060"/>
                    <a:pt x="6704" y="1048"/>
                  </a:cubicBezTo>
                  <a:cubicBezTo>
                    <a:pt x="6787" y="1048"/>
                    <a:pt x="6859" y="1000"/>
                    <a:pt x="6918" y="1000"/>
                  </a:cubicBezTo>
                  <a:close/>
                  <a:moveTo>
                    <a:pt x="7001" y="0"/>
                  </a:moveTo>
                  <a:cubicBezTo>
                    <a:pt x="6930" y="0"/>
                    <a:pt x="6859" y="48"/>
                    <a:pt x="6799" y="60"/>
                  </a:cubicBezTo>
                  <a:cubicBezTo>
                    <a:pt x="6716" y="60"/>
                    <a:pt x="6644" y="36"/>
                    <a:pt x="6573" y="36"/>
                  </a:cubicBezTo>
                  <a:cubicBezTo>
                    <a:pt x="6501" y="36"/>
                    <a:pt x="6418" y="60"/>
                    <a:pt x="6359" y="60"/>
                  </a:cubicBezTo>
                  <a:cubicBezTo>
                    <a:pt x="6340" y="66"/>
                    <a:pt x="6321" y="68"/>
                    <a:pt x="6302" y="68"/>
                  </a:cubicBezTo>
                  <a:cubicBezTo>
                    <a:pt x="6260" y="68"/>
                    <a:pt x="6218" y="57"/>
                    <a:pt x="6176" y="57"/>
                  </a:cubicBezTo>
                  <a:cubicBezTo>
                    <a:pt x="6166" y="57"/>
                    <a:pt x="6155" y="58"/>
                    <a:pt x="6144" y="60"/>
                  </a:cubicBezTo>
                  <a:cubicBezTo>
                    <a:pt x="6061" y="83"/>
                    <a:pt x="6001" y="155"/>
                    <a:pt x="5930" y="167"/>
                  </a:cubicBezTo>
                  <a:cubicBezTo>
                    <a:pt x="5915" y="172"/>
                    <a:pt x="5901" y="174"/>
                    <a:pt x="5886" y="174"/>
                  </a:cubicBezTo>
                  <a:cubicBezTo>
                    <a:pt x="5837" y="174"/>
                    <a:pt x="5787" y="153"/>
                    <a:pt x="5732" y="153"/>
                  </a:cubicBezTo>
                  <a:cubicBezTo>
                    <a:pt x="5723" y="153"/>
                    <a:pt x="5713" y="153"/>
                    <a:pt x="5704" y="155"/>
                  </a:cubicBezTo>
                  <a:cubicBezTo>
                    <a:pt x="5632" y="167"/>
                    <a:pt x="5573" y="226"/>
                    <a:pt x="5501" y="238"/>
                  </a:cubicBezTo>
                  <a:cubicBezTo>
                    <a:pt x="5466" y="250"/>
                    <a:pt x="5427" y="250"/>
                    <a:pt x="5388" y="250"/>
                  </a:cubicBezTo>
                  <a:cubicBezTo>
                    <a:pt x="5349" y="250"/>
                    <a:pt x="5311" y="250"/>
                    <a:pt x="5275" y="262"/>
                  </a:cubicBezTo>
                  <a:cubicBezTo>
                    <a:pt x="5204" y="274"/>
                    <a:pt x="5156" y="345"/>
                    <a:pt x="5085" y="369"/>
                  </a:cubicBezTo>
                  <a:cubicBezTo>
                    <a:pt x="5013" y="381"/>
                    <a:pt x="4954" y="393"/>
                    <a:pt x="4870" y="429"/>
                  </a:cubicBezTo>
                  <a:cubicBezTo>
                    <a:pt x="4799" y="452"/>
                    <a:pt x="4739" y="500"/>
                    <a:pt x="4680" y="512"/>
                  </a:cubicBezTo>
                  <a:cubicBezTo>
                    <a:pt x="4608" y="548"/>
                    <a:pt x="4537" y="524"/>
                    <a:pt x="4477" y="560"/>
                  </a:cubicBezTo>
                  <a:cubicBezTo>
                    <a:pt x="4418" y="583"/>
                    <a:pt x="4323" y="572"/>
                    <a:pt x="4263" y="595"/>
                  </a:cubicBezTo>
                  <a:cubicBezTo>
                    <a:pt x="4203" y="631"/>
                    <a:pt x="4156" y="738"/>
                    <a:pt x="4096" y="762"/>
                  </a:cubicBezTo>
                  <a:cubicBezTo>
                    <a:pt x="4037" y="798"/>
                    <a:pt x="3953" y="798"/>
                    <a:pt x="3894" y="822"/>
                  </a:cubicBezTo>
                  <a:cubicBezTo>
                    <a:pt x="3834" y="857"/>
                    <a:pt x="3763" y="869"/>
                    <a:pt x="3703" y="917"/>
                  </a:cubicBezTo>
                  <a:cubicBezTo>
                    <a:pt x="3644" y="941"/>
                    <a:pt x="3584" y="1000"/>
                    <a:pt x="3525" y="1036"/>
                  </a:cubicBezTo>
                  <a:cubicBezTo>
                    <a:pt x="3465" y="1060"/>
                    <a:pt x="3382" y="1072"/>
                    <a:pt x="3334" y="1119"/>
                  </a:cubicBezTo>
                  <a:cubicBezTo>
                    <a:pt x="3275" y="1167"/>
                    <a:pt x="3191" y="1179"/>
                    <a:pt x="3132" y="1214"/>
                  </a:cubicBezTo>
                  <a:cubicBezTo>
                    <a:pt x="3072" y="1250"/>
                    <a:pt x="3060" y="1357"/>
                    <a:pt x="3001" y="1405"/>
                  </a:cubicBezTo>
                  <a:cubicBezTo>
                    <a:pt x="2941" y="1453"/>
                    <a:pt x="2870" y="1453"/>
                    <a:pt x="2810" y="1488"/>
                  </a:cubicBezTo>
                  <a:cubicBezTo>
                    <a:pt x="2751" y="1536"/>
                    <a:pt x="2715" y="1607"/>
                    <a:pt x="2656" y="1655"/>
                  </a:cubicBezTo>
                  <a:cubicBezTo>
                    <a:pt x="2596" y="1703"/>
                    <a:pt x="2501" y="1691"/>
                    <a:pt x="2453" y="1726"/>
                  </a:cubicBezTo>
                  <a:cubicBezTo>
                    <a:pt x="2394" y="1774"/>
                    <a:pt x="2382" y="1869"/>
                    <a:pt x="2322" y="1917"/>
                  </a:cubicBezTo>
                  <a:cubicBezTo>
                    <a:pt x="2263" y="1953"/>
                    <a:pt x="2227" y="2024"/>
                    <a:pt x="2168" y="2072"/>
                  </a:cubicBezTo>
                  <a:cubicBezTo>
                    <a:pt x="2120" y="2119"/>
                    <a:pt x="2001" y="2107"/>
                    <a:pt x="1941" y="2167"/>
                  </a:cubicBezTo>
                  <a:cubicBezTo>
                    <a:pt x="1906" y="2215"/>
                    <a:pt x="1882" y="2310"/>
                    <a:pt x="1846" y="2357"/>
                  </a:cubicBezTo>
                  <a:cubicBezTo>
                    <a:pt x="1798" y="2417"/>
                    <a:pt x="1763" y="2488"/>
                    <a:pt x="1727" y="2536"/>
                  </a:cubicBezTo>
                  <a:cubicBezTo>
                    <a:pt x="1679" y="2596"/>
                    <a:pt x="1632" y="2643"/>
                    <a:pt x="1584" y="2703"/>
                  </a:cubicBezTo>
                  <a:cubicBezTo>
                    <a:pt x="1548" y="2762"/>
                    <a:pt x="1489" y="2810"/>
                    <a:pt x="1441" y="2869"/>
                  </a:cubicBezTo>
                  <a:cubicBezTo>
                    <a:pt x="1394" y="2929"/>
                    <a:pt x="1322" y="2953"/>
                    <a:pt x="1275" y="3012"/>
                  </a:cubicBezTo>
                  <a:cubicBezTo>
                    <a:pt x="1227" y="3072"/>
                    <a:pt x="1215" y="3143"/>
                    <a:pt x="1167" y="3203"/>
                  </a:cubicBezTo>
                  <a:cubicBezTo>
                    <a:pt x="1132" y="3262"/>
                    <a:pt x="1132" y="3358"/>
                    <a:pt x="1096" y="3417"/>
                  </a:cubicBezTo>
                  <a:cubicBezTo>
                    <a:pt x="1048" y="3477"/>
                    <a:pt x="989" y="3524"/>
                    <a:pt x="965" y="3584"/>
                  </a:cubicBezTo>
                  <a:cubicBezTo>
                    <a:pt x="929" y="3643"/>
                    <a:pt x="870" y="3703"/>
                    <a:pt x="846" y="3762"/>
                  </a:cubicBezTo>
                  <a:cubicBezTo>
                    <a:pt x="810" y="3822"/>
                    <a:pt x="739" y="3881"/>
                    <a:pt x="715" y="3941"/>
                  </a:cubicBezTo>
                  <a:cubicBezTo>
                    <a:pt x="679" y="4001"/>
                    <a:pt x="655" y="4072"/>
                    <a:pt x="620" y="4132"/>
                  </a:cubicBezTo>
                  <a:cubicBezTo>
                    <a:pt x="596" y="4191"/>
                    <a:pt x="560" y="4262"/>
                    <a:pt x="536" y="4334"/>
                  </a:cubicBezTo>
                  <a:cubicBezTo>
                    <a:pt x="538" y="4333"/>
                    <a:pt x="539" y="4333"/>
                    <a:pt x="540" y="4333"/>
                  </a:cubicBezTo>
                  <a:cubicBezTo>
                    <a:pt x="565" y="4333"/>
                    <a:pt x="606" y="4432"/>
                    <a:pt x="572" y="4489"/>
                  </a:cubicBezTo>
                  <a:cubicBezTo>
                    <a:pt x="548" y="4560"/>
                    <a:pt x="489" y="4608"/>
                    <a:pt x="477" y="4679"/>
                  </a:cubicBezTo>
                  <a:cubicBezTo>
                    <a:pt x="441" y="4751"/>
                    <a:pt x="370" y="4798"/>
                    <a:pt x="358" y="4870"/>
                  </a:cubicBezTo>
                  <a:cubicBezTo>
                    <a:pt x="322" y="4953"/>
                    <a:pt x="310" y="5001"/>
                    <a:pt x="274" y="5084"/>
                  </a:cubicBezTo>
                  <a:cubicBezTo>
                    <a:pt x="263" y="5155"/>
                    <a:pt x="239" y="5215"/>
                    <a:pt x="215" y="5286"/>
                  </a:cubicBezTo>
                  <a:cubicBezTo>
                    <a:pt x="203" y="5358"/>
                    <a:pt x="203" y="5441"/>
                    <a:pt x="191" y="5513"/>
                  </a:cubicBezTo>
                  <a:cubicBezTo>
                    <a:pt x="179" y="5584"/>
                    <a:pt x="239" y="5679"/>
                    <a:pt x="215" y="5739"/>
                  </a:cubicBezTo>
                  <a:cubicBezTo>
                    <a:pt x="203" y="5810"/>
                    <a:pt x="179" y="5870"/>
                    <a:pt x="155" y="5941"/>
                  </a:cubicBezTo>
                  <a:cubicBezTo>
                    <a:pt x="143" y="6013"/>
                    <a:pt x="120" y="6072"/>
                    <a:pt x="96" y="6156"/>
                  </a:cubicBezTo>
                  <a:cubicBezTo>
                    <a:pt x="84" y="6227"/>
                    <a:pt x="120" y="6298"/>
                    <a:pt x="96" y="6370"/>
                  </a:cubicBezTo>
                  <a:cubicBezTo>
                    <a:pt x="84" y="6453"/>
                    <a:pt x="12" y="6513"/>
                    <a:pt x="12" y="6584"/>
                  </a:cubicBezTo>
                  <a:cubicBezTo>
                    <a:pt x="12" y="6656"/>
                    <a:pt x="84" y="6727"/>
                    <a:pt x="72" y="6810"/>
                  </a:cubicBezTo>
                  <a:cubicBezTo>
                    <a:pt x="72" y="6882"/>
                    <a:pt x="12" y="6953"/>
                    <a:pt x="12" y="7013"/>
                  </a:cubicBezTo>
                  <a:cubicBezTo>
                    <a:pt x="12" y="7084"/>
                    <a:pt x="72" y="7168"/>
                    <a:pt x="72" y="7227"/>
                  </a:cubicBezTo>
                  <a:cubicBezTo>
                    <a:pt x="72" y="7299"/>
                    <a:pt x="12" y="7370"/>
                    <a:pt x="12" y="7441"/>
                  </a:cubicBezTo>
                  <a:cubicBezTo>
                    <a:pt x="12" y="7525"/>
                    <a:pt x="72" y="7584"/>
                    <a:pt x="72" y="7656"/>
                  </a:cubicBezTo>
                  <a:cubicBezTo>
                    <a:pt x="72" y="7727"/>
                    <a:pt x="1" y="7799"/>
                    <a:pt x="12" y="7882"/>
                  </a:cubicBezTo>
                  <a:cubicBezTo>
                    <a:pt x="24" y="7953"/>
                    <a:pt x="36" y="8025"/>
                    <a:pt x="36" y="8084"/>
                  </a:cubicBezTo>
                  <a:cubicBezTo>
                    <a:pt x="60" y="8156"/>
                    <a:pt x="132" y="8215"/>
                    <a:pt x="143" y="8299"/>
                  </a:cubicBezTo>
                  <a:cubicBezTo>
                    <a:pt x="155" y="8370"/>
                    <a:pt x="143" y="8442"/>
                    <a:pt x="155" y="8513"/>
                  </a:cubicBezTo>
                  <a:cubicBezTo>
                    <a:pt x="179" y="8596"/>
                    <a:pt x="155" y="8668"/>
                    <a:pt x="179" y="8739"/>
                  </a:cubicBezTo>
                  <a:cubicBezTo>
                    <a:pt x="191" y="8811"/>
                    <a:pt x="298" y="8858"/>
                    <a:pt x="310" y="8930"/>
                  </a:cubicBezTo>
                  <a:cubicBezTo>
                    <a:pt x="322" y="9013"/>
                    <a:pt x="274" y="9096"/>
                    <a:pt x="298" y="9156"/>
                  </a:cubicBezTo>
                  <a:cubicBezTo>
                    <a:pt x="310" y="9227"/>
                    <a:pt x="322" y="9287"/>
                    <a:pt x="358" y="9370"/>
                  </a:cubicBezTo>
                  <a:cubicBezTo>
                    <a:pt x="382" y="9442"/>
                    <a:pt x="477" y="9465"/>
                    <a:pt x="489" y="9549"/>
                  </a:cubicBezTo>
                  <a:cubicBezTo>
                    <a:pt x="513" y="9620"/>
                    <a:pt x="441" y="9704"/>
                    <a:pt x="465" y="9787"/>
                  </a:cubicBezTo>
                  <a:cubicBezTo>
                    <a:pt x="501" y="9846"/>
                    <a:pt x="608" y="9882"/>
                    <a:pt x="632" y="9942"/>
                  </a:cubicBezTo>
                  <a:cubicBezTo>
                    <a:pt x="667" y="10001"/>
                    <a:pt x="632" y="10108"/>
                    <a:pt x="667" y="10168"/>
                  </a:cubicBezTo>
                  <a:cubicBezTo>
                    <a:pt x="691" y="10227"/>
                    <a:pt x="751" y="10287"/>
                    <a:pt x="786" y="10347"/>
                  </a:cubicBezTo>
                  <a:cubicBezTo>
                    <a:pt x="810" y="10406"/>
                    <a:pt x="870" y="10466"/>
                    <a:pt x="905" y="10525"/>
                  </a:cubicBezTo>
                  <a:cubicBezTo>
                    <a:pt x="929" y="10585"/>
                    <a:pt x="953" y="10656"/>
                    <a:pt x="977" y="10739"/>
                  </a:cubicBezTo>
                  <a:cubicBezTo>
                    <a:pt x="1001" y="10799"/>
                    <a:pt x="1001" y="10882"/>
                    <a:pt x="1048" y="10942"/>
                  </a:cubicBezTo>
                  <a:lnTo>
                    <a:pt x="1179" y="11120"/>
                  </a:lnTo>
                  <a:cubicBezTo>
                    <a:pt x="1227" y="11180"/>
                    <a:pt x="1298" y="11216"/>
                    <a:pt x="1346" y="11275"/>
                  </a:cubicBezTo>
                  <a:cubicBezTo>
                    <a:pt x="1394" y="11335"/>
                    <a:pt x="1394" y="11418"/>
                    <a:pt x="1441" y="11478"/>
                  </a:cubicBezTo>
                  <a:cubicBezTo>
                    <a:pt x="1489" y="11537"/>
                    <a:pt x="1548" y="11585"/>
                    <a:pt x="1584" y="11644"/>
                  </a:cubicBezTo>
                  <a:cubicBezTo>
                    <a:pt x="1632" y="11704"/>
                    <a:pt x="1644" y="11775"/>
                    <a:pt x="1703" y="11835"/>
                  </a:cubicBezTo>
                  <a:cubicBezTo>
                    <a:pt x="1751" y="11894"/>
                    <a:pt x="1870" y="11882"/>
                    <a:pt x="1917" y="11942"/>
                  </a:cubicBezTo>
                  <a:cubicBezTo>
                    <a:pt x="1965" y="12002"/>
                    <a:pt x="1989" y="12073"/>
                    <a:pt x="2037" y="12121"/>
                  </a:cubicBezTo>
                  <a:cubicBezTo>
                    <a:pt x="2084" y="12168"/>
                    <a:pt x="2108" y="12252"/>
                    <a:pt x="2156" y="12299"/>
                  </a:cubicBezTo>
                  <a:cubicBezTo>
                    <a:pt x="2203" y="12347"/>
                    <a:pt x="2287" y="12371"/>
                    <a:pt x="2346" y="12418"/>
                  </a:cubicBezTo>
                  <a:cubicBezTo>
                    <a:pt x="2406" y="12466"/>
                    <a:pt x="2453" y="12525"/>
                    <a:pt x="2501" y="12561"/>
                  </a:cubicBezTo>
                  <a:cubicBezTo>
                    <a:pt x="2560" y="12609"/>
                    <a:pt x="2632" y="12621"/>
                    <a:pt x="2691" y="12668"/>
                  </a:cubicBezTo>
                  <a:cubicBezTo>
                    <a:pt x="2751" y="12716"/>
                    <a:pt x="2763" y="12799"/>
                    <a:pt x="2822" y="12847"/>
                  </a:cubicBezTo>
                  <a:cubicBezTo>
                    <a:pt x="2882" y="12894"/>
                    <a:pt x="2941" y="12930"/>
                    <a:pt x="3001" y="12966"/>
                  </a:cubicBezTo>
                  <a:cubicBezTo>
                    <a:pt x="3060" y="13014"/>
                    <a:pt x="3096" y="13085"/>
                    <a:pt x="3156" y="13133"/>
                  </a:cubicBezTo>
                  <a:cubicBezTo>
                    <a:pt x="3215" y="13180"/>
                    <a:pt x="3275" y="13204"/>
                    <a:pt x="3346" y="13240"/>
                  </a:cubicBezTo>
                  <a:cubicBezTo>
                    <a:pt x="3406" y="13287"/>
                    <a:pt x="3465" y="13311"/>
                    <a:pt x="3537" y="13347"/>
                  </a:cubicBezTo>
                  <a:cubicBezTo>
                    <a:pt x="3596" y="13371"/>
                    <a:pt x="3680" y="13371"/>
                    <a:pt x="3739" y="13406"/>
                  </a:cubicBezTo>
                  <a:cubicBezTo>
                    <a:pt x="3799" y="13430"/>
                    <a:pt x="3858" y="13490"/>
                    <a:pt x="3930" y="13526"/>
                  </a:cubicBezTo>
                  <a:cubicBezTo>
                    <a:pt x="3977" y="13549"/>
                    <a:pt x="4061" y="13561"/>
                    <a:pt x="4132" y="13597"/>
                  </a:cubicBezTo>
                  <a:cubicBezTo>
                    <a:pt x="4192" y="13621"/>
                    <a:pt x="4239" y="13704"/>
                    <a:pt x="4311" y="13728"/>
                  </a:cubicBezTo>
                  <a:cubicBezTo>
                    <a:pt x="4370" y="13764"/>
                    <a:pt x="4442" y="13776"/>
                    <a:pt x="4525" y="13799"/>
                  </a:cubicBezTo>
                  <a:cubicBezTo>
                    <a:pt x="4596" y="13835"/>
                    <a:pt x="4668" y="13835"/>
                    <a:pt x="4727" y="13859"/>
                  </a:cubicBezTo>
                  <a:cubicBezTo>
                    <a:pt x="4763" y="13877"/>
                    <a:pt x="4799" y="13877"/>
                    <a:pt x="4836" y="13877"/>
                  </a:cubicBezTo>
                  <a:cubicBezTo>
                    <a:pt x="4873" y="13877"/>
                    <a:pt x="4912" y="13877"/>
                    <a:pt x="4954" y="13895"/>
                  </a:cubicBezTo>
                  <a:cubicBezTo>
                    <a:pt x="5025" y="13918"/>
                    <a:pt x="5073" y="14002"/>
                    <a:pt x="5132" y="14026"/>
                  </a:cubicBezTo>
                  <a:cubicBezTo>
                    <a:pt x="5204" y="14037"/>
                    <a:pt x="5275" y="14037"/>
                    <a:pt x="5335" y="14061"/>
                  </a:cubicBezTo>
                  <a:cubicBezTo>
                    <a:pt x="5418" y="14073"/>
                    <a:pt x="5466" y="14085"/>
                    <a:pt x="5549" y="14097"/>
                  </a:cubicBezTo>
                  <a:cubicBezTo>
                    <a:pt x="5620" y="14121"/>
                    <a:pt x="5680" y="14180"/>
                    <a:pt x="5751" y="14192"/>
                  </a:cubicBezTo>
                  <a:cubicBezTo>
                    <a:pt x="5823" y="14204"/>
                    <a:pt x="5882" y="14228"/>
                    <a:pt x="5966" y="14252"/>
                  </a:cubicBezTo>
                  <a:cubicBezTo>
                    <a:pt x="5971" y="14253"/>
                    <a:pt x="5977" y="14253"/>
                    <a:pt x="5982" y="14253"/>
                  </a:cubicBezTo>
                  <a:cubicBezTo>
                    <a:pt x="6048" y="14253"/>
                    <a:pt x="6114" y="14192"/>
                    <a:pt x="6180" y="14192"/>
                  </a:cubicBezTo>
                  <a:cubicBezTo>
                    <a:pt x="6263" y="14204"/>
                    <a:pt x="6323" y="14276"/>
                    <a:pt x="6394" y="14276"/>
                  </a:cubicBezTo>
                  <a:cubicBezTo>
                    <a:pt x="6409" y="14280"/>
                    <a:pt x="6423" y="14282"/>
                    <a:pt x="6437" y="14282"/>
                  </a:cubicBezTo>
                  <a:cubicBezTo>
                    <a:pt x="6495" y="14282"/>
                    <a:pt x="6554" y="14252"/>
                    <a:pt x="6620" y="14252"/>
                  </a:cubicBezTo>
                  <a:cubicBezTo>
                    <a:pt x="6692" y="14252"/>
                    <a:pt x="6751" y="14311"/>
                    <a:pt x="6823" y="14311"/>
                  </a:cubicBezTo>
                  <a:cubicBezTo>
                    <a:pt x="6894" y="14311"/>
                    <a:pt x="6978" y="14276"/>
                    <a:pt x="7049" y="14276"/>
                  </a:cubicBezTo>
                  <a:cubicBezTo>
                    <a:pt x="7121" y="14276"/>
                    <a:pt x="7192" y="14264"/>
                    <a:pt x="7251" y="14264"/>
                  </a:cubicBezTo>
                  <a:cubicBezTo>
                    <a:pt x="7335" y="14264"/>
                    <a:pt x="7406" y="14276"/>
                    <a:pt x="7478" y="14276"/>
                  </a:cubicBezTo>
                  <a:cubicBezTo>
                    <a:pt x="7549" y="14276"/>
                    <a:pt x="7632" y="14228"/>
                    <a:pt x="7692" y="14228"/>
                  </a:cubicBezTo>
                  <a:cubicBezTo>
                    <a:pt x="7763" y="14228"/>
                    <a:pt x="7835" y="14264"/>
                    <a:pt x="7906" y="14264"/>
                  </a:cubicBezTo>
                  <a:cubicBezTo>
                    <a:pt x="7990" y="14252"/>
                    <a:pt x="8049" y="14192"/>
                    <a:pt x="8121" y="14180"/>
                  </a:cubicBezTo>
                  <a:cubicBezTo>
                    <a:pt x="8192" y="14157"/>
                    <a:pt x="8252" y="14157"/>
                    <a:pt x="8323" y="14145"/>
                  </a:cubicBezTo>
                  <a:cubicBezTo>
                    <a:pt x="8406" y="14133"/>
                    <a:pt x="8466" y="14109"/>
                    <a:pt x="8537" y="14109"/>
                  </a:cubicBezTo>
                  <a:cubicBezTo>
                    <a:pt x="8543" y="14108"/>
                    <a:pt x="8549" y="14108"/>
                    <a:pt x="8554" y="14108"/>
                  </a:cubicBezTo>
                  <a:cubicBezTo>
                    <a:pt x="8618" y="14108"/>
                    <a:pt x="8694" y="14158"/>
                    <a:pt x="8749" y="14158"/>
                  </a:cubicBezTo>
                  <a:cubicBezTo>
                    <a:pt x="8754" y="14158"/>
                    <a:pt x="8759" y="14157"/>
                    <a:pt x="8764" y="14157"/>
                  </a:cubicBezTo>
                  <a:cubicBezTo>
                    <a:pt x="8835" y="14145"/>
                    <a:pt x="8883" y="14049"/>
                    <a:pt x="8954" y="14037"/>
                  </a:cubicBezTo>
                  <a:cubicBezTo>
                    <a:pt x="9026" y="14026"/>
                    <a:pt x="9097" y="14026"/>
                    <a:pt x="9156" y="14014"/>
                  </a:cubicBezTo>
                  <a:cubicBezTo>
                    <a:pt x="9240" y="13990"/>
                    <a:pt x="9311" y="13990"/>
                    <a:pt x="9383" y="13978"/>
                  </a:cubicBezTo>
                  <a:cubicBezTo>
                    <a:pt x="9454" y="13954"/>
                    <a:pt x="9514" y="13918"/>
                    <a:pt x="9573" y="13895"/>
                  </a:cubicBezTo>
                  <a:cubicBezTo>
                    <a:pt x="9657" y="13859"/>
                    <a:pt x="9716" y="13847"/>
                    <a:pt x="9788" y="13811"/>
                  </a:cubicBezTo>
                  <a:cubicBezTo>
                    <a:pt x="9847" y="13787"/>
                    <a:pt x="9918" y="13740"/>
                    <a:pt x="9978" y="13728"/>
                  </a:cubicBezTo>
                  <a:cubicBezTo>
                    <a:pt x="10038" y="13692"/>
                    <a:pt x="10109" y="13668"/>
                    <a:pt x="10169" y="13633"/>
                  </a:cubicBezTo>
                  <a:cubicBezTo>
                    <a:pt x="10228" y="13609"/>
                    <a:pt x="10311" y="13597"/>
                    <a:pt x="10371" y="13549"/>
                  </a:cubicBezTo>
                  <a:cubicBezTo>
                    <a:pt x="10430" y="13514"/>
                    <a:pt x="10466" y="13430"/>
                    <a:pt x="10526" y="13383"/>
                  </a:cubicBezTo>
                  <a:cubicBezTo>
                    <a:pt x="10585" y="13359"/>
                    <a:pt x="10692" y="13383"/>
                    <a:pt x="10752" y="13335"/>
                  </a:cubicBezTo>
                  <a:cubicBezTo>
                    <a:pt x="10811" y="13311"/>
                    <a:pt x="10847" y="13204"/>
                    <a:pt x="10907" y="13180"/>
                  </a:cubicBezTo>
                  <a:cubicBezTo>
                    <a:pt x="10966" y="13133"/>
                    <a:pt x="11061" y="13156"/>
                    <a:pt x="11121" y="13121"/>
                  </a:cubicBezTo>
                  <a:cubicBezTo>
                    <a:pt x="11181" y="13073"/>
                    <a:pt x="11204" y="12978"/>
                    <a:pt x="11264" y="12942"/>
                  </a:cubicBezTo>
                  <a:cubicBezTo>
                    <a:pt x="11323" y="12894"/>
                    <a:pt x="11419" y="12918"/>
                    <a:pt x="11478" y="12883"/>
                  </a:cubicBezTo>
                  <a:cubicBezTo>
                    <a:pt x="11538" y="12835"/>
                    <a:pt x="11585" y="12775"/>
                    <a:pt x="11633" y="12728"/>
                  </a:cubicBezTo>
                  <a:cubicBezTo>
                    <a:pt x="11693" y="12680"/>
                    <a:pt x="11704" y="12597"/>
                    <a:pt x="11764" y="12549"/>
                  </a:cubicBezTo>
                  <a:cubicBezTo>
                    <a:pt x="11823" y="12502"/>
                    <a:pt x="11859" y="12442"/>
                    <a:pt x="11919" y="12383"/>
                  </a:cubicBezTo>
                  <a:cubicBezTo>
                    <a:pt x="11978" y="12347"/>
                    <a:pt x="12014" y="12299"/>
                    <a:pt x="12074" y="12240"/>
                  </a:cubicBezTo>
                  <a:cubicBezTo>
                    <a:pt x="12121" y="12192"/>
                    <a:pt x="12240" y="12192"/>
                    <a:pt x="12288" y="12144"/>
                  </a:cubicBezTo>
                  <a:cubicBezTo>
                    <a:pt x="12335" y="12109"/>
                    <a:pt x="12359" y="12013"/>
                    <a:pt x="12407" y="11966"/>
                  </a:cubicBezTo>
                  <a:cubicBezTo>
                    <a:pt x="12455" y="11906"/>
                    <a:pt x="12538" y="11894"/>
                    <a:pt x="12585" y="11847"/>
                  </a:cubicBezTo>
                  <a:cubicBezTo>
                    <a:pt x="12633" y="11787"/>
                    <a:pt x="12609" y="11692"/>
                    <a:pt x="12669" y="11644"/>
                  </a:cubicBezTo>
                  <a:cubicBezTo>
                    <a:pt x="12716" y="11585"/>
                    <a:pt x="12764" y="11537"/>
                    <a:pt x="12812" y="11478"/>
                  </a:cubicBezTo>
                  <a:cubicBezTo>
                    <a:pt x="12847" y="11418"/>
                    <a:pt x="12931" y="11394"/>
                    <a:pt x="12966" y="11335"/>
                  </a:cubicBezTo>
                  <a:cubicBezTo>
                    <a:pt x="13014" y="11275"/>
                    <a:pt x="13002" y="11180"/>
                    <a:pt x="13050" y="11120"/>
                  </a:cubicBezTo>
                  <a:cubicBezTo>
                    <a:pt x="13086" y="11061"/>
                    <a:pt x="13205" y="11061"/>
                    <a:pt x="13240" y="10989"/>
                  </a:cubicBezTo>
                  <a:cubicBezTo>
                    <a:pt x="13288" y="10930"/>
                    <a:pt x="13300" y="10859"/>
                    <a:pt x="13324" y="10799"/>
                  </a:cubicBezTo>
                  <a:cubicBezTo>
                    <a:pt x="13359" y="10739"/>
                    <a:pt x="13383" y="10656"/>
                    <a:pt x="13419" y="10597"/>
                  </a:cubicBezTo>
                  <a:cubicBezTo>
                    <a:pt x="13443" y="10537"/>
                    <a:pt x="13478" y="10466"/>
                    <a:pt x="13502" y="10406"/>
                  </a:cubicBezTo>
                  <a:cubicBezTo>
                    <a:pt x="13538" y="10347"/>
                    <a:pt x="13609" y="10299"/>
                    <a:pt x="13645" y="10227"/>
                  </a:cubicBezTo>
                  <a:cubicBezTo>
                    <a:pt x="13669" y="10168"/>
                    <a:pt x="13645" y="10061"/>
                    <a:pt x="13669" y="10001"/>
                  </a:cubicBezTo>
                  <a:cubicBezTo>
                    <a:pt x="13705" y="9942"/>
                    <a:pt x="13764" y="9882"/>
                    <a:pt x="13788" y="9811"/>
                  </a:cubicBezTo>
                  <a:cubicBezTo>
                    <a:pt x="13824" y="9739"/>
                    <a:pt x="13883" y="9692"/>
                    <a:pt x="13907" y="9620"/>
                  </a:cubicBezTo>
                  <a:cubicBezTo>
                    <a:pt x="13943" y="9549"/>
                    <a:pt x="13943" y="9465"/>
                    <a:pt x="13955" y="9406"/>
                  </a:cubicBezTo>
                  <a:cubicBezTo>
                    <a:pt x="13979" y="9335"/>
                    <a:pt x="14002" y="9275"/>
                    <a:pt x="14014" y="9204"/>
                  </a:cubicBezTo>
                  <a:cubicBezTo>
                    <a:pt x="14026" y="9132"/>
                    <a:pt x="14074" y="9073"/>
                    <a:pt x="14086" y="8989"/>
                  </a:cubicBezTo>
                  <a:cubicBezTo>
                    <a:pt x="14098" y="8918"/>
                    <a:pt x="14121" y="8846"/>
                    <a:pt x="14133" y="8787"/>
                  </a:cubicBezTo>
                  <a:cubicBezTo>
                    <a:pt x="14145" y="8715"/>
                    <a:pt x="14074" y="8620"/>
                    <a:pt x="14086" y="8561"/>
                  </a:cubicBezTo>
                  <a:cubicBezTo>
                    <a:pt x="14098" y="8489"/>
                    <a:pt x="14181" y="8430"/>
                    <a:pt x="14193" y="8358"/>
                  </a:cubicBezTo>
                  <a:cubicBezTo>
                    <a:pt x="14205" y="8275"/>
                    <a:pt x="14205" y="8203"/>
                    <a:pt x="14217" y="8144"/>
                  </a:cubicBezTo>
                  <a:cubicBezTo>
                    <a:pt x="14240" y="8072"/>
                    <a:pt x="14264" y="8013"/>
                    <a:pt x="14276" y="7942"/>
                  </a:cubicBezTo>
                  <a:cubicBezTo>
                    <a:pt x="14300" y="7870"/>
                    <a:pt x="14252" y="7787"/>
                    <a:pt x="14252" y="7715"/>
                  </a:cubicBezTo>
                  <a:cubicBezTo>
                    <a:pt x="14252" y="7644"/>
                    <a:pt x="14217" y="7572"/>
                    <a:pt x="14240" y="7489"/>
                  </a:cubicBezTo>
                  <a:cubicBezTo>
                    <a:pt x="14240" y="7418"/>
                    <a:pt x="14324" y="7358"/>
                    <a:pt x="14324" y="7287"/>
                  </a:cubicBezTo>
                  <a:cubicBezTo>
                    <a:pt x="14324" y="7215"/>
                    <a:pt x="14312" y="7132"/>
                    <a:pt x="14312" y="7060"/>
                  </a:cubicBezTo>
                  <a:cubicBezTo>
                    <a:pt x="14312" y="6989"/>
                    <a:pt x="14240" y="6918"/>
                    <a:pt x="14240" y="6858"/>
                  </a:cubicBezTo>
                  <a:cubicBezTo>
                    <a:pt x="14240" y="6775"/>
                    <a:pt x="14324" y="6703"/>
                    <a:pt x="14312" y="6632"/>
                  </a:cubicBezTo>
                  <a:cubicBezTo>
                    <a:pt x="14312" y="6560"/>
                    <a:pt x="14312" y="6477"/>
                    <a:pt x="14300" y="6406"/>
                  </a:cubicBezTo>
                  <a:cubicBezTo>
                    <a:pt x="14276" y="6334"/>
                    <a:pt x="14240" y="6275"/>
                    <a:pt x="14240" y="6203"/>
                  </a:cubicBezTo>
                  <a:cubicBezTo>
                    <a:pt x="14217" y="6120"/>
                    <a:pt x="14193" y="6060"/>
                    <a:pt x="14193" y="5989"/>
                  </a:cubicBezTo>
                  <a:cubicBezTo>
                    <a:pt x="14181" y="5917"/>
                    <a:pt x="14133" y="5858"/>
                    <a:pt x="14121" y="5786"/>
                  </a:cubicBezTo>
                  <a:cubicBezTo>
                    <a:pt x="14098" y="5703"/>
                    <a:pt x="14181" y="5620"/>
                    <a:pt x="14157" y="5560"/>
                  </a:cubicBezTo>
                  <a:cubicBezTo>
                    <a:pt x="14145" y="5489"/>
                    <a:pt x="14086" y="5429"/>
                    <a:pt x="14062" y="5370"/>
                  </a:cubicBezTo>
                  <a:cubicBezTo>
                    <a:pt x="14038" y="5286"/>
                    <a:pt x="13979" y="5227"/>
                    <a:pt x="13955" y="5167"/>
                  </a:cubicBezTo>
                  <a:cubicBezTo>
                    <a:pt x="13943" y="5096"/>
                    <a:pt x="13907" y="5036"/>
                    <a:pt x="13883" y="4965"/>
                  </a:cubicBezTo>
                  <a:cubicBezTo>
                    <a:pt x="13848" y="4894"/>
                    <a:pt x="13859" y="4810"/>
                    <a:pt x="13836" y="4751"/>
                  </a:cubicBezTo>
                  <a:cubicBezTo>
                    <a:pt x="13800" y="4679"/>
                    <a:pt x="13800" y="4608"/>
                    <a:pt x="13776" y="4548"/>
                  </a:cubicBezTo>
                  <a:cubicBezTo>
                    <a:pt x="13740" y="4489"/>
                    <a:pt x="13740" y="4393"/>
                    <a:pt x="13728" y="4334"/>
                  </a:cubicBezTo>
                  <a:cubicBezTo>
                    <a:pt x="13705" y="4274"/>
                    <a:pt x="13621" y="4215"/>
                    <a:pt x="13598" y="4155"/>
                  </a:cubicBezTo>
                  <a:cubicBezTo>
                    <a:pt x="13562" y="4096"/>
                    <a:pt x="13502" y="4036"/>
                    <a:pt x="13467" y="3977"/>
                  </a:cubicBezTo>
                  <a:cubicBezTo>
                    <a:pt x="13431" y="3917"/>
                    <a:pt x="13467" y="3822"/>
                    <a:pt x="13431" y="3762"/>
                  </a:cubicBezTo>
                  <a:cubicBezTo>
                    <a:pt x="13407" y="3703"/>
                    <a:pt x="13300" y="3667"/>
                    <a:pt x="13252" y="3608"/>
                  </a:cubicBezTo>
                  <a:cubicBezTo>
                    <a:pt x="13228" y="3548"/>
                    <a:pt x="13264" y="3429"/>
                    <a:pt x="13240" y="3370"/>
                  </a:cubicBezTo>
                  <a:cubicBezTo>
                    <a:pt x="13193" y="3310"/>
                    <a:pt x="13109" y="3286"/>
                    <a:pt x="13062" y="3227"/>
                  </a:cubicBezTo>
                  <a:cubicBezTo>
                    <a:pt x="13014" y="3167"/>
                    <a:pt x="12966" y="3119"/>
                    <a:pt x="12931" y="3060"/>
                  </a:cubicBezTo>
                  <a:cubicBezTo>
                    <a:pt x="12883" y="3000"/>
                    <a:pt x="12883" y="2905"/>
                    <a:pt x="12836" y="2846"/>
                  </a:cubicBezTo>
                  <a:cubicBezTo>
                    <a:pt x="12788" y="2786"/>
                    <a:pt x="12764" y="2727"/>
                    <a:pt x="12716" y="2667"/>
                  </a:cubicBezTo>
                  <a:cubicBezTo>
                    <a:pt x="12669" y="2608"/>
                    <a:pt x="12585" y="2596"/>
                    <a:pt x="12538" y="2536"/>
                  </a:cubicBezTo>
                  <a:cubicBezTo>
                    <a:pt x="12490" y="2477"/>
                    <a:pt x="12419" y="2453"/>
                    <a:pt x="12371" y="2393"/>
                  </a:cubicBezTo>
                  <a:cubicBezTo>
                    <a:pt x="12335" y="2334"/>
                    <a:pt x="12300" y="2250"/>
                    <a:pt x="12252" y="2215"/>
                  </a:cubicBezTo>
                  <a:cubicBezTo>
                    <a:pt x="12216" y="2167"/>
                    <a:pt x="12181" y="2072"/>
                    <a:pt x="12133" y="2036"/>
                  </a:cubicBezTo>
                  <a:cubicBezTo>
                    <a:pt x="12097" y="1988"/>
                    <a:pt x="12050" y="1917"/>
                    <a:pt x="12002" y="1869"/>
                  </a:cubicBezTo>
                  <a:cubicBezTo>
                    <a:pt x="11943" y="1822"/>
                    <a:pt x="11835" y="1834"/>
                    <a:pt x="11800" y="1774"/>
                  </a:cubicBezTo>
                  <a:cubicBezTo>
                    <a:pt x="11740" y="1738"/>
                    <a:pt x="11740" y="1631"/>
                    <a:pt x="11681" y="1584"/>
                  </a:cubicBezTo>
                  <a:cubicBezTo>
                    <a:pt x="11621" y="1536"/>
                    <a:pt x="11538" y="1524"/>
                    <a:pt x="11478" y="1476"/>
                  </a:cubicBezTo>
                  <a:cubicBezTo>
                    <a:pt x="11419" y="1441"/>
                    <a:pt x="11383" y="1381"/>
                    <a:pt x="11323" y="1334"/>
                  </a:cubicBezTo>
                  <a:cubicBezTo>
                    <a:pt x="11294" y="1310"/>
                    <a:pt x="11249" y="1310"/>
                    <a:pt x="11204" y="1310"/>
                  </a:cubicBezTo>
                  <a:cubicBezTo>
                    <a:pt x="11160" y="1310"/>
                    <a:pt x="11115" y="1310"/>
                    <a:pt x="11085" y="1286"/>
                  </a:cubicBezTo>
                  <a:cubicBezTo>
                    <a:pt x="11026" y="1238"/>
                    <a:pt x="11002" y="1143"/>
                    <a:pt x="10942" y="1107"/>
                  </a:cubicBezTo>
                  <a:cubicBezTo>
                    <a:pt x="10883" y="1060"/>
                    <a:pt x="10823" y="1024"/>
                    <a:pt x="10764" y="988"/>
                  </a:cubicBezTo>
                  <a:cubicBezTo>
                    <a:pt x="10704" y="964"/>
                    <a:pt x="10621" y="976"/>
                    <a:pt x="10550" y="929"/>
                  </a:cubicBezTo>
                  <a:cubicBezTo>
                    <a:pt x="10490" y="905"/>
                    <a:pt x="10407" y="869"/>
                    <a:pt x="10347" y="845"/>
                  </a:cubicBezTo>
                  <a:cubicBezTo>
                    <a:pt x="10288" y="810"/>
                    <a:pt x="10228" y="762"/>
                    <a:pt x="10157" y="738"/>
                  </a:cubicBezTo>
                  <a:cubicBezTo>
                    <a:pt x="10097" y="703"/>
                    <a:pt x="10014" y="703"/>
                    <a:pt x="9954" y="679"/>
                  </a:cubicBezTo>
                  <a:cubicBezTo>
                    <a:pt x="9895" y="643"/>
                    <a:pt x="9859" y="512"/>
                    <a:pt x="9788" y="500"/>
                  </a:cubicBezTo>
                  <a:cubicBezTo>
                    <a:pt x="9773" y="493"/>
                    <a:pt x="9757" y="490"/>
                    <a:pt x="9740" y="490"/>
                  </a:cubicBezTo>
                  <a:cubicBezTo>
                    <a:pt x="9681" y="490"/>
                    <a:pt x="9612" y="525"/>
                    <a:pt x="9564" y="525"/>
                  </a:cubicBezTo>
                  <a:cubicBezTo>
                    <a:pt x="9559" y="525"/>
                    <a:pt x="9554" y="525"/>
                    <a:pt x="9549" y="524"/>
                  </a:cubicBezTo>
                  <a:cubicBezTo>
                    <a:pt x="9478" y="500"/>
                    <a:pt x="9418" y="464"/>
                    <a:pt x="9359" y="441"/>
                  </a:cubicBezTo>
                  <a:cubicBezTo>
                    <a:pt x="9276" y="405"/>
                    <a:pt x="9216" y="381"/>
                    <a:pt x="9145" y="369"/>
                  </a:cubicBezTo>
                  <a:cubicBezTo>
                    <a:pt x="9073" y="345"/>
                    <a:pt x="9014" y="310"/>
                    <a:pt x="8942" y="286"/>
                  </a:cubicBezTo>
                  <a:cubicBezTo>
                    <a:pt x="8859" y="274"/>
                    <a:pt x="8799" y="202"/>
                    <a:pt x="8740" y="191"/>
                  </a:cubicBezTo>
                  <a:cubicBezTo>
                    <a:pt x="8668" y="167"/>
                    <a:pt x="8597" y="167"/>
                    <a:pt x="8537" y="155"/>
                  </a:cubicBezTo>
                  <a:cubicBezTo>
                    <a:pt x="8514" y="151"/>
                    <a:pt x="8488" y="150"/>
                    <a:pt x="8463" y="150"/>
                  </a:cubicBezTo>
                  <a:cubicBezTo>
                    <a:pt x="8412" y="150"/>
                    <a:pt x="8359" y="155"/>
                    <a:pt x="8311" y="155"/>
                  </a:cubicBezTo>
                  <a:cubicBezTo>
                    <a:pt x="8275" y="149"/>
                    <a:pt x="8240" y="149"/>
                    <a:pt x="8202" y="149"/>
                  </a:cubicBezTo>
                  <a:cubicBezTo>
                    <a:pt x="8165" y="149"/>
                    <a:pt x="8127" y="149"/>
                    <a:pt x="8085" y="143"/>
                  </a:cubicBezTo>
                  <a:cubicBezTo>
                    <a:pt x="8013" y="119"/>
                    <a:pt x="7954" y="60"/>
                    <a:pt x="7883" y="60"/>
                  </a:cubicBezTo>
                  <a:cubicBezTo>
                    <a:pt x="7811" y="48"/>
                    <a:pt x="7728" y="36"/>
                    <a:pt x="7668" y="24"/>
                  </a:cubicBezTo>
                  <a:cubicBezTo>
                    <a:pt x="7597" y="24"/>
                    <a:pt x="7525" y="0"/>
                    <a:pt x="7454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4" name="Google Shape;3106;p35">
              <a:extLst>
                <a:ext uri="{FF2B5EF4-FFF2-40B4-BE49-F238E27FC236}">
                  <a16:creationId xmlns:a16="http://schemas.microsoft.com/office/drawing/2014/main" id="{F696C33C-4E56-3A14-3E87-F8E43495C019}"/>
                </a:ext>
              </a:extLst>
            </p:cNvPr>
            <p:cNvSpPr/>
            <p:nvPr/>
          </p:nvSpPr>
          <p:spPr>
            <a:xfrm>
              <a:off x="1237668" y="4022371"/>
              <a:ext cx="240996" cy="282878"/>
            </a:xfrm>
            <a:custGeom>
              <a:avLst/>
              <a:gdLst/>
              <a:ahLst/>
              <a:cxnLst/>
              <a:rect l="l" t="t" r="r" b="b"/>
              <a:pathLst>
                <a:path w="6430" h="7452" extrusionOk="0">
                  <a:moveTo>
                    <a:pt x="3221" y="1"/>
                  </a:moveTo>
                  <a:cubicBezTo>
                    <a:pt x="3156" y="1"/>
                    <a:pt x="3090" y="28"/>
                    <a:pt x="3037" y="81"/>
                  </a:cubicBezTo>
                  <a:cubicBezTo>
                    <a:pt x="2334" y="772"/>
                    <a:pt x="1489" y="1093"/>
                    <a:pt x="370" y="1093"/>
                  </a:cubicBezTo>
                  <a:cubicBezTo>
                    <a:pt x="227" y="1093"/>
                    <a:pt x="108" y="1212"/>
                    <a:pt x="108" y="1367"/>
                  </a:cubicBezTo>
                  <a:cubicBezTo>
                    <a:pt x="108" y="1557"/>
                    <a:pt x="108" y="1736"/>
                    <a:pt x="96" y="1927"/>
                  </a:cubicBezTo>
                  <a:cubicBezTo>
                    <a:pt x="60" y="3784"/>
                    <a:pt x="0" y="6368"/>
                    <a:pt x="3132" y="7439"/>
                  </a:cubicBezTo>
                  <a:lnTo>
                    <a:pt x="3215" y="7451"/>
                  </a:lnTo>
                  <a:lnTo>
                    <a:pt x="3310" y="7439"/>
                  </a:lnTo>
                  <a:cubicBezTo>
                    <a:pt x="6430" y="6344"/>
                    <a:pt x="6382" y="3808"/>
                    <a:pt x="6358" y="1927"/>
                  </a:cubicBezTo>
                  <a:cubicBezTo>
                    <a:pt x="6335" y="1736"/>
                    <a:pt x="6335" y="1546"/>
                    <a:pt x="6335" y="1367"/>
                  </a:cubicBezTo>
                  <a:cubicBezTo>
                    <a:pt x="6335" y="1212"/>
                    <a:pt x="6227" y="1093"/>
                    <a:pt x="6073" y="1093"/>
                  </a:cubicBezTo>
                  <a:cubicBezTo>
                    <a:pt x="4953" y="1093"/>
                    <a:pt x="4120" y="772"/>
                    <a:pt x="3406" y="81"/>
                  </a:cubicBezTo>
                  <a:cubicBezTo>
                    <a:pt x="3352" y="28"/>
                    <a:pt x="3287" y="1"/>
                    <a:pt x="3221" y="1"/>
                  </a:cubicBezTo>
                  <a:close/>
                </a:path>
              </a:pathLst>
            </a:custGeom>
            <a:solidFill>
              <a:srgbClr val="A6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5" name="Google Shape;3107;p35">
              <a:extLst>
                <a:ext uri="{FF2B5EF4-FFF2-40B4-BE49-F238E27FC236}">
                  <a16:creationId xmlns:a16="http://schemas.microsoft.com/office/drawing/2014/main" id="{296FCFA3-9DEB-7FDA-FD37-97D607A79F08}"/>
                </a:ext>
              </a:extLst>
            </p:cNvPr>
            <p:cNvSpPr/>
            <p:nvPr/>
          </p:nvSpPr>
          <p:spPr>
            <a:xfrm>
              <a:off x="1297897" y="4102847"/>
              <a:ext cx="122335" cy="112779"/>
            </a:xfrm>
            <a:custGeom>
              <a:avLst/>
              <a:gdLst/>
              <a:ahLst/>
              <a:cxnLst/>
              <a:rect l="l" t="t" r="r" b="b"/>
              <a:pathLst>
                <a:path w="3264" h="2971" extrusionOk="0">
                  <a:moveTo>
                    <a:pt x="2144" y="283"/>
                  </a:moveTo>
                  <a:cubicBezTo>
                    <a:pt x="2263" y="342"/>
                    <a:pt x="2382" y="402"/>
                    <a:pt x="2489" y="497"/>
                  </a:cubicBezTo>
                  <a:cubicBezTo>
                    <a:pt x="2442" y="533"/>
                    <a:pt x="2382" y="569"/>
                    <a:pt x="2334" y="604"/>
                  </a:cubicBezTo>
                  <a:cubicBezTo>
                    <a:pt x="2275" y="509"/>
                    <a:pt x="2215" y="390"/>
                    <a:pt x="2144" y="283"/>
                  </a:cubicBezTo>
                  <a:close/>
                  <a:moveTo>
                    <a:pt x="1120" y="283"/>
                  </a:moveTo>
                  <a:lnTo>
                    <a:pt x="1120" y="283"/>
                  </a:lnTo>
                  <a:cubicBezTo>
                    <a:pt x="1025" y="390"/>
                    <a:pt x="965" y="509"/>
                    <a:pt x="929" y="616"/>
                  </a:cubicBezTo>
                  <a:cubicBezTo>
                    <a:pt x="870" y="580"/>
                    <a:pt x="822" y="533"/>
                    <a:pt x="775" y="497"/>
                  </a:cubicBezTo>
                  <a:cubicBezTo>
                    <a:pt x="882" y="402"/>
                    <a:pt x="989" y="330"/>
                    <a:pt x="1120" y="283"/>
                  </a:cubicBezTo>
                  <a:close/>
                  <a:moveTo>
                    <a:pt x="1537" y="176"/>
                  </a:moveTo>
                  <a:lnTo>
                    <a:pt x="1537" y="819"/>
                  </a:lnTo>
                  <a:cubicBezTo>
                    <a:pt x="1382" y="807"/>
                    <a:pt x="1239" y="771"/>
                    <a:pt x="1084" y="700"/>
                  </a:cubicBezTo>
                  <a:cubicBezTo>
                    <a:pt x="1168" y="497"/>
                    <a:pt x="1310" y="259"/>
                    <a:pt x="1537" y="176"/>
                  </a:cubicBezTo>
                  <a:close/>
                  <a:moveTo>
                    <a:pt x="1727" y="199"/>
                  </a:moveTo>
                  <a:cubicBezTo>
                    <a:pt x="1942" y="259"/>
                    <a:pt x="2084" y="509"/>
                    <a:pt x="2180" y="711"/>
                  </a:cubicBezTo>
                  <a:cubicBezTo>
                    <a:pt x="2025" y="771"/>
                    <a:pt x="1882" y="807"/>
                    <a:pt x="1727" y="819"/>
                  </a:cubicBezTo>
                  <a:lnTo>
                    <a:pt x="1727" y="199"/>
                  </a:lnTo>
                  <a:close/>
                  <a:moveTo>
                    <a:pt x="644" y="640"/>
                  </a:moveTo>
                  <a:cubicBezTo>
                    <a:pt x="715" y="700"/>
                    <a:pt x="787" y="759"/>
                    <a:pt x="870" y="807"/>
                  </a:cubicBezTo>
                  <a:cubicBezTo>
                    <a:pt x="822" y="985"/>
                    <a:pt x="775" y="1176"/>
                    <a:pt x="775" y="1390"/>
                  </a:cubicBezTo>
                  <a:lnTo>
                    <a:pt x="346" y="1390"/>
                  </a:lnTo>
                  <a:cubicBezTo>
                    <a:pt x="358" y="1104"/>
                    <a:pt x="465" y="854"/>
                    <a:pt x="644" y="640"/>
                  </a:cubicBezTo>
                  <a:close/>
                  <a:moveTo>
                    <a:pt x="1049" y="890"/>
                  </a:moveTo>
                  <a:cubicBezTo>
                    <a:pt x="1191" y="950"/>
                    <a:pt x="1358" y="997"/>
                    <a:pt x="1537" y="1009"/>
                  </a:cubicBezTo>
                  <a:lnTo>
                    <a:pt x="1537" y="1390"/>
                  </a:lnTo>
                  <a:lnTo>
                    <a:pt x="965" y="1390"/>
                  </a:lnTo>
                  <a:cubicBezTo>
                    <a:pt x="965" y="1200"/>
                    <a:pt x="1001" y="1045"/>
                    <a:pt x="1049" y="890"/>
                  </a:cubicBezTo>
                  <a:close/>
                  <a:moveTo>
                    <a:pt x="2239" y="890"/>
                  </a:moveTo>
                  <a:cubicBezTo>
                    <a:pt x="2275" y="1045"/>
                    <a:pt x="2287" y="1212"/>
                    <a:pt x="2311" y="1390"/>
                  </a:cubicBezTo>
                  <a:lnTo>
                    <a:pt x="1727" y="1390"/>
                  </a:lnTo>
                  <a:lnTo>
                    <a:pt x="1727" y="1009"/>
                  </a:lnTo>
                  <a:cubicBezTo>
                    <a:pt x="1906" y="997"/>
                    <a:pt x="2072" y="973"/>
                    <a:pt x="2239" y="890"/>
                  </a:cubicBezTo>
                  <a:close/>
                  <a:moveTo>
                    <a:pt x="2620" y="640"/>
                  </a:moveTo>
                  <a:cubicBezTo>
                    <a:pt x="2799" y="854"/>
                    <a:pt x="2906" y="1104"/>
                    <a:pt x="2918" y="1390"/>
                  </a:cubicBezTo>
                  <a:lnTo>
                    <a:pt x="2489" y="1390"/>
                  </a:lnTo>
                  <a:cubicBezTo>
                    <a:pt x="2489" y="1176"/>
                    <a:pt x="2442" y="985"/>
                    <a:pt x="2394" y="807"/>
                  </a:cubicBezTo>
                  <a:cubicBezTo>
                    <a:pt x="2477" y="759"/>
                    <a:pt x="2549" y="700"/>
                    <a:pt x="2620" y="640"/>
                  </a:cubicBezTo>
                  <a:close/>
                  <a:moveTo>
                    <a:pt x="1537" y="1569"/>
                  </a:moveTo>
                  <a:lnTo>
                    <a:pt x="1537" y="1938"/>
                  </a:lnTo>
                  <a:cubicBezTo>
                    <a:pt x="1358" y="1950"/>
                    <a:pt x="1191" y="1985"/>
                    <a:pt x="1025" y="2057"/>
                  </a:cubicBezTo>
                  <a:cubicBezTo>
                    <a:pt x="989" y="1902"/>
                    <a:pt x="965" y="1747"/>
                    <a:pt x="953" y="1569"/>
                  </a:cubicBezTo>
                  <a:close/>
                  <a:moveTo>
                    <a:pt x="2287" y="1569"/>
                  </a:moveTo>
                  <a:cubicBezTo>
                    <a:pt x="2287" y="1747"/>
                    <a:pt x="2263" y="1902"/>
                    <a:pt x="2215" y="2057"/>
                  </a:cubicBezTo>
                  <a:cubicBezTo>
                    <a:pt x="2072" y="1997"/>
                    <a:pt x="1894" y="1950"/>
                    <a:pt x="1727" y="1938"/>
                  </a:cubicBezTo>
                  <a:lnTo>
                    <a:pt x="1727" y="1569"/>
                  </a:lnTo>
                  <a:close/>
                  <a:moveTo>
                    <a:pt x="775" y="1569"/>
                  </a:moveTo>
                  <a:cubicBezTo>
                    <a:pt x="775" y="1771"/>
                    <a:pt x="822" y="1962"/>
                    <a:pt x="870" y="2140"/>
                  </a:cubicBezTo>
                  <a:cubicBezTo>
                    <a:pt x="787" y="2188"/>
                    <a:pt x="715" y="2247"/>
                    <a:pt x="644" y="2307"/>
                  </a:cubicBezTo>
                  <a:cubicBezTo>
                    <a:pt x="465" y="2104"/>
                    <a:pt x="358" y="1843"/>
                    <a:pt x="346" y="1569"/>
                  </a:cubicBezTo>
                  <a:close/>
                  <a:moveTo>
                    <a:pt x="2918" y="1569"/>
                  </a:moveTo>
                  <a:cubicBezTo>
                    <a:pt x="2906" y="1843"/>
                    <a:pt x="2799" y="2104"/>
                    <a:pt x="2620" y="2307"/>
                  </a:cubicBezTo>
                  <a:cubicBezTo>
                    <a:pt x="2549" y="2247"/>
                    <a:pt x="2477" y="2188"/>
                    <a:pt x="2394" y="2140"/>
                  </a:cubicBezTo>
                  <a:cubicBezTo>
                    <a:pt x="2442" y="1962"/>
                    <a:pt x="2489" y="1771"/>
                    <a:pt x="2489" y="1569"/>
                  </a:cubicBezTo>
                  <a:close/>
                  <a:moveTo>
                    <a:pt x="929" y="2343"/>
                  </a:moveTo>
                  <a:cubicBezTo>
                    <a:pt x="965" y="2462"/>
                    <a:pt x="1025" y="2557"/>
                    <a:pt x="1108" y="2664"/>
                  </a:cubicBezTo>
                  <a:cubicBezTo>
                    <a:pt x="989" y="2605"/>
                    <a:pt x="870" y="2545"/>
                    <a:pt x="763" y="2462"/>
                  </a:cubicBezTo>
                  <a:cubicBezTo>
                    <a:pt x="822" y="2402"/>
                    <a:pt x="882" y="2366"/>
                    <a:pt x="929" y="2343"/>
                  </a:cubicBezTo>
                  <a:close/>
                  <a:moveTo>
                    <a:pt x="2334" y="2343"/>
                  </a:moveTo>
                  <a:cubicBezTo>
                    <a:pt x="2394" y="2366"/>
                    <a:pt x="2442" y="2414"/>
                    <a:pt x="2489" y="2462"/>
                  </a:cubicBezTo>
                  <a:cubicBezTo>
                    <a:pt x="2382" y="2545"/>
                    <a:pt x="2275" y="2616"/>
                    <a:pt x="2144" y="2664"/>
                  </a:cubicBezTo>
                  <a:cubicBezTo>
                    <a:pt x="2215" y="2557"/>
                    <a:pt x="2275" y="2438"/>
                    <a:pt x="2334" y="2343"/>
                  </a:cubicBezTo>
                  <a:close/>
                  <a:moveTo>
                    <a:pt x="1537" y="2128"/>
                  </a:moveTo>
                  <a:lnTo>
                    <a:pt x="1537" y="2759"/>
                  </a:lnTo>
                  <a:cubicBezTo>
                    <a:pt x="1322" y="2700"/>
                    <a:pt x="1180" y="2438"/>
                    <a:pt x="1084" y="2235"/>
                  </a:cubicBezTo>
                  <a:cubicBezTo>
                    <a:pt x="1239" y="2176"/>
                    <a:pt x="1382" y="2140"/>
                    <a:pt x="1537" y="2128"/>
                  </a:cubicBezTo>
                  <a:close/>
                  <a:moveTo>
                    <a:pt x="1727" y="2128"/>
                  </a:moveTo>
                  <a:cubicBezTo>
                    <a:pt x="1882" y="2140"/>
                    <a:pt x="2025" y="2176"/>
                    <a:pt x="2180" y="2247"/>
                  </a:cubicBezTo>
                  <a:cubicBezTo>
                    <a:pt x="2096" y="2450"/>
                    <a:pt x="1953" y="2688"/>
                    <a:pt x="1727" y="2771"/>
                  </a:cubicBezTo>
                  <a:lnTo>
                    <a:pt x="1727" y="2128"/>
                  </a:lnTo>
                  <a:close/>
                  <a:moveTo>
                    <a:pt x="1627" y="0"/>
                  </a:moveTo>
                  <a:cubicBezTo>
                    <a:pt x="1248" y="0"/>
                    <a:pt x="870" y="146"/>
                    <a:pt x="584" y="438"/>
                  </a:cubicBezTo>
                  <a:cubicBezTo>
                    <a:pt x="1" y="1009"/>
                    <a:pt x="1" y="1950"/>
                    <a:pt x="584" y="2533"/>
                  </a:cubicBezTo>
                  <a:cubicBezTo>
                    <a:pt x="870" y="2825"/>
                    <a:pt x="1248" y="2971"/>
                    <a:pt x="1627" y="2971"/>
                  </a:cubicBezTo>
                  <a:cubicBezTo>
                    <a:pt x="2007" y="2971"/>
                    <a:pt x="2388" y="2825"/>
                    <a:pt x="2680" y="2533"/>
                  </a:cubicBezTo>
                  <a:cubicBezTo>
                    <a:pt x="3263" y="1938"/>
                    <a:pt x="3263" y="997"/>
                    <a:pt x="2680" y="438"/>
                  </a:cubicBezTo>
                  <a:cubicBezTo>
                    <a:pt x="2388" y="146"/>
                    <a:pt x="2007" y="0"/>
                    <a:pt x="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6" name="Google Shape;3108;p35">
              <a:extLst>
                <a:ext uri="{FF2B5EF4-FFF2-40B4-BE49-F238E27FC236}">
                  <a16:creationId xmlns:a16="http://schemas.microsoft.com/office/drawing/2014/main" id="{A4675E56-FF2B-D4A2-0E6C-6DC3F4F7E10A}"/>
                </a:ext>
              </a:extLst>
            </p:cNvPr>
            <p:cNvSpPr/>
            <p:nvPr/>
          </p:nvSpPr>
          <p:spPr>
            <a:xfrm>
              <a:off x="1242577" y="2334608"/>
              <a:ext cx="1091980" cy="1885625"/>
            </a:xfrm>
            <a:custGeom>
              <a:avLst/>
              <a:gdLst/>
              <a:ahLst/>
              <a:cxnLst/>
              <a:rect l="l" t="t" r="r" b="b"/>
              <a:pathLst>
                <a:path w="29135" h="49674" extrusionOk="0">
                  <a:moveTo>
                    <a:pt x="108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8"/>
                    <a:pt x="48" y="203"/>
                    <a:pt x="108" y="203"/>
                  </a:cubicBezTo>
                  <a:lnTo>
                    <a:pt x="560" y="203"/>
                  </a:lnTo>
                  <a:cubicBezTo>
                    <a:pt x="620" y="203"/>
                    <a:pt x="679" y="168"/>
                    <a:pt x="655" y="108"/>
                  </a:cubicBezTo>
                  <a:cubicBezTo>
                    <a:pt x="655" y="49"/>
                    <a:pt x="620" y="1"/>
                    <a:pt x="560" y="1"/>
                  </a:cubicBezTo>
                  <a:close/>
                  <a:moveTo>
                    <a:pt x="1429" y="1"/>
                  </a:moveTo>
                  <a:cubicBezTo>
                    <a:pt x="1370" y="1"/>
                    <a:pt x="1334" y="49"/>
                    <a:pt x="1334" y="108"/>
                  </a:cubicBezTo>
                  <a:cubicBezTo>
                    <a:pt x="1334" y="168"/>
                    <a:pt x="1370" y="203"/>
                    <a:pt x="1429" y="203"/>
                  </a:cubicBezTo>
                  <a:lnTo>
                    <a:pt x="1882" y="203"/>
                  </a:lnTo>
                  <a:cubicBezTo>
                    <a:pt x="1941" y="203"/>
                    <a:pt x="2001" y="168"/>
                    <a:pt x="1989" y="108"/>
                  </a:cubicBezTo>
                  <a:cubicBezTo>
                    <a:pt x="1989" y="49"/>
                    <a:pt x="1941" y="1"/>
                    <a:pt x="1882" y="1"/>
                  </a:cubicBezTo>
                  <a:close/>
                  <a:moveTo>
                    <a:pt x="2763" y="1"/>
                  </a:moveTo>
                  <a:cubicBezTo>
                    <a:pt x="2691" y="1"/>
                    <a:pt x="2656" y="49"/>
                    <a:pt x="2656" y="108"/>
                  </a:cubicBezTo>
                  <a:cubicBezTo>
                    <a:pt x="2656" y="168"/>
                    <a:pt x="2703" y="203"/>
                    <a:pt x="2763" y="203"/>
                  </a:cubicBezTo>
                  <a:lnTo>
                    <a:pt x="3203" y="203"/>
                  </a:lnTo>
                  <a:cubicBezTo>
                    <a:pt x="3263" y="203"/>
                    <a:pt x="3322" y="168"/>
                    <a:pt x="3310" y="108"/>
                  </a:cubicBezTo>
                  <a:cubicBezTo>
                    <a:pt x="3310" y="49"/>
                    <a:pt x="3263" y="1"/>
                    <a:pt x="3203" y="1"/>
                  </a:cubicBezTo>
                  <a:close/>
                  <a:moveTo>
                    <a:pt x="4084" y="1"/>
                  </a:moveTo>
                  <a:cubicBezTo>
                    <a:pt x="4025" y="1"/>
                    <a:pt x="3977" y="49"/>
                    <a:pt x="3977" y="108"/>
                  </a:cubicBezTo>
                  <a:cubicBezTo>
                    <a:pt x="3977" y="168"/>
                    <a:pt x="4025" y="203"/>
                    <a:pt x="4084" y="203"/>
                  </a:cubicBezTo>
                  <a:lnTo>
                    <a:pt x="4525" y="203"/>
                  </a:lnTo>
                  <a:cubicBezTo>
                    <a:pt x="4584" y="203"/>
                    <a:pt x="4644" y="168"/>
                    <a:pt x="4632" y="108"/>
                  </a:cubicBezTo>
                  <a:cubicBezTo>
                    <a:pt x="4632" y="49"/>
                    <a:pt x="4584" y="1"/>
                    <a:pt x="4525" y="1"/>
                  </a:cubicBezTo>
                  <a:close/>
                  <a:moveTo>
                    <a:pt x="5406" y="1"/>
                  </a:moveTo>
                  <a:cubicBezTo>
                    <a:pt x="5346" y="1"/>
                    <a:pt x="5299" y="49"/>
                    <a:pt x="5299" y="108"/>
                  </a:cubicBezTo>
                  <a:cubicBezTo>
                    <a:pt x="5299" y="168"/>
                    <a:pt x="5346" y="203"/>
                    <a:pt x="5406" y="203"/>
                  </a:cubicBezTo>
                  <a:lnTo>
                    <a:pt x="5846" y="203"/>
                  </a:lnTo>
                  <a:cubicBezTo>
                    <a:pt x="5918" y="203"/>
                    <a:pt x="5954" y="168"/>
                    <a:pt x="5954" y="108"/>
                  </a:cubicBezTo>
                  <a:cubicBezTo>
                    <a:pt x="5954" y="49"/>
                    <a:pt x="5906" y="1"/>
                    <a:pt x="5846" y="1"/>
                  </a:cubicBezTo>
                  <a:close/>
                  <a:moveTo>
                    <a:pt x="6727" y="1"/>
                  </a:moveTo>
                  <a:cubicBezTo>
                    <a:pt x="6668" y="1"/>
                    <a:pt x="6632" y="49"/>
                    <a:pt x="6632" y="108"/>
                  </a:cubicBezTo>
                  <a:cubicBezTo>
                    <a:pt x="6632" y="168"/>
                    <a:pt x="6668" y="203"/>
                    <a:pt x="6727" y="203"/>
                  </a:cubicBezTo>
                  <a:lnTo>
                    <a:pt x="7180" y="203"/>
                  </a:lnTo>
                  <a:cubicBezTo>
                    <a:pt x="7239" y="203"/>
                    <a:pt x="7287" y="168"/>
                    <a:pt x="7287" y="108"/>
                  </a:cubicBezTo>
                  <a:cubicBezTo>
                    <a:pt x="7287" y="49"/>
                    <a:pt x="7239" y="1"/>
                    <a:pt x="7180" y="1"/>
                  </a:cubicBezTo>
                  <a:close/>
                  <a:moveTo>
                    <a:pt x="8061" y="1"/>
                  </a:moveTo>
                  <a:cubicBezTo>
                    <a:pt x="7990" y="1"/>
                    <a:pt x="7954" y="49"/>
                    <a:pt x="7954" y="108"/>
                  </a:cubicBezTo>
                  <a:cubicBezTo>
                    <a:pt x="7954" y="168"/>
                    <a:pt x="8001" y="203"/>
                    <a:pt x="8061" y="203"/>
                  </a:cubicBezTo>
                  <a:lnTo>
                    <a:pt x="8501" y="203"/>
                  </a:lnTo>
                  <a:cubicBezTo>
                    <a:pt x="8561" y="203"/>
                    <a:pt x="8609" y="168"/>
                    <a:pt x="8609" y="108"/>
                  </a:cubicBezTo>
                  <a:cubicBezTo>
                    <a:pt x="8609" y="49"/>
                    <a:pt x="8561" y="1"/>
                    <a:pt x="8501" y="1"/>
                  </a:cubicBezTo>
                  <a:close/>
                  <a:moveTo>
                    <a:pt x="9383" y="1"/>
                  </a:moveTo>
                  <a:cubicBezTo>
                    <a:pt x="9323" y="1"/>
                    <a:pt x="9275" y="49"/>
                    <a:pt x="9275" y="108"/>
                  </a:cubicBezTo>
                  <a:cubicBezTo>
                    <a:pt x="9275" y="168"/>
                    <a:pt x="9323" y="203"/>
                    <a:pt x="9383" y="203"/>
                  </a:cubicBezTo>
                  <a:lnTo>
                    <a:pt x="9823" y="203"/>
                  </a:lnTo>
                  <a:cubicBezTo>
                    <a:pt x="9883" y="203"/>
                    <a:pt x="9930" y="168"/>
                    <a:pt x="9930" y="108"/>
                  </a:cubicBezTo>
                  <a:cubicBezTo>
                    <a:pt x="9930" y="49"/>
                    <a:pt x="9883" y="1"/>
                    <a:pt x="9823" y="1"/>
                  </a:cubicBezTo>
                  <a:close/>
                  <a:moveTo>
                    <a:pt x="10704" y="1"/>
                  </a:moveTo>
                  <a:cubicBezTo>
                    <a:pt x="10645" y="1"/>
                    <a:pt x="10597" y="49"/>
                    <a:pt x="10597" y="108"/>
                  </a:cubicBezTo>
                  <a:cubicBezTo>
                    <a:pt x="10597" y="168"/>
                    <a:pt x="10645" y="203"/>
                    <a:pt x="10704" y="203"/>
                  </a:cubicBezTo>
                  <a:lnTo>
                    <a:pt x="11157" y="203"/>
                  </a:lnTo>
                  <a:cubicBezTo>
                    <a:pt x="11204" y="203"/>
                    <a:pt x="11252" y="168"/>
                    <a:pt x="11252" y="108"/>
                  </a:cubicBezTo>
                  <a:cubicBezTo>
                    <a:pt x="11252" y="49"/>
                    <a:pt x="11204" y="1"/>
                    <a:pt x="11157" y="1"/>
                  </a:cubicBezTo>
                  <a:close/>
                  <a:moveTo>
                    <a:pt x="12026" y="1"/>
                  </a:moveTo>
                  <a:cubicBezTo>
                    <a:pt x="11966" y="1"/>
                    <a:pt x="11919" y="49"/>
                    <a:pt x="11919" y="108"/>
                  </a:cubicBezTo>
                  <a:cubicBezTo>
                    <a:pt x="11919" y="168"/>
                    <a:pt x="11966" y="203"/>
                    <a:pt x="12026" y="203"/>
                  </a:cubicBezTo>
                  <a:lnTo>
                    <a:pt x="12478" y="203"/>
                  </a:lnTo>
                  <a:cubicBezTo>
                    <a:pt x="12538" y="203"/>
                    <a:pt x="12585" y="168"/>
                    <a:pt x="12585" y="108"/>
                  </a:cubicBezTo>
                  <a:cubicBezTo>
                    <a:pt x="12585" y="49"/>
                    <a:pt x="12538" y="1"/>
                    <a:pt x="12478" y="1"/>
                  </a:cubicBezTo>
                  <a:close/>
                  <a:moveTo>
                    <a:pt x="13240" y="120"/>
                  </a:moveTo>
                  <a:cubicBezTo>
                    <a:pt x="13169" y="120"/>
                    <a:pt x="13133" y="168"/>
                    <a:pt x="13133" y="227"/>
                  </a:cubicBezTo>
                  <a:lnTo>
                    <a:pt x="13133" y="668"/>
                  </a:lnTo>
                  <a:cubicBezTo>
                    <a:pt x="13133" y="727"/>
                    <a:pt x="13181" y="775"/>
                    <a:pt x="13240" y="775"/>
                  </a:cubicBezTo>
                  <a:cubicBezTo>
                    <a:pt x="13288" y="775"/>
                    <a:pt x="13335" y="727"/>
                    <a:pt x="13335" y="668"/>
                  </a:cubicBezTo>
                  <a:lnTo>
                    <a:pt x="13335" y="227"/>
                  </a:lnTo>
                  <a:cubicBezTo>
                    <a:pt x="13335" y="168"/>
                    <a:pt x="13300" y="120"/>
                    <a:pt x="13240" y="120"/>
                  </a:cubicBezTo>
                  <a:close/>
                  <a:moveTo>
                    <a:pt x="13240" y="1442"/>
                  </a:moveTo>
                  <a:cubicBezTo>
                    <a:pt x="13169" y="1442"/>
                    <a:pt x="13133" y="1489"/>
                    <a:pt x="13133" y="1549"/>
                  </a:cubicBezTo>
                  <a:lnTo>
                    <a:pt x="13133" y="1989"/>
                  </a:lnTo>
                  <a:cubicBezTo>
                    <a:pt x="13133" y="2049"/>
                    <a:pt x="13181" y="2096"/>
                    <a:pt x="13240" y="2096"/>
                  </a:cubicBezTo>
                  <a:cubicBezTo>
                    <a:pt x="13288" y="2096"/>
                    <a:pt x="13335" y="2049"/>
                    <a:pt x="13335" y="1989"/>
                  </a:cubicBezTo>
                  <a:lnTo>
                    <a:pt x="13335" y="1549"/>
                  </a:lnTo>
                  <a:cubicBezTo>
                    <a:pt x="13335" y="1489"/>
                    <a:pt x="13300" y="1442"/>
                    <a:pt x="13240" y="1442"/>
                  </a:cubicBezTo>
                  <a:close/>
                  <a:moveTo>
                    <a:pt x="13240" y="2763"/>
                  </a:moveTo>
                  <a:cubicBezTo>
                    <a:pt x="13169" y="2763"/>
                    <a:pt x="13133" y="2811"/>
                    <a:pt x="13133" y="2870"/>
                  </a:cubicBezTo>
                  <a:lnTo>
                    <a:pt x="13133" y="3323"/>
                  </a:lnTo>
                  <a:cubicBezTo>
                    <a:pt x="13133" y="3382"/>
                    <a:pt x="13181" y="3418"/>
                    <a:pt x="13240" y="3418"/>
                  </a:cubicBezTo>
                  <a:cubicBezTo>
                    <a:pt x="13288" y="3418"/>
                    <a:pt x="13335" y="3382"/>
                    <a:pt x="13335" y="3323"/>
                  </a:cubicBezTo>
                  <a:lnTo>
                    <a:pt x="13335" y="2870"/>
                  </a:lnTo>
                  <a:cubicBezTo>
                    <a:pt x="13335" y="2811"/>
                    <a:pt x="13300" y="2763"/>
                    <a:pt x="13240" y="2763"/>
                  </a:cubicBezTo>
                  <a:close/>
                  <a:moveTo>
                    <a:pt x="13240" y="4097"/>
                  </a:moveTo>
                  <a:cubicBezTo>
                    <a:pt x="13169" y="4097"/>
                    <a:pt x="13133" y="4132"/>
                    <a:pt x="13133" y="4192"/>
                  </a:cubicBezTo>
                  <a:lnTo>
                    <a:pt x="13133" y="4644"/>
                  </a:lnTo>
                  <a:cubicBezTo>
                    <a:pt x="13133" y="4704"/>
                    <a:pt x="13181" y="4751"/>
                    <a:pt x="13240" y="4751"/>
                  </a:cubicBezTo>
                  <a:cubicBezTo>
                    <a:pt x="13288" y="4751"/>
                    <a:pt x="13335" y="4704"/>
                    <a:pt x="13335" y="4644"/>
                  </a:cubicBezTo>
                  <a:lnTo>
                    <a:pt x="13335" y="4192"/>
                  </a:lnTo>
                  <a:cubicBezTo>
                    <a:pt x="13335" y="4132"/>
                    <a:pt x="13300" y="4097"/>
                    <a:pt x="13240" y="4097"/>
                  </a:cubicBezTo>
                  <a:close/>
                  <a:moveTo>
                    <a:pt x="13240" y="5418"/>
                  </a:moveTo>
                  <a:cubicBezTo>
                    <a:pt x="13169" y="5418"/>
                    <a:pt x="13133" y="5454"/>
                    <a:pt x="13133" y="5513"/>
                  </a:cubicBezTo>
                  <a:lnTo>
                    <a:pt x="13133" y="5966"/>
                  </a:lnTo>
                  <a:cubicBezTo>
                    <a:pt x="13133" y="6025"/>
                    <a:pt x="13181" y="6073"/>
                    <a:pt x="13240" y="6073"/>
                  </a:cubicBezTo>
                  <a:cubicBezTo>
                    <a:pt x="13288" y="6073"/>
                    <a:pt x="13335" y="6025"/>
                    <a:pt x="13335" y="5966"/>
                  </a:cubicBezTo>
                  <a:lnTo>
                    <a:pt x="13335" y="5513"/>
                  </a:lnTo>
                  <a:cubicBezTo>
                    <a:pt x="13335" y="5454"/>
                    <a:pt x="13300" y="5418"/>
                    <a:pt x="13240" y="5418"/>
                  </a:cubicBezTo>
                  <a:close/>
                  <a:moveTo>
                    <a:pt x="13240" y="6740"/>
                  </a:moveTo>
                  <a:cubicBezTo>
                    <a:pt x="13169" y="6740"/>
                    <a:pt x="13133" y="6787"/>
                    <a:pt x="13133" y="6847"/>
                  </a:cubicBezTo>
                  <a:lnTo>
                    <a:pt x="13133" y="7288"/>
                  </a:lnTo>
                  <a:cubicBezTo>
                    <a:pt x="13133" y="7347"/>
                    <a:pt x="13181" y="7395"/>
                    <a:pt x="13240" y="7395"/>
                  </a:cubicBezTo>
                  <a:cubicBezTo>
                    <a:pt x="13288" y="7395"/>
                    <a:pt x="13335" y="7347"/>
                    <a:pt x="13335" y="7288"/>
                  </a:cubicBezTo>
                  <a:lnTo>
                    <a:pt x="13335" y="6847"/>
                  </a:lnTo>
                  <a:cubicBezTo>
                    <a:pt x="13335" y="6787"/>
                    <a:pt x="13300" y="6740"/>
                    <a:pt x="13240" y="6740"/>
                  </a:cubicBezTo>
                  <a:close/>
                  <a:moveTo>
                    <a:pt x="13240" y="8061"/>
                  </a:moveTo>
                  <a:cubicBezTo>
                    <a:pt x="13169" y="8061"/>
                    <a:pt x="13133" y="8109"/>
                    <a:pt x="13133" y="8169"/>
                  </a:cubicBezTo>
                  <a:lnTo>
                    <a:pt x="13133" y="8621"/>
                  </a:lnTo>
                  <a:cubicBezTo>
                    <a:pt x="13133" y="8681"/>
                    <a:pt x="13181" y="8716"/>
                    <a:pt x="13240" y="8716"/>
                  </a:cubicBezTo>
                  <a:cubicBezTo>
                    <a:pt x="13288" y="8716"/>
                    <a:pt x="13335" y="8657"/>
                    <a:pt x="13335" y="8621"/>
                  </a:cubicBezTo>
                  <a:lnTo>
                    <a:pt x="13335" y="8169"/>
                  </a:lnTo>
                  <a:cubicBezTo>
                    <a:pt x="13335" y="8109"/>
                    <a:pt x="13300" y="8061"/>
                    <a:pt x="13240" y="8061"/>
                  </a:cubicBezTo>
                  <a:close/>
                  <a:moveTo>
                    <a:pt x="13240" y="9383"/>
                  </a:moveTo>
                  <a:cubicBezTo>
                    <a:pt x="13169" y="9383"/>
                    <a:pt x="13133" y="9431"/>
                    <a:pt x="13133" y="9490"/>
                  </a:cubicBezTo>
                  <a:lnTo>
                    <a:pt x="13133" y="9943"/>
                  </a:lnTo>
                  <a:cubicBezTo>
                    <a:pt x="13133" y="10002"/>
                    <a:pt x="13181" y="10050"/>
                    <a:pt x="13240" y="10050"/>
                  </a:cubicBezTo>
                  <a:cubicBezTo>
                    <a:pt x="13288" y="10050"/>
                    <a:pt x="13335" y="9990"/>
                    <a:pt x="13335" y="9943"/>
                  </a:cubicBezTo>
                  <a:lnTo>
                    <a:pt x="13335" y="9490"/>
                  </a:lnTo>
                  <a:cubicBezTo>
                    <a:pt x="13335" y="9431"/>
                    <a:pt x="13300" y="9383"/>
                    <a:pt x="13240" y="9383"/>
                  </a:cubicBezTo>
                  <a:close/>
                  <a:moveTo>
                    <a:pt x="13240" y="10717"/>
                  </a:moveTo>
                  <a:cubicBezTo>
                    <a:pt x="13169" y="10717"/>
                    <a:pt x="13133" y="10752"/>
                    <a:pt x="13133" y="10812"/>
                  </a:cubicBezTo>
                  <a:lnTo>
                    <a:pt x="13133" y="11264"/>
                  </a:lnTo>
                  <a:cubicBezTo>
                    <a:pt x="13133" y="11324"/>
                    <a:pt x="13181" y="11371"/>
                    <a:pt x="13240" y="11371"/>
                  </a:cubicBezTo>
                  <a:cubicBezTo>
                    <a:pt x="13288" y="11371"/>
                    <a:pt x="13335" y="11312"/>
                    <a:pt x="13335" y="11264"/>
                  </a:cubicBezTo>
                  <a:lnTo>
                    <a:pt x="13335" y="10812"/>
                  </a:lnTo>
                  <a:cubicBezTo>
                    <a:pt x="13335" y="10752"/>
                    <a:pt x="13300" y="10717"/>
                    <a:pt x="13240" y="10717"/>
                  </a:cubicBezTo>
                  <a:close/>
                  <a:moveTo>
                    <a:pt x="13240" y="12038"/>
                  </a:moveTo>
                  <a:cubicBezTo>
                    <a:pt x="13169" y="12038"/>
                    <a:pt x="13133" y="12086"/>
                    <a:pt x="13133" y="12145"/>
                  </a:cubicBezTo>
                  <a:lnTo>
                    <a:pt x="13133" y="12586"/>
                  </a:lnTo>
                  <a:cubicBezTo>
                    <a:pt x="13133" y="12645"/>
                    <a:pt x="13181" y="12693"/>
                    <a:pt x="13240" y="12693"/>
                  </a:cubicBezTo>
                  <a:cubicBezTo>
                    <a:pt x="13288" y="12693"/>
                    <a:pt x="13335" y="12633"/>
                    <a:pt x="13335" y="12586"/>
                  </a:cubicBezTo>
                  <a:lnTo>
                    <a:pt x="13335" y="12145"/>
                  </a:lnTo>
                  <a:cubicBezTo>
                    <a:pt x="13335" y="12086"/>
                    <a:pt x="13300" y="12038"/>
                    <a:pt x="13240" y="12038"/>
                  </a:cubicBezTo>
                  <a:close/>
                  <a:moveTo>
                    <a:pt x="13240" y="13360"/>
                  </a:moveTo>
                  <a:cubicBezTo>
                    <a:pt x="13169" y="13360"/>
                    <a:pt x="13133" y="13407"/>
                    <a:pt x="13133" y="13467"/>
                  </a:cubicBezTo>
                  <a:lnTo>
                    <a:pt x="13133" y="13919"/>
                  </a:lnTo>
                  <a:cubicBezTo>
                    <a:pt x="13133" y="13979"/>
                    <a:pt x="13181" y="14015"/>
                    <a:pt x="13240" y="14015"/>
                  </a:cubicBezTo>
                  <a:cubicBezTo>
                    <a:pt x="13288" y="14015"/>
                    <a:pt x="13335" y="13955"/>
                    <a:pt x="13335" y="13919"/>
                  </a:cubicBezTo>
                  <a:lnTo>
                    <a:pt x="13335" y="13467"/>
                  </a:lnTo>
                  <a:cubicBezTo>
                    <a:pt x="13335" y="13407"/>
                    <a:pt x="13300" y="13360"/>
                    <a:pt x="13240" y="13360"/>
                  </a:cubicBezTo>
                  <a:close/>
                  <a:moveTo>
                    <a:pt x="13240" y="14681"/>
                  </a:moveTo>
                  <a:cubicBezTo>
                    <a:pt x="13169" y="14681"/>
                    <a:pt x="13133" y="14729"/>
                    <a:pt x="13133" y="14788"/>
                  </a:cubicBezTo>
                  <a:lnTo>
                    <a:pt x="13133" y="15241"/>
                  </a:lnTo>
                  <a:cubicBezTo>
                    <a:pt x="13133" y="15300"/>
                    <a:pt x="13181" y="15348"/>
                    <a:pt x="13240" y="15348"/>
                  </a:cubicBezTo>
                  <a:cubicBezTo>
                    <a:pt x="13288" y="15348"/>
                    <a:pt x="13335" y="15289"/>
                    <a:pt x="13335" y="15241"/>
                  </a:cubicBezTo>
                  <a:lnTo>
                    <a:pt x="13335" y="14788"/>
                  </a:lnTo>
                  <a:cubicBezTo>
                    <a:pt x="13335" y="14729"/>
                    <a:pt x="13300" y="14681"/>
                    <a:pt x="13240" y="14681"/>
                  </a:cubicBezTo>
                  <a:close/>
                  <a:moveTo>
                    <a:pt x="13240" y="15991"/>
                  </a:moveTo>
                  <a:cubicBezTo>
                    <a:pt x="13169" y="15991"/>
                    <a:pt x="13133" y="16039"/>
                    <a:pt x="13133" y="16098"/>
                  </a:cubicBezTo>
                  <a:lnTo>
                    <a:pt x="13133" y="16551"/>
                  </a:lnTo>
                  <a:cubicBezTo>
                    <a:pt x="13133" y="16610"/>
                    <a:pt x="13181" y="16658"/>
                    <a:pt x="13240" y="16658"/>
                  </a:cubicBezTo>
                  <a:cubicBezTo>
                    <a:pt x="13288" y="16658"/>
                    <a:pt x="13335" y="16610"/>
                    <a:pt x="13335" y="16551"/>
                  </a:cubicBezTo>
                  <a:lnTo>
                    <a:pt x="13335" y="16098"/>
                  </a:lnTo>
                  <a:cubicBezTo>
                    <a:pt x="13335" y="16039"/>
                    <a:pt x="13300" y="15991"/>
                    <a:pt x="13240" y="15991"/>
                  </a:cubicBezTo>
                  <a:close/>
                  <a:moveTo>
                    <a:pt x="13240" y="17324"/>
                  </a:moveTo>
                  <a:cubicBezTo>
                    <a:pt x="13169" y="17324"/>
                    <a:pt x="13133" y="17360"/>
                    <a:pt x="13133" y="17420"/>
                  </a:cubicBezTo>
                  <a:lnTo>
                    <a:pt x="13133" y="17872"/>
                  </a:lnTo>
                  <a:cubicBezTo>
                    <a:pt x="13133" y="17932"/>
                    <a:pt x="13181" y="17979"/>
                    <a:pt x="13240" y="17979"/>
                  </a:cubicBezTo>
                  <a:cubicBezTo>
                    <a:pt x="13288" y="17979"/>
                    <a:pt x="13335" y="17932"/>
                    <a:pt x="13335" y="17872"/>
                  </a:cubicBezTo>
                  <a:lnTo>
                    <a:pt x="13335" y="17420"/>
                  </a:lnTo>
                  <a:cubicBezTo>
                    <a:pt x="13335" y="17360"/>
                    <a:pt x="13300" y="17324"/>
                    <a:pt x="13240" y="17324"/>
                  </a:cubicBezTo>
                  <a:close/>
                  <a:moveTo>
                    <a:pt x="13240" y="18646"/>
                  </a:moveTo>
                  <a:cubicBezTo>
                    <a:pt x="13169" y="18646"/>
                    <a:pt x="13133" y="18694"/>
                    <a:pt x="13133" y="18753"/>
                  </a:cubicBezTo>
                  <a:lnTo>
                    <a:pt x="13133" y="19194"/>
                  </a:lnTo>
                  <a:cubicBezTo>
                    <a:pt x="13133" y="19253"/>
                    <a:pt x="13181" y="19301"/>
                    <a:pt x="13240" y="19301"/>
                  </a:cubicBezTo>
                  <a:cubicBezTo>
                    <a:pt x="13288" y="19301"/>
                    <a:pt x="13335" y="19253"/>
                    <a:pt x="13335" y="19194"/>
                  </a:cubicBezTo>
                  <a:lnTo>
                    <a:pt x="13335" y="18753"/>
                  </a:lnTo>
                  <a:cubicBezTo>
                    <a:pt x="13335" y="18694"/>
                    <a:pt x="13300" y="18646"/>
                    <a:pt x="13240" y="18646"/>
                  </a:cubicBezTo>
                  <a:close/>
                  <a:moveTo>
                    <a:pt x="13240" y="19968"/>
                  </a:moveTo>
                  <a:cubicBezTo>
                    <a:pt x="13169" y="19968"/>
                    <a:pt x="13133" y="20015"/>
                    <a:pt x="13133" y="20075"/>
                  </a:cubicBezTo>
                  <a:lnTo>
                    <a:pt x="13133" y="20527"/>
                  </a:lnTo>
                  <a:cubicBezTo>
                    <a:pt x="13133" y="20587"/>
                    <a:pt x="13181" y="20622"/>
                    <a:pt x="13240" y="20622"/>
                  </a:cubicBezTo>
                  <a:cubicBezTo>
                    <a:pt x="13288" y="20622"/>
                    <a:pt x="13335" y="20575"/>
                    <a:pt x="13335" y="20527"/>
                  </a:cubicBezTo>
                  <a:lnTo>
                    <a:pt x="13335" y="20075"/>
                  </a:lnTo>
                  <a:cubicBezTo>
                    <a:pt x="13335" y="20015"/>
                    <a:pt x="13300" y="19968"/>
                    <a:pt x="13240" y="19968"/>
                  </a:cubicBezTo>
                  <a:close/>
                  <a:moveTo>
                    <a:pt x="13240" y="21289"/>
                  </a:moveTo>
                  <a:cubicBezTo>
                    <a:pt x="13169" y="21289"/>
                    <a:pt x="13133" y="21337"/>
                    <a:pt x="13133" y="21396"/>
                  </a:cubicBezTo>
                  <a:lnTo>
                    <a:pt x="13133" y="21849"/>
                  </a:lnTo>
                  <a:cubicBezTo>
                    <a:pt x="13133" y="21908"/>
                    <a:pt x="13181" y="21956"/>
                    <a:pt x="13240" y="21956"/>
                  </a:cubicBezTo>
                  <a:cubicBezTo>
                    <a:pt x="13288" y="21956"/>
                    <a:pt x="13335" y="21908"/>
                    <a:pt x="13335" y="21849"/>
                  </a:cubicBezTo>
                  <a:lnTo>
                    <a:pt x="13335" y="21396"/>
                  </a:lnTo>
                  <a:cubicBezTo>
                    <a:pt x="13335" y="21337"/>
                    <a:pt x="13300" y="21289"/>
                    <a:pt x="13240" y="21289"/>
                  </a:cubicBezTo>
                  <a:close/>
                  <a:moveTo>
                    <a:pt x="13240" y="22623"/>
                  </a:moveTo>
                  <a:cubicBezTo>
                    <a:pt x="13169" y="22623"/>
                    <a:pt x="13133" y="22658"/>
                    <a:pt x="13133" y="22718"/>
                  </a:cubicBezTo>
                  <a:lnTo>
                    <a:pt x="13133" y="23170"/>
                  </a:lnTo>
                  <a:cubicBezTo>
                    <a:pt x="13133" y="23230"/>
                    <a:pt x="13181" y="23278"/>
                    <a:pt x="13240" y="23278"/>
                  </a:cubicBezTo>
                  <a:cubicBezTo>
                    <a:pt x="13288" y="23278"/>
                    <a:pt x="13335" y="23230"/>
                    <a:pt x="13335" y="23170"/>
                  </a:cubicBezTo>
                  <a:lnTo>
                    <a:pt x="13335" y="22718"/>
                  </a:lnTo>
                  <a:cubicBezTo>
                    <a:pt x="13335" y="22658"/>
                    <a:pt x="13300" y="22623"/>
                    <a:pt x="13240" y="22623"/>
                  </a:cubicBezTo>
                  <a:close/>
                  <a:moveTo>
                    <a:pt x="13240" y="23944"/>
                  </a:moveTo>
                  <a:cubicBezTo>
                    <a:pt x="13169" y="23944"/>
                    <a:pt x="13133" y="23992"/>
                    <a:pt x="13133" y="24051"/>
                  </a:cubicBezTo>
                  <a:lnTo>
                    <a:pt x="13133" y="24492"/>
                  </a:lnTo>
                  <a:cubicBezTo>
                    <a:pt x="13133" y="24552"/>
                    <a:pt x="13181" y="24599"/>
                    <a:pt x="13240" y="24599"/>
                  </a:cubicBezTo>
                  <a:cubicBezTo>
                    <a:pt x="13288" y="24599"/>
                    <a:pt x="13335" y="24552"/>
                    <a:pt x="13335" y="24492"/>
                  </a:cubicBezTo>
                  <a:lnTo>
                    <a:pt x="13335" y="24051"/>
                  </a:lnTo>
                  <a:cubicBezTo>
                    <a:pt x="13335" y="23992"/>
                    <a:pt x="13300" y="23944"/>
                    <a:pt x="13240" y="23944"/>
                  </a:cubicBezTo>
                  <a:close/>
                  <a:moveTo>
                    <a:pt x="13240" y="25266"/>
                  </a:moveTo>
                  <a:cubicBezTo>
                    <a:pt x="13169" y="25266"/>
                    <a:pt x="13133" y="25314"/>
                    <a:pt x="13133" y="25373"/>
                  </a:cubicBezTo>
                  <a:lnTo>
                    <a:pt x="13133" y="25826"/>
                  </a:lnTo>
                  <a:cubicBezTo>
                    <a:pt x="13133" y="25885"/>
                    <a:pt x="13181" y="25921"/>
                    <a:pt x="13240" y="25921"/>
                  </a:cubicBezTo>
                  <a:cubicBezTo>
                    <a:pt x="13288" y="25921"/>
                    <a:pt x="13335" y="25885"/>
                    <a:pt x="13335" y="25826"/>
                  </a:cubicBezTo>
                  <a:lnTo>
                    <a:pt x="13335" y="25373"/>
                  </a:lnTo>
                  <a:cubicBezTo>
                    <a:pt x="13335" y="25314"/>
                    <a:pt x="13300" y="25266"/>
                    <a:pt x="13240" y="25266"/>
                  </a:cubicBezTo>
                  <a:close/>
                  <a:moveTo>
                    <a:pt x="13240" y="26599"/>
                  </a:moveTo>
                  <a:cubicBezTo>
                    <a:pt x="13169" y="26599"/>
                    <a:pt x="13133" y="26635"/>
                    <a:pt x="13133" y="26695"/>
                  </a:cubicBezTo>
                  <a:lnTo>
                    <a:pt x="13133" y="27147"/>
                  </a:lnTo>
                  <a:cubicBezTo>
                    <a:pt x="13133" y="27207"/>
                    <a:pt x="13181" y="27254"/>
                    <a:pt x="13240" y="27254"/>
                  </a:cubicBezTo>
                  <a:cubicBezTo>
                    <a:pt x="13288" y="27254"/>
                    <a:pt x="13335" y="27207"/>
                    <a:pt x="13335" y="27147"/>
                  </a:cubicBezTo>
                  <a:lnTo>
                    <a:pt x="13335" y="26695"/>
                  </a:lnTo>
                  <a:cubicBezTo>
                    <a:pt x="13335" y="26635"/>
                    <a:pt x="13300" y="26599"/>
                    <a:pt x="13240" y="26599"/>
                  </a:cubicBezTo>
                  <a:close/>
                  <a:moveTo>
                    <a:pt x="13240" y="27921"/>
                  </a:moveTo>
                  <a:cubicBezTo>
                    <a:pt x="13169" y="27921"/>
                    <a:pt x="13133" y="27969"/>
                    <a:pt x="13133" y="28028"/>
                  </a:cubicBezTo>
                  <a:lnTo>
                    <a:pt x="13133" y="28469"/>
                  </a:lnTo>
                  <a:cubicBezTo>
                    <a:pt x="13133" y="28528"/>
                    <a:pt x="13181" y="28576"/>
                    <a:pt x="13240" y="28576"/>
                  </a:cubicBezTo>
                  <a:cubicBezTo>
                    <a:pt x="13288" y="28576"/>
                    <a:pt x="13335" y="28528"/>
                    <a:pt x="13335" y="28469"/>
                  </a:cubicBezTo>
                  <a:lnTo>
                    <a:pt x="13335" y="28028"/>
                  </a:lnTo>
                  <a:cubicBezTo>
                    <a:pt x="13335" y="27957"/>
                    <a:pt x="13300" y="27921"/>
                    <a:pt x="13240" y="27921"/>
                  </a:cubicBezTo>
                  <a:close/>
                  <a:moveTo>
                    <a:pt x="13240" y="29243"/>
                  </a:moveTo>
                  <a:cubicBezTo>
                    <a:pt x="13169" y="29243"/>
                    <a:pt x="13133" y="29290"/>
                    <a:pt x="13133" y="29350"/>
                  </a:cubicBezTo>
                  <a:lnTo>
                    <a:pt x="13133" y="29790"/>
                  </a:lnTo>
                  <a:cubicBezTo>
                    <a:pt x="13133" y="29850"/>
                    <a:pt x="13181" y="29897"/>
                    <a:pt x="13240" y="29897"/>
                  </a:cubicBezTo>
                  <a:cubicBezTo>
                    <a:pt x="13288" y="29897"/>
                    <a:pt x="13335" y="29850"/>
                    <a:pt x="13335" y="29790"/>
                  </a:cubicBezTo>
                  <a:lnTo>
                    <a:pt x="13335" y="29350"/>
                  </a:lnTo>
                  <a:cubicBezTo>
                    <a:pt x="13335" y="29290"/>
                    <a:pt x="13300" y="29243"/>
                    <a:pt x="13240" y="29243"/>
                  </a:cubicBezTo>
                  <a:close/>
                  <a:moveTo>
                    <a:pt x="13240" y="30564"/>
                  </a:moveTo>
                  <a:cubicBezTo>
                    <a:pt x="13169" y="30564"/>
                    <a:pt x="13133" y="30612"/>
                    <a:pt x="13133" y="30671"/>
                  </a:cubicBezTo>
                  <a:lnTo>
                    <a:pt x="13133" y="31112"/>
                  </a:lnTo>
                  <a:cubicBezTo>
                    <a:pt x="13133" y="31183"/>
                    <a:pt x="13181" y="31219"/>
                    <a:pt x="13240" y="31219"/>
                  </a:cubicBezTo>
                  <a:cubicBezTo>
                    <a:pt x="13288" y="31219"/>
                    <a:pt x="13335" y="31183"/>
                    <a:pt x="13335" y="31112"/>
                  </a:cubicBezTo>
                  <a:lnTo>
                    <a:pt x="13335" y="30671"/>
                  </a:lnTo>
                  <a:cubicBezTo>
                    <a:pt x="13335" y="30612"/>
                    <a:pt x="13300" y="30564"/>
                    <a:pt x="13240" y="30564"/>
                  </a:cubicBezTo>
                  <a:close/>
                  <a:moveTo>
                    <a:pt x="13240" y="31898"/>
                  </a:moveTo>
                  <a:cubicBezTo>
                    <a:pt x="13169" y="31898"/>
                    <a:pt x="13133" y="31933"/>
                    <a:pt x="13133" y="31993"/>
                  </a:cubicBezTo>
                  <a:lnTo>
                    <a:pt x="13133" y="32445"/>
                  </a:lnTo>
                  <a:cubicBezTo>
                    <a:pt x="13133" y="32505"/>
                    <a:pt x="13181" y="32553"/>
                    <a:pt x="13240" y="32553"/>
                  </a:cubicBezTo>
                  <a:cubicBezTo>
                    <a:pt x="13288" y="32553"/>
                    <a:pt x="13335" y="32505"/>
                    <a:pt x="13335" y="32445"/>
                  </a:cubicBezTo>
                  <a:lnTo>
                    <a:pt x="13335" y="31993"/>
                  </a:lnTo>
                  <a:cubicBezTo>
                    <a:pt x="13335" y="31933"/>
                    <a:pt x="13300" y="31898"/>
                    <a:pt x="13240" y="31898"/>
                  </a:cubicBezTo>
                  <a:close/>
                  <a:moveTo>
                    <a:pt x="13240" y="33219"/>
                  </a:moveTo>
                  <a:cubicBezTo>
                    <a:pt x="13169" y="33219"/>
                    <a:pt x="13133" y="33267"/>
                    <a:pt x="13133" y="33326"/>
                  </a:cubicBezTo>
                  <a:lnTo>
                    <a:pt x="13133" y="33767"/>
                  </a:lnTo>
                  <a:cubicBezTo>
                    <a:pt x="13133" y="33827"/>
                    <a:pt x="13181" y="33874"/>
                    <a:pt x="13240" y="33874"/>
                  </a:cubicBezTo>
                  <a:cubicBezTo>
                    <a:pt x="13288" y="33874"/>
                    <a:pt x="13335" y="33815"/>
                    <a:pt x="13335" y="33767"/>
                  </a:cubicBezTo>
                  <a:lnTo>
                    <a:pt x="13335" y="33326"/>
                  </a:lnTo>
                  <a:cubicBezTo>
                    <a:pt x="13335" y="33255"/>
                    <a:pt x="13300" y="33219"/>
                    <a:pt x="13240" y="33219"/>
                  </a:cubicBezTo>
                  <a:close/>
                  <a:moveTo>
                    <a:pt x="13240" y="34541"/>
                  </a:moveTo>
                  <a:cubicBezTo>
                    <a:pt x="13169" y="34541"/>
                    <a:pt x="13133" y="34589"/>
                    <a:pt x="13133" y="34648"/>
                  </a:cubicBezTo>
                  <a:lnTo>
                    <a:pt x="13133" y="35089"/>
                  </a:lnTo>
                  <a:cubicBezTo>
                    <a:pt x="13133" y="35148"/>
                    <a:pt x="13181" y="35196"/>
                    <a:pt x="13240" y="35196"/>
                  </a:cubicBezTo>
                  <a:cubicBezTo>
                    <a:pt x="13288" y="35196"/>
                    <a:pt x="13335" y="35136"/>
                    <a:pt x="13335" y="35089"/>
                  </a:cubicBezTo>
                  <a:lnTo>
                    <a:pt x="13335" y="34648"/>
                  </a:lnTo>
                  <a:cubicBezTo>
                    <a:pt x="13335" y="34589"/>
                    <a:pt x="13300" y="34541"/>
                    <a:pt x="13240" y="34541"/>
                  </a:cubicBezTo>
                  <a:close/>
                  <a:moveTo>
                    <a:pt x="13240" y="35862"/>
                  </a:moveTo>
                  <a:cubicBezTo>
                    <a:pt x="13169" y="35862"/>
                    <a:pt x="13133" y="35910"/>
                    <a:pt x="13133" y="35970"/>
                  </a:cubicBezTo>
                  <a:lnTo>
                    <a:pt x="13133" y="36422"/>
                  </a:lnTo>
                  <a:cubicBezTo>
                    <a:pt x="13133" y="36482"/>
                    <a:pt x="13181" y="36517"/>
                    <a:pt x="13240" y="36517"/>
                  </a:cubicBezTo>
                  <a:cubicBezTo>
                    <a:pt x="13288" y="36517"/>
                    <a:pt x="13335" y="36458"/>
                    <a:pt x="13335" y="36422"/>
                  </a:cubicBezTo>
                  <a:lnTo>
                    <a:pt x="13335" y="35970"/>
                  </a:lnTo>
                  <a:cubicBezTo>
                    <a:pt x="13335" y="35910"/>
                    <a:pt x="13300" y="35862"/>
                    <a:pt x="13240" y="35862"/>
                  </a:cubicBezTo>
                  <a:close/>
                  <a:moveTo>
                    <a:pt x="13240" y="37184"/>
                  </a:moveTo>
                  <a:cubicBezTo>
                    <a:pt x="13169" y="37184"/>
                    <a:pt x="13133" y="37232"/>
                    <a:pt x="13133" y="37291"/>
                  </a:cubicBezTo>
                  <a:lnTo>
                    <a:pt x="13133" y="37744"/>
                  </a:lnTo>
                  <a:cubicBezTo>
                    <a:pt x="13133" y="37803"/>
                    <a:pt x="13181" y="37851"/>
                    <a:pt x="13240" y="37851"/>
                  </a:cubicBezTo>
                  <a:cubicBezTo>
                    <a:pt x="13288" y="37851"/>
                    <a:pt x="13335" y="37791"/>
                    <a:pt x="13335" y="37744"/>
                  </a:cubicBezTo>
                  <a:lnTo>
                    <a:pt x="13335" y="37291"/>
                  </a:lnTo>
                  <a:cubicBezTo>
                    <a:pt x="13335" y="37232"/>
                    <a:pt x="13300" y="37184"/>
                    <a:pt x="13240" y="37184"/>
                  </a:cubicBezTo>
                  <a:close/>
                  <a:moveTo>
                    <a:pt x="13240" y="38518"/>
                  </a:moveTo>
                  <a:cubicBezTo>
                    <a:pt x="13169" y="38518"/>
                    <a:pt x="13133" y="38565"/>
                    <a:pt x="13133" y="38625"/>
                  </a:cubicBezTo>
                  <a:lnTo>
                    <a:pt x="13133" y="39065"/>
                  </a:lnTo>
                  <a:cubicBezTo>
                    <a:pt x="13133" y="39125"/>
                    <a:pt x="13181" y="39172"/>
                    <a:pt x="13240" y="39172"/>
                  </a:cubicBezTo>
                  <a:cubicBezTo>
                    <a:pt x="13288" y="39172"/>
                    <a:pt x="13335" y="39113"/>
                    <a:pt x="13335" y="39065"/>
                  </a:cubicBezTo>
                  <a:lnTo>
                    <a:pt x="13335" y="38625"/>
                  </a:lnTo>
                  <a:cubicBezTo>
                    <a:pt x="13335" y="38553"/>
                    <a:pt x="13300" y="38518"/>
                    <a:pt x="13240" y="38518"/>
                  </a:cubicBezTo>
                  <a:close/>
                  <a:moveTo>
                    <a:pt x="13240" y="39839"/>
                  </a:moveTo>
                  <a:cubicBezTo>
                    <a:pt x="13169" y="39839"/>
                    <a:pt x="13133" y="39887"/>
                    <a:pt x="13133" y="39946"/>
                  </a:cubicBezTo>
                  <a:lnTo>
                    <a:pt x="13133" y="40387"/>
                  </a:lnTo>
                  <a:cubicBezTo>
                    <a:pt x="13133" y="40446"/>
                    <a:pt x="13181" y="40494"/>
                    <a:pt x="13240" y="40494"/>
                  </a:cubicBezTo>
                  <a:cubicBezTo>
                    <a:pt x="13288" y="40494"/>
                    <a:pt x="13335" y="40434"/>
                    <a:pt x="13335" y="40387"/>
                  </a:cubicBezTo>
                  <a:lnTo>
                    <a:pt x="13335" y="39946"/>
                  </a:lnTo>
                  <a:cubicBezTo>
                    <a:pt x="13335" y="39887"/>
                    <a:pt x="13300" y="39839"/>
                    <a:pt x="13240" y="39839"/>
                  </a:cubicBezTo>
                  <a:close/>
                  <a:moveTo>
                    <a:pt x="13240" y="41149"/>
                  </a:moveTo>
                  <a:cubicBezTo>
                    <a:pt x="13169" y="41149"/>
                    <a:pt x="13133" y="41196"/>
                    <a:pt x="13133" y="41256"/>
                  </a:cubicBezTo>
                  <a:lnTo>
                    <a:pt x="13133" y="41697"/>
                  </a:lnTo>
                  <a:cubicBezTo>
                    <a:pt x="13133" y="41756"/>
                    <a:pt x="13181" y="41804"/>
                    <a:pt x="13240" y="41804"/>
                  </a:cubicBezTo>
                  <a:cubicBezTo>
                    <a:pt x="13288" y="41804"/>
                    <a:pt x="13335" y="41756"/>
                    <a:pt x="13335" y="41697"/>
                  </a:cubicBezTo>
                  <a:lnTo>
                    <a:pt x="13335" y="41256"/>
                  </a:lnTo>
                  <a:cubicBezTo>
                    <a:pt x="13335" y="41196"/>
                    <a:pt x="13300" y="41149"/>
                    <a:pt x="13240" y="41149"/>
                  </a:cubicBezTo>
                  <a:close/>
                  <a:moveTo>
                    <a:pt x="13240" y="42470"/>
                  </a:moveTo>
                  <a:cubicBezTo>
                    <a:pt x="13169" y="42470"/>
                    <a:pt x="13133" y="42518"/>
                    <a:pt x="13133" y="42578"/>
                  </a:cubicBezTo>
                  <a:lnTo>
                    <a:pt x="13133" y="43018"/>
                  </a:lnTo>
                  <a:cubicBezTo>
                    <a:pt x="13133" y="43090"/>
                    <a:pt x="13181" y="43125"/>
                    <a:pt x="13240" y="43125"/>
                  </a:cubicBezTo>
                  <a:cubicBezTo>
                    <a:pt x="13288" y="43125"/>
                    <a:pt x="13335" y="43090"/>
                    <a:pt x="13335" y="43018"/>
                  </a:cubicBezTo>
                  <a:lnTo>
                    <a:pt x="13335" y="42578"/>
                  </a:lnTo>
                  <a:cubicBezTo>
                    <a:pt x="13335" y="42518"/>
                    <a:pt x="13300" y="42470"/>
                    <a:pt x="13240" y="42470"/>
                  </a:cubicBezTo>
                  <a:close/>
                  <a:moveTo>
                    <a:pt x="13240" y="43804"/>
                  </a:moveTo>
                  <a:cubicBezTo>
                    <a:pt x="13169" y="43804"/>
                    <a:pt x="13133" y="43840"/>
                    <a:pt x="13133" y="43899"/>
                  </a:cubicBezTo>
                  <a:lnTo>
                    <a:pt x="13133" y="44352"/>
                  </a:lnTo>
                  <a:cubicBezTo>
                    <a:pt x="13133" y="44411"/>
                    <a:pt x="13181" y="44459"/>
                    <a:pt x="13240" y="44459"/>
                  </a:cubicBezTo>
                  <a:cubicBezTo>
                    <a:pt x="13288" y="44459"/>
                    <a:pt x="13335" y="44411"/>
                    <a:pt x="13335" y="44352"/>
                  </a:cubicBezTo>
                  <a:lnTo>
                    <a:pt x="13335" y="43899"/>
                  </a:lnTo>
                  <a:cubicBezTo>
                    <a:pt x="13335" y="43840"/>
                    <a:pt x="13300" y="43804"/>
                    <a:pt x="13240" y="43804"/>
                  </a:cubicBezTo>
                  <a:close/>
                  <a:moveTo>
                    <a:pt x="13240" y="45126"/>
                  </a:moveTo>
                  <a:cubicBezTo>
                    <a:pt x="13169" y="45126"/>
                    <a:pt x="13133" y="45173"/>
                    <a:pt x="13133" y="45233"/>
                  </a:cubicBezTo>
                  <a:lnTo>
                    <a:pt x="13133" y="45673"/>
                  </a:lnTo>
                  <a:cubicBezTo>
                    <a:pt x="13133" y="45733"/>
                    <a:pt x="13181" y="45780"/>
                    <a:pt x="13240" y="45780"/>
                  </a:cubicBezTo>
                  <a:cubicBezTo>
                    <a:pt x="13288" y="45780"/>
                    <a:pt x="13335" y="45733"/>
                    <a:pt x="13335" y="45673"/>
                  </a:cubicBezTo>
                  <a:lnTo>
                    <a:pt x="13335" y="45233"/>
                  </a:lnTo>
                  <a:cubicBezTo>
                    <a:pt x="13335" y="45161"/>
                    <a:pt x="13300" y="45126"/>
                    <a:pt x="13240" y="45126"/>
                  </a:cubicBezTo>
                  <a:close/>
                  <a:moveTo>
                    <a:pt x="13240" y="46447"/>
                  </a:moveTo>
                  <a:cubicBezTo>
                    <a:pt x="13169" y="46447"/>
                    <a:pt x="13133" y="46495"/>
                    <a:pt x="13133" y="46554"/>
                  </a:cubicBezTo>
                  <a:lnTo>
                    <a:pt x="13133" y="46995"/>
                  </a:lnTo>
                  <a:cubicBezTo>
                    <a:pt x="13133" y="47054"/>
                    <a:pt x="13181" y="47102"/>
                    <a:pt x="13240" y="47102"/>
                  </a:cubicBezTo>
                  <a:cubicBezTo>
                    <a:pt x="13288" y="47102"/>
                    <a:pt x="13335" y="47054"/>
                    <a:pt x="13335" y="46995"/>
                  </a:cubicBezTo>
                  <a:lnTo>
                    <a:pt x="13335" y="46554"/>
                  </a:lnTo>
                  <a:cubicBezTo>
                    <a:pt x="13335" y="46495"/>
                    <a:pt x="13300" y="46447"/>
                    <a:pt x="13240" y="46447"/>
                  </a:cubicBezTo>
                  <a:close/>
                  <a:moveTo>
                    <a:pt x="13240" y="47769"/>
                  </a:moveTo>
                  <a:cubicBezTo>
                    <a:pt x="13169" y="47769"/>
                    <a:pt x="13133" y="47816"/>
                    <a:pt x="13133" y="47876"/>
                  </a:cubicBezTo>
                  <a:lnTo>
                    <a:pt x="13133" y="48328"/>
                  </a:lnTo>
                  <a:cubicBezTo>
                    <a:pt x="13133" y="48388"/>
                    <a:pt x="13181" y="48424"/>
                    <a:pt x="13240" y="48424"/>
                  </a:cubicBezTo>
                  <a:cubicBezTo>
                    <a:pt x="13288" y="48424"/>
                    <a:pt x="13335" y="48388"/>
                    <a:pt x="13335" y="48328"/>
                  </a:cubicBezTo>
                  <a:lnTo>
                    <a:pt x="13335" y="47876"/>
                  </a:lnTo>
                  <a:cubicBezTo>
                    <a:pt x="13335" y="47816"/>
                    <a:pt x="13300" y="47769"/>
                    <a:pt x="13240" y="47769"/>
                  </a:cubicBezTo>
                  <a:close/>
                  <a:moveTo>
                    <a:pt x="13240" y="49090"/>
                  </a:moveTo>
                  <a:cubicBezTo>
                    <a:pt x="13169" y="49090"/>
                    <a:pt x="13133" y="49138"/>
                    <a:pt x="13133" y="49197"/>
                  </a:cubicBezTo>
                  <a:lnTo>
                    <a:pt x="13133" y="49567"/>
                  </a:lnTo>
                  <a:cubicBezTo>
                    <a:pt x="13133" y="49638"/>
                    <a:pt x="13181" y="49674"/>
                    <a:pt x="13240" y="49674"/>
                  </a:cubicBezTo>
                  <a:lnTo>
                    <a:pt x="13312" y="49674"/>
                  </a:lnTo>
                  <a:cubicBezTo>
                    <a:pt x="13371" y="49674"/>
                    <a:pt x="13419" y="49638"/>
                    <a:pt x="13419" y="49567"/>
                  </a:cubicBezTo>
                  <a:cubicBezTo>
                    <a:pt x="13419" y="49531"/>
                    <a:pt x="13383" y="49483"/>
                    <a:pt x="13335" y="49471"/>
                  </a:cubicBezTo>
                  <a:lnTo>
                    <a:pt x="13335" y="49197"/>
                  </a:lnTo>
                  <a:cubicBezTo>
                    <a:pt x="13335" y="49138"/>
                    <a:pt x="13300" y="49090"/>
                    <a:pt x="13240" y="49090"/>
                  </a:cubicBezTo>
                  <a:close/>
                  <a:moveTo>
                    <a:pt x="14181" y="49471"/>
                  </a:moveTo>
                  <a:cubicBezTo>
                    <a:pt x="14121" y="49471"/>
                    <a:pt x="14086" y="49519"/>
                    <a:pt x="14086" y="49567"/>
                  </a:cubicBezTo>
                  <a:cubicBezTo>
                    <a:pt x="14086" y="49638"/>
                    <a:pt x="14133" y="49674"/>
                    <a:pt x="14181" y="49674"/>
                  </a:cubicBezTo>
                  <a:lnTo>
                    <a:pt x="14633" y="49674"/>
                  </a:lnTo>
                  <a:cubicBezTo>
                    <a:pt x="14693" y="49674"/>
                    <a:pt x="14740" y="49638"/>
                    <a:pt x="14740" y="49567"/>
                  </a:cubicBezTo>
                  <a:cubicBezTo>
                    <a:pt x="14740" y="49507"/>
                    <a:pt x="14693" y="49471"/>
                    <a:pt x="14633" y="49471"/>
                  </a:cubicBezTo>
                  <a:close/>
                  <a:moveTo>
                    <a:pt x="15502" y="49471"/>
                  </a:moveTo>
                  <a:cubicBezTo>
                    <a:pt x="15431" y="49471"/>
                    <a:pt x="15395" y="49519"/>
                    <a:pt x="15395" y="49567"/>
                  </a:cubicBezTo>
                  <a:cubicBezTo>
                    <a:pt x="15395" y="49638"/>
                    <a:pt x="15443" y="49674"/>
                    <a:pt x="15502" y="49674"/>
                  </a:cubicBezTo>
                  <a:lnTo>
                    <a:pt x="15943" y="49674"/>
                  </a:lnTo>
                  <a:cubicBezTo>
                    <a:pt x="16014" y="49674"/>
                    <a:pt x="16062" y="49638"/>
                    <a:pt x="16050" y="49567"/>
                  </a:cubicBezTo>
                  <a:cubicBezTo>
                    <a:pt x="16050" y="49507"/>
                    <a:pt x="16002" y="49471"/>
                    <a:pt x="15943" y="49471"/>
                  </a:cubicBezTo>
                  <a:close/>
                  <a:moveTo>
                    <a:pt x="16824" y="49471"/>
                  </a:moveTo>
                  <a:cubicBezTo>
                    <a:pt x="16764" y="49471"/>
                    <a:pt x="16717" y="49519"/>
                    <a:pt x="16717" y="49567"/>
                  </a:cubicBezTo>
                  <a:cubicBezTo>
                    <a:pt x="16717" y="49638"/>
                    <a:pt x="16764" y="49674"/>
                    <a:pt x="16824" y="49674"/>
                  </a:cubicBezTo>
                  <a:lnTo>
                    <a:pt x="17264" y="49674"/>
                  </a:lnTo>
                  <a:cubicBezTo>
                    <a:pt x="17348" y="49674"/>
                    <a:pt x="17384" y="49638"/>
                    <a:pt x="17372" y="49567"/>
                  </a:cubicBezTo>
                  <a:cubicBezTo>
                    <a:pt x="17372" y="49507"/>
                    <a:pt x="17324" y="49471"/>
                    <a:pt x="17264" y="49471"/>
                  </a:cubicBezTo>
                  <a:close/>
                  <a:moveTo>
                    <a:pt x="18146" y="49471"/>
                  </a:moveTo>
                  <a:cubicBezTo>
                    <a:pt x="18086" y="49471"/>
                    <a:pt x="18038" y="49519"/>
                    <a:pt x="18038" y="49567"/>
                  </a:cubicBezTo>
                  <a:cubicBezTo>
                    <a:pt x="18038" y="49638"/>
                    <a:pt x="18086" y="49674"/>
                    <a:pt x="18146" y="49674"/>
                  </a:cubicBezTo>
                  <a:lnTo>
                    <a:pt x="18598" y="49674"/>
                  </a:lnTo>
                  <a:cubicBezTo>
                    <a:pt x="18646" y="49674"/>
                    <a:pt x="18717" y="49638"/>
                    <a:pt x="18693" y="49567"/>
                  </a:cubicBezTo>
                  <a:cubicBezTo>
                    <a:pt x="18693" y="49507"/>
                    <a:pt x="18646" y="49471"/>
                    <a:pt x="18598" y="49471"/>
                  </a:cubicBezTo>
                  <a:close/>
                  <a:moveTo>
                    <a:pt x="19467" y="49471"/>
                  </a:moveTo>
                  <a:cubicBezTo>
                    <a:pt x="19408" y="49471"/>
                    <a:pt x="19360" y="49519"/>
                    <a:pt x="19360" y="49567"/>
                  </a:cubicBezTo>
                  <a:cubicBezTo>
                    <a:pt x="19360" y="49638"/>
                    <a:pt x="19408" y="49674"/>
                    <a:pt x="19467" y="49674"/>
                  </a:cubicBezTo>
                  <a:lnTo>
                    <a:pt x="19920" y="49674"/>
                  </a:lnTo>
                  <a:cubicBezTo>
                    <a:pt x="19979" y="49674"/>
                    <a:pt x="20039" y="49638"/>
                    <a:pt x="20027" y="49567"/>
                  </a:cubicBezTo>
                  <a:cubicBezTo>
                    <a:pt x="20027" y="49507"/>
                    <a:pt x="19979" y="49471"/>
                    <a:pt x="19920" y="49471"/>
                  </a:cubicBezTo>
                  <a:close/>
                  <a:moveTo>
                    <a:pt x="20801" y="49471"/>
                  </a:moveTo>
                  <a:cubicBezTo>
                    <a:pt x="20741" y="49471"/>
                    <a:pt x="20693" y="49519"/>
                    <a:pt x="20693" y="49567"/>
                  </a:cubicBezTo>
                  <a:cubicBezTo>
                    <a:pt x="20693" y="49638"/>
                    <a:pt x="20741" y="49674"/>
                    <a:pt x="20801" y="49674"/>
                  </a:cubicBezTo>
                  <a:lnTo>
                    <a:pt x="21241" y="49674"/>
                  </a:lnTo>
                  <a:cubicBezTo>
                    <a:pt x="21301" y="49674"/>
                    <a:pt x="21360" y="49638"/>
                    <a:pt x="21348" y="49567"/>
                  </a:cubicBezTo>
                  <a:cubicBezTo>
                    <a:pt x="21348" y="49507"/>
                    <a:pt x="21301" y="49471"/>
                    <a:pt x="21241" y="49471"/>
                  </a:cubicBezTo>
                  <a:close/>
                  <a:moveTo>
                    <a:pt x="22122" y="49471"/>
                  </a:moveTo>
                  <a:cubicBezTo>
                    <a:pt x="22063" y="49471"/>
                    <a:pt x="22015" y="49519"/>
                    <a:pt x="22015" y="49567"/>
                  </a:cubicBezTo>
                  <a:cubicBezTo>
                    <a:pt x="22015" y="49638"/>
                    <a:pt x="22063" y="49674"/>
                    <a:pt x="22122" y="49674"/>
                  </a:cubicBezTo>
                  <a:lnTo>
                    <a:pt x="22563" y="49674"/>
                  </a:lnTo>
                  <a:cubicBezTo>
                    <a:pt x="22622" y="49674"/>
                    <a:pt x="22682" y="49638"/>
                    <a:pt x="22670" y="49567"/>
                  </a:cubicBezTo>
                  <a:cubicBezTo>
                    <a:pt x="22670" y="49507"/>
                    <a:pt x="22622" y="49471"/>
                    <a:pt x="22563" y="49471"/>
                  </a:cubicBezTo>
                  <a:close/>
                  <a:moveTo>
                    <a:pt x="23444" y="49471"/>
                  </a:moveTo>
                  <a:cubicBezTo>
                    <a:pt x="23384" y="49471"/>
                    <a:pt x="23337" y="49519"/>
                    <a:pt x="23337" y="49567"/>
                  </a:cubicBezTo>
                  <a:cubicBezTo>
                    <a:pt x="23337" y="49638"/>
                    <a:pt x="23384" y="49674"/>
                    <a:pt x="23444" y="49674"/>
                  </a:cubicBezTo>
                  <a:lnTo>
                    <a:pt x="23896" y="49674"/>
                  </a:lnTo>
                  <a:cubicBezTo>
                    <a:pt x="23956" y="49674"/>
                    <a:pt x="24015" y="49638"/>
                    <a:pt x="23992" y="49567"/>
                  </a:cubicBezTo>
                  <a:cubicBezTo>
                    <a:pt x="23992" y="49507"/>
                    <a:pt x="23956" y="49471"/>
                    <a:pt x="23896" y="49471"/>
                  </a:cubicBezTo>
                  <a:close/>
                  <a:moveTo>
                    <a:pt x="24765" y="49471"/>
                  </a:moveTo>
                  <a:cubicBezTo>
                    <a:pt x="24706" y="49471"/>
                    <a:pt x="24670" y="49519"/>
                    <a:pt x="24670" y="49567"/>
                  </a:cubicBezTo>
                  <a:cubicBezTo>
                    <a:pt x="24670" y="49638"/>
                    <a:pt x="24706" y="49674"/>
                    <a:pt x="24765" y="49674"/>
                  </a:cubicBezTo>
                  <a:lnTo>
                    <a:pt x="25218" y="49674"/>
                  </a:lnTo>
                  <a:cubicBezTo>
                    <a:pt x="25277" y="49674"/>
                    <a:pt x="25337" y="49638"/>
                    <a:pt x="25325" y="49567"/>
                  </a:cubicBezTo>
                  <a:cubicBezTo>
                    <a:pt x="25325" y="49507"/>
                    <a:pt x="25277" y="49471"/>
                    <a:pt x="25218" y="49471"/>
                  </a:cubicBezTo>
                  <a:close/>
                  <a:moveTo>
                    <a:pt x="26099" y="49471"/>
                  </a:moveTo>
                  <a:cubicBezTo>
                    <a:pt x="26027" y="49471"/>
                    <a:pt x="25992" y="49519"/>
                    <a:pt x="25992" y="49567"/>
                  </a:cubicBezTo>
                  <a:cubicBezTo>
                    <a:pt x="25992" y="49638"/>
                    <a:pt x="26039" y="49674"/>
                    <a:pt x="26099" y="49674"/>
                  </a:cubicBezTo>
                  <a:lnTo>
                    <a:pt x="26539" y="49674"/>
                  </a:lnTo>
                  <a:cubicBezTo>
                    <a:pt x="26599" y="49674"/>
                    <a:pt x="26647" y="49638"/>
                    <a:pt x="26647" y="49567"/>
                  </a:cubicBezTo>
                  <a:cubicBezTo>
                    <a:pt x="26647" y="49507"/>
                    <a:pt x="26599" y="49471"/>
                    <a:pt x="26539" y="49471"/>
                  </a:cubicBezTo>
                  <a:close/>
                  <a:moveTo>
                    <a:pt x="27421" y="49471"/>
                  </a:moveTo>
                  <a:cubicBezTo>
                    <a:pt x="27361" y="49471"/>
                    <a:pt x="27313" y="49519"/>
                    <a:pt x="27313" y="49567"/>
                  </a:cubicBezTo>
                  <a:cubicBezTo>
                    <a:pt x="27313" y="49638"/>
                    <a:pt x="27361" y="49674"/>
                    <a:pt x="27421" y="49674"/>
                  </a:cubicBezTo>
                  <a:lnTo>
                    <a:pt x="27861" y="49674"/>
                  </a:lnTo>
                  <a:cubicBezTo>
                    <a:pt x="27921" y="49674"/>
                    <a:pt x="27968" y="49638"/>
                    <a:pt x="27968" y="49567"/>
                  </a:cubicBezTo>
                  <a:cubicBezTo>
                    <a:pt x="27968" y="49507"/>
                    <a:pt x="27921" y="49471"/>
                    <a:pt x="27861" y="49471"/>
                  </a:cubicBezTo>
                  <a:close/>
                  <a:moveTo>
                    <a:pt x="28742" y="49471"/>
                  </a:moveTo>
                  <a:cubicBezTo>
                    <a:pt x="28683" y="49471"/>
                    <a:pt x="28635" y="49519"/>
                    <a:pt x="28635" y="49567"/>
                  </a:cubicBezTo>
                  <a:cubicBezTo>
                    <a:pt x="28635" y="49638"/>
                    <a:pt x="28683" y="49674"/>
                    <a:pt x="28742" y="49674"/>
                  </a:cubicBezTo>
                  <a:lnTo>
                    <a:pt x="29028" y="49674"/>
                  </a:lnTo>
                  <a:cubicBezTo>
                    <a:pt x="29087" y="49674"/>
                    <a:pt x="29135" y="49638"/>
                    <a:pt x="29135" y="49567"/>
                  </a:cubicBezTo>
                  <a:cubicBezTo>
                    <a:pt x="29135" y="49507"/>
                    <a:pt x="29087" y="49471"/>
                    <a:pt x="29028" y="49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7" name="Google Shape;3109;p35">
              <a:extLst>
                <a:ext uri="{FF2B5EF4-FFF2-40B4-BE49-F238E27FC236}">
                  <a16:creationId xmlns:a16="http://schemas.microsoft.com/office/drawing/2014/main" id="{4B86D5C8-6611-42CF-F1EA-A9F4FFE3C102}"/>
                </a:ext>
              </a:extLst>
            </p:cNvPr>
            <p:cNvSpPr/>
            <p:nvPr/>
          </p:nvSpPr>
          <p:spPr>
            <a:xfrm>
              <a:off x="2129718" y="3794038"/>
              <a:ext cx="445825" cy="823504"/>
            </a:xfrm>
            <a:custGeom>
              <a:avLst/>
              <a:gdLst/>
              <a:ahLst/>
              <a:cxnLst/>
              <a:rect l="l" t="t" r="r" b="b"/>
              <a:pathLst>
                <a:path w="11895" h="21694" extrusionOk="0">
                  <a:moveTo>
                    <a:pt x="2310" y="0"/>
                  </a:moveTo>
                  <a:cubicBezTo>
                    <a:pt x="1060" y="0"/>
                    <a:pt x="0" y="1000"/>
                    <a:pt x="0" y="2262"/>
                  </a:cubicBezTo>
                  <a:lnTo>
                    <a:pt x="0" y="19431"/>
                  </a:lnTo>
                  <a:cubicBezTo>
                    <a:pt x="0" y="20681"/>
                    <a:pt x="1036" y="21693"/>
                    <a:pt x="2274" y="21693"/>
                  </a:cubicBezTo>
                  <a:lnTo>
                    <a:pt x="9608" y="21681"/>
                  </a:lnTo>
                  <a:cubicBezTo>
                    <a:pt x="10859" y="21681"/>
                    <a:pt x="11871" y="20669"/>
                    <a:pt x="11871" y="19419"/>
                  </a:cubicBezTo>
                  <a:lnTo>
                    <a:pt x="11894" y="2238"/>
                  </a:lnTo>
                  <a:cubicBezTo>
                    <a:pt x="11894" y="1012"/>
                    <a:pt x="10882" y="0"/>
                    <a:pt x="9632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8" name="Google Shape;3110;p35">
              <a:extLst>
                <a:ext uri="{FF2B5EF4-FFF2-40B4-BE49-F238E27FC236}">
                  <a16:creationId xmlns:a16="http://schemas.microsoft.com/office/drawing/2014/main" id="{3160B941-7488-23B8-9D99-3BD0A6D1B2E0}"/>
                </a:ext>
              </a:extLst>
            </p:cNvPr>
            <p:cNvSpPr/>
            <p:nvPr/>
          </p:nvSpPr>
          <p:spPr>
            <a:xfrm>
              <a:off x="2112290" y="3808957"/>
              <a:ext cx="441814" cy="814470"/>
            </a:xfrm>
            <a:custGeom>
              <a:avLst/>
              <a:gdLst/>
              <a:ahLst/>
              <a:cxnLst/>
              <a:rect l="l" t="t" r="r" b="b"/>
              <a:pathLst>
                <a:path w="11788" h="21456" extrusionOk="0">
                  <a:moveTo>
                    <a:pt x="2275" y="0"/>
                  </a:moveTo>
                  <a:cubicBezTo>
                    <a:pt x="1048" y="0"/>
                    <a:pt x="1" y="1012"/>
                    <a:pt x="1" y="2238"/>
                  </a:cubicBezTo>
                  <a:lnTo>
                    <a:pt x="1" y="19217"/>
                  </a:lnTo>
                  <a:cubicBezTo>
                    <a:pt x="1" y="20455"/>
                    <a:pt x="1025" y="21455"/>
                    <a:pt x="2263" y="21455"/>
                  </a:cubicBezTo>
                  <a:lnTo>
                    <a:pt x="9526" y="21431"/>
                  </a:lnTo>
                  <a:cubicBezTo>
                    <a:pt x="10764" y="21431"/>
                    <a:pt x="11776" y="20443"/>
                    <a:pt x="11776" y="19205"/>
                  </a:cubicBezTo>
                  <a:lnTo>
                    <a:pt x="11788" y="2226"/>
                  </a:lnTo>
                  <a:cubicBezTo>
                    <a:pt x="11764" y="1000"/>
                    <a:pt x="10764" y="0"/>
                    <a:pt x="952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9" name="Google Shape;3111;p35">
              <a:extLst>
                <a:ext uri="{FF2B5EF4-FFF2-40B4-BE49-F238E27FC236}">
                  <a16:creationId xmlns:a16="http://schemas.microsoft.com/office/drawing/2014/main" id="{E91EDCBB-A06F-2E71-10C4-0B054B6624A1}"/>
                </a:ext>
              </a:extLst>
            </p:cNvPr>
            <p:cNvSpPr/>
            <p:nvPr/>
          </p:nvSpPr>
          <p:spPr>
            <a:xfrm>
              <a:off x="2281435" y="3860014"/>
              <a:ext cx="104457" cy="25813"/>
            </a:xfrm>
            <a:custGeom>
              <a:avLst/>
              <a:gdLst/>
              <a:ahLst/>
              <a:cxnLst/>
              <a:rect l="l" t="t" r="r" b="b"/>
              <a:pathLst>
                <a:path w="2787" h="680" extrusionOk="0">
                  <a:moveTo>
                    <a:pt x="345" y="0"/>
                  </a:moveTo>
                  <a:cubicBezTo>
                    <a:pt x="143" y="0"/>
                    <a:pt x="0" y="143"/>
                    <a:pt x="0" y="346"/>
                  </a:cubicBezTo>
                  <a:cubicBezTo>
                    <a:pt x="0" y="536"/>
                    <a:pt x="167" y="679"/>
                    <a:pt x="345" y="679"/>
                  </a:cubicBezTo>
                  <a:lnTo>
                    <a:pt x="2441" y="679"/>
                  </a:lnTo>
                  <a:cubicBezTo>
                    <a:pt x="2631" y="679"/>
                    <a:pt x="2786" y="524"/>
                    <a:pt x="2786" y="346"/>
                  </a:cubicBezTo>
                  <a:cubicBezTo>
                    <a:pt x="2786" y="143"/>
                    <a:pt x="2620" y="0"/>
                    <a:pt x="2441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0" name="Google Shape;3112;p35">
              <a:extLst>
                <a:ext uri="{FF2B5EF4-FFF2-40B4-BE49-F238E27FC236}">
                  <a16:creationId xmlns:a16="http://schemas.microsoft.com/office/drawing/2014/main" id="{DE5DB0DD-5641-57BE-EDCF-DF9293440537}"/>
                </a:ext>
              </a:extLst>
            </p:cNvPr>
            <p:cNvSpPr/>
            <p:nvPr/>
          </p:nvSpPr>
          <p:spPr>
            <a:xfrm>
              <a:off x="2243056" y="3860697"/>
              <a:ext cx="25449" cy="25130"/>
            </a:xfrm>
            <a:custGeom>
              <a:avLst/>
              <a:gdLst/>
              <a:ahLst/>
              <a:cxnLst/>
              <a:rect l="l" t="t" r="r" b="b"/>
              <a:pathLst>
                <a:path w="679" h="662" extrusionOk="0">
                  <a:moveTo>
                    <a:pt x="334" y="0"/>
                  </a:moveTo>
                  <a:cubicBezTo>
                    <a:pt x="244" y="0"/>
                    <a:pt x="155" y="30"/>
                    <a:pt x="95" y="90"/>
                  </a:cubicBezTo>
                  <a:cubicBezTo>
                    <a:pt x="36" y="149"/>
                    <a:pt x="0" y="232"/>
                    <a:pt x="0" y="328"/>
                  </a:cubicBezTo>
                  <a:cubicBezTo>
                    <a:pt x="0" y="411"/>
                    <a:pt x="36" y="506"/>
                    <a:pt x="95" y="566"/>
                  </a:cubicBezTo>
                  <a:cubicBezTo>
                    <a:pt x="155" y="637"/>
                    <a:pt x="250" y="661"/>
                    <a:pt x="334" y="661"/>
                  </a:cubicBezTo>
                  <a:cubicBezTo>
                    <a:pt x="429" y="661"/>
                    <a:pt x="512" y="625"/>
                    <a:pt x="572" y="566"/>
                  </a:cubicBezTo>
                  <a:cubicBezTo>
                    <a:pt x="655" y="506"/>
                    <a:pt x="679" y="411"/>
                    <a:pt x="679" y="328"/>
                  </a:cubicBezTo>
                  <a:cubicBezTo>
                    <a:pt x="679" y="232"/>
                    <a:pt x="631" y="149"/>
                    <a:pt x="572" y="90"/>
                  </a:cubicBezTo>
                  <a:cubicBezTo>
                    <a:pt x="512" y="30"/>
                    <a:pt x="423" y="0"/>
                    <a:pt x="334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1" name="Google Shape;3113;p35">
              <a:extLst>
                <a:ext uri="{FF2B5EF4-FFF2-40B4-BE49-F238E27FC236}">
                  <a16:creationId xmlns:a16="http://schemas.microsoft.com/office/drawing/2014/main" id="{A8CD86B3-469C-6D51-63C6-4729EB8CBB5F}"/>
                </a:ext>
              </a:extLst>
            </p:cNvPr>
            <p:cNvSpPr/>
            <p:nvPr/>
          </p:nvSpPr>
          <p:spPr>
            <a:xfrm>
              <a:off x="2293466" y="4522576"/>
              <a:ext cx="74997" cy="75540"/>
            </a:xfrm>
            <a:custGeom>
              <a:avLst/>
              <a:gdLst/>
              <a:ahLst/>
              <a:cxnLst/>
              <a:rect l="l" t="t" r="r" b="b"/>
              <a:pathLst>
                <a:path w="2001" h="1990" extrusionOk="0">
                  <a:moveTo>
                    <a:pt x="1001" y="1"/>
                  </a:moveTo>
                  <a:cubicBezTo>
                    <a:pt x="453" y="1"/>
                    <a:pt x="1" y="441"/>
                    <a:pt x="1" y="1001"/>
                  </a:cubicBezTo>
                  <a:cubicBezTo>
                    <a:pt x="1" y="1549"/>
                    <a:pt x="453" y="1989"/>
                    <a:pt x="1001" y="1989"/>
                  </a:cubicBezTo>
                  <a:cubicBezTo>
                    <a:pt x="1548" y="1989"/>
                    <a:pt x="2001" y="1549"/>
                    <a:pt x="2001" y="1001"/>
                  </a:cubicBezTo>
                  <a:cubicBezTo>
                    <a:pt x="2001" y="441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2" name="Google Shape;3114;p35">
              <a:extLst>
                <a:ext uri="{FF2B5EF4-FFF2-40B4-BE49-F238E27FC236}">
                  <a16:creationId xmlns:a16="http://schemas.microsoft.com/office/drawing/2014/main" id="{E7CC038C-9CB9-2347-8AA8-7A0C0C9C9BAF}"/>
                </a:ext>
              </a:extLst>
            </p:cNvPr>
            <p:cNvSpPr/>
            <p:nvPr/>
          </p:nvSpPr>
          <p:spPr>
            <a:xfrm>
              <a:off x="215647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lnTo>
                    <a:pt x="0" y="14157"/>
                  </a:lnTo>
                  <a:cubicBezTo>
                    <a:pt x="0" y="14574"/>
                    <a:pt x="334" y="14907"/>
                    <a:pt x="762" y="14907"/>
                  </a:cubicBezTo>
                  <a:lnTo>
                    <a:pt x="8704" y="14907"/>
                  </a:lnTo>
                  <a:cubicBezTo>
                    <a:pt x="9168" y="14907"/>
                    <a:pt x="9549" y="14538"/>
                    <a:pt x="9549" y="14062"/>
                  </a:cubicBezTo>
                  <a:lnTo>
                    <a:pt x="9549" y="763"/>
                  </a:lnTo>
                  <a:cubicBezTo>
                    <a:pt x="9537" y="346"/>
                    <a:pt x="9192" y="1"/>
                    <a:pt x="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7" name="Google Shape;3116;p35">
              <a:extLst>
                <a:ext uri="{FF2B5EF4-FFF2-40B4-BE49-F238E27FC236}">
                  <a16:creationId xmlns:a16="http://schemas.microsoft.com/office/drawing/2014/main" id="{3C71761D-5031-23CC-3D58-D5F288F9A8D6}"/>
                </a:ext>
              </a:extLst>
            </p:cNvPr>
            <p:cNvSpPr/>
            <p:nvPr/>
          </p:nvSpPr>
          <p:spPr>
            <a:xfrm>
              <a:off x="2271166" y="4121827"/>
              <a:ext cx="148946" cy="176628"/>
            </a:xfrm>
            <a:custGeom>
              <a:avLst/>
              <a:gdLst/>
              <a:ahLst/>
              <a:cxnLst/>
              <a:rect l="l" t="t" r="r" b="b"/>
              <a:pathLst>
                <a:path w="3974" h="4653" extrusionOk="0">
                  <a:moveTo>
                    <a:pt x="2809" y="465"/>
                  </a:moveTo>
                  <a:cubicBezTo>
                    <a:pt x="3015" y="465"/>
                    <a:pt x="3197" y="620"/>
                    <a:pt x="3239" y="831"/>
                  </a:cubicBezTo>
                  <a:cubicBezTo>
                    <a:pt x="3275" y="1069"/>
                    <a:pt x="3120" y="1307"/>
                    <a:pt x="2882" y="1331"/>
                  </a:cubicBezTo>
                  <a:cubicBezTo>
                    <a:pt x="2854" y="1336"/>
                    <a:pt x="2827" y="1339"/>
                    <a:pt x="2800" y="1339"/>
                  </a:cubicBezTo>
                  <a:cubicBezTo>
                    <a:pt x="2594" y="1339"/>
                    <a:pt x="2412" y="1184"/>
                    <a:pt x="2370" y="973"/>
                  </a:cubicBezTo>
                  <a:cubicBezTo>
                    <a:pt x="2322" y="735"/>
                    <a:pt x="2489" y="509"/>
                    <a:pt x="2727" y="473"/>
                  </a:cubicBezTo>
                  <a:cubicBezTo>
                    <a:pt x="2754" y="468"/>
                    <a:pt x="2782" y="465"/>
                    <a:pt x="2809" y="465"/>
                  </a:cubicBezTo>
                  <a:close/>
                  <a:moveTo>
                    <a:pt x="1644" y="2424"/>
                  </a:moveTo>
                  <a:cubicBezTo>
                    <a:pt x="1665" y="2424"/>
                    <a:pt x="1686" y="2433"/>
                    <a:pt x="1703" y="2450"/>
                  </a:cubicBezTo>
                  <a:cubicBezTo>
                    <a:pt x="1727" y="2474"/>
                    <a:pt x="1751" y="2521"/>
                    <a:pt x="1715" y="2569"/>
                  </a:cubicBezTo>
                  <a:lnTo>
                    <a:pt x="703" y="3986"/>
                  </a:lnTo>
                  <a:cubicBezTo>
                    <a:pt x="691" y="3998"/>
                    <a:pt x="679" y="4010"/>
                    <a:pt x="643" y="4010"/>
                  </a:cubicBezTo>
                  <a:cubicBezTo>
                    <a:pt x="631" y="4010"/>
                    <a:pt x="596" y="4010"/>
                    <a:pt x="584" y="3998"/>
                  </a:cubicBezTo>
                  <a:cubicBezTo>
                    <a:pt x="536" y="3962"/>
                    <a:pt x="536" y="3902"/>
                    <a:pt x="572" y="3879"/>
                  </a:cubicBezTo>
                  <a:lnTo>
                    <a:pt x="1584" y="2462"/>
                  </a:lnTo>
                  <a:cubicBezTo>
                    <a:pt x="1597" y="2436"/>
                    <a:pt x="1620" y="2424"/>
                    <a:pt x="1644" y="2424"/>
                  </a:cubicBezTo>
                  <a:close/>
                  <a:moveTo>
                    <a:pt x="2440" y="1"/>
                  </a:moveTo>
                  <a:cubicBezTo>
                    <a:pt x="2362" y="1"/>
                    <a:pt x="2283" y="7"/>
                    <a:pt x="2203" y="21"/>
                  </a:cubicBezTo>
                  <a:cubicBezTo>
                    <a:pt x="1453" y="140"/>
                    <a:pt x="929" y="866"/>
                    <a:pt x="1048" y="1628"/>
                  </a:cubicBezTo>
                  <a:cubicBezTo>
                    <a:pt x="1060" y="1724"/>
                    <a:pt x="1096" y="1807"/>
                    <a:pt x="1120" y="1890"/>
                  </a:cubicBezTo>
                  <a:lnTo>
                    <a:pt x="977" y="1997"/>
                  </a:lnTo>
                  <a:cubicBezTo>
                    <a:pt x="941" y="2021"/>
                    <a:pt x="941" y="2045"/>
                    <a:pt x="941" y="2081"/>
                  </a:cubicBezTo>
                  <a:cubicBezTo>
                    <a:pt x="941" y="2105"/>
                    <a:pt x="953" y="2140"/>
                    <a:pt x="977" y="2152"/>
                  </a:cubicBezTo>
                  <a:lnTo>
                    <a:pt x="1108" y="2235"/>
                  </a:lnTo>
                  <a:lnTo>
                    <a:pt x="1036" y="2343"/>
                  </a:lnTo>
                  <a:lnTo>
                    <a:pt x="893" y="2378"/>
                  </a:lnTo>
                  <a:cubicBezTo>
                    <a:pt x="858" y="2390"/>
                    <a:pt x="822" y="2438"/>
                    <a:pt x="822" y="2474"/>
                  </a:cubicBezTo>
                  <a:lnTo>
                    <a:pt x="858" y="2616"/>
                  </a:lnTo>
                  <a:lnTo>
                    <a:pt x="750" y="2759"/>
                  </a:lnTo>
                  <a:lnTo>
                    <a:pt x="619" y="2795"/>
                  </a:lnTo>
                  <a:cubicBezTo>
                    <a:pt x="572" y="2807"/>
                    <a:pt x="536" y="2855"/>
                    <a:pt x="536" y="2890"/>
                  </a:cubicBezTo>
                  <a:lnTo>
                    <a:pt x="572" y="3033"/>
                  </a:lnTo>
                  <a:lnTo>
                    <a:pt x="465" y="3176"/>
                  </a:lnTo>
                  <a:lnTo>
                    <a:pt x="334" y="3212"/>
                  </a:lnTo>
                  <a:cubicBezTo>
                    <a:pt x="286" y="3224"/>
                    <a:pt x="262" y="3271"/>
                    <a:pt x="262" y="3307"/>
                  </a:cubicBezTo>
                  <a:lnTo>
                    <a:pt x="286" y="3450"/>
                  </a:lnTo>
                  <a:lnTo>
                    <a:pt x="24" y="3819"/>
                  </a:lnTo>
                  <a:cubicBezTo>
                    <a:pt x="0" y="3831"/>
                    <a:pt x="0" y="3867"/>
                    <a:pt x="0" y="3879"/>
                  </a:cubicBezTo>
                  <a:lnTo>
                    <a:pt x="119" y="4581"/>
                  </a:lnTo>
                  <a:cubicBezTo>
                    <a:pt x="143" y="4617"/>
                    <a:pt x="179" y="4652"/>
                    <a:pt x="227" y="4652"/>
                  </a:cubicBezTo>
                  <a:lnTo>
                    <a:pt x="929" y="4533"/>
                  </a:lnTo>
                  <a:cubicBezTo>
                    <a:pt x="953" y="4533"/>
                    <a:pt x="977" y="4521"/>
                    <a:pt x="989" y="4498"/>
                  </a:cubicBezTo>
                  <a:lnTo>
                    <a:pt x="2084" y="2950"/>
                  </a:lnTo>
                  <a:lnTo>
                    <a:pt x="2227" y="3045"/>
                  </a:lnTo>
                  <a:cubicBezTo>
                    <a:pt x="2251" y="3057"/>
                    <a:pt x="2286" y="3057"/>
                    <a:pt x="2298" y="3057"/>
                  </a:cubicBezTo>
                  <a:cubicBezTo>
                    <a:pt x="2322" y="3045"/>
                    <a:pt x="2346" y="3033"/>
                    <a:pt x="2358" y="2997"/>
                  </a:cubicBezTo>
                  <a:lnTo>
                    <a:pt x="2405" y="2831"/>
                  </a:lnTo>
                  <a:cubicBezTo>
                    <a:pt x="2431" y="2832"/>
                    <a:pt x="2455" y="2833"/>
                    <a:pt x="2480" y="2833"/>
                  </a:cubicBezTo>
                  <a:cubicBezTo>
                    <a:pt x="3347" y="2833"/>
                    <a:pt x="3973" y="2033"/>
                    <a:pt x="3846" y="1200"/>
                  </a:cubicBezTo>
                  <a:cubicBezTo>
                    <a:pt x="3707" y="495"/>
                    <a:pt x="3118" y="1"/>
                    <a:pt x="2440" y="1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8" name="Google Shape;3117;p35">
              <a:extLst>
                <a:ext uri="{FF2B5EF4-FFF2-40B4-BE49-F238E27FC236}">
                  <a16:creationId xmlns:a16="http://schemas.microsoft.com/office/drawing/2014/main" id="{53697AA6-062F-F312-BD78-E04C40CD1896}"/>
                </a:ext>
              </a:extLst>
            </p:cNvPr>
            <p:cNvSpPr/>
            <p:nvPr/>
          </p:nvSpPr>
          <p:spPr>
            <a:xfrm>
              <a:off x="2156028" y="3930051"/>
              <a:ext cx="286984" cy="440716"/>
            </a:xfrm>
            <a:custGeom>
              <a:avLst/>
              <a:gdLst/>
              <a:ahLst/>
              <a:cxnLst/>
              <a:rect l="l" t="t" r="r" b="b"/>
              <a:pathLst>
                <a:path w="7657" h="11610" extrusionOk="0">
                  <a:moveTo>
                    <a:pt x="6692" y="1"/>
                  </a:moveTo>
                  <a:lnTo>
                    <a:pt x="1" y="10145"/>
                  </a:lnTo>
                  <a:lnTo>
                    <a:pt x="1" y="11609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9" name="Google Shape;3118;p35">
              <a:extLst>
                <a:ext uri="{FF2B5EF4-FFF2-40B4-BE49-F238E27FC236}">
                  <a16:creationId xmlns:a16="http://schemas.microsoft.com/office/drawing/2014/main" id="{8E7EFD03-5159-F3EB-B2D9-01095580129E}"/>
                </a:ext>
              </a:extLst>
            </p:cNvPr>
            <p:cNvSpPr/>
            <p:nvPr/>
          </p:nvSpPr>
          <p:spPr>
            <a:xfrm>
              <a:off x="2156028" y="3930051"/>
              <a:ext cx="357934" cy="565908"/>
            </a:xfrm>
            <a:custGeom>
              <a:avLst/>
              <a:gdLst/>
              <a:ahLst/>
              <a:cxnLst/>
              <a:rect l="l" t="t" r="r" b="b"/>
              <a:pathLst>
                <a:path w="9550" h="14908" extrusionOk="0">
                  <a:moveTo>
                    <a:pt x="8906" y="1"/>
                  </a:moveTo>
                  <a:lnTo>
                    <a:pt x="1" y="13514"/>
                  </a:lnTo>
                  <a:lnTo>
                    <a:pt x="1" y="14217"/>
                  </a:lnTo>
                  <a:cubicBezTo>
                    <a:pt x="1" y="14598"/>
                    <a:pt x="310" y="14907"/>
                    <a:pt x="691" y="14907"/>
                  </a:cubicBezTo>
                  <a:lnTo>
                    <a:pt x="2525" y="14907"/>
                  </a:lnTo>
                  <a:lnTo>
                    <a:pt x="9549" y="4251"/>
                  </a:lnTo>
                  <a:lnTo>
                    <a:pt x="9549" y="644"/>
                  </a:lnTo>
                  <a:cubicBezTo>
                    <a:pt x="9549" y="299"/>
                    <a:pt x="9264" y="1"/>
                    <a:pt x="8906" y="1"/>
                  </a:cubicBez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0" name="Google Shape;3119;p35">
              <a:extLst>
                <a:ext uri="{FF2B5EF4-FFF2-40B4-BE49-F238E27FC236}">
                  <a16:creationId xmlns:a16="http://schemas.microsoft.com/office/drawing/2014/main" id="{B11DADE3-2A5F-AF43-0661-9BF56983C05E}"/>
                </a:ext>
              </a:extLst>
            </p:cNvPr>
            <p:cNvSpPr/>
            <p:nvPr/>
          </p:nvSpPr>
          <p:spPr>
            <a:xfrm>
              <a:off x="613071" y="2945887"/>
              <a:ext cx="620032" cy="579991"/>
            </a:xfrm>
            <a:custGeom>
              <a:avLst/>
              <a:gdLst/>
              <a:ahLst/>
              <a:cxnLst/>
              <a:rect l="l" t="t" r="r" b="b"/>
              <a:pathLst>
                <a:path w="16543" h="15279" extrusionOk="0">
                  <a:moveTo>
                    <a:pt x="687" y="0"/>
                  </a:moveTo>
                  <a:cubicBezTo>
                    <a:pt x="0" y="0"/>
                    <a:pt x="55" y="821"/>
                    <a:pt x="806" y="1186"/>
                  </a:cubicBezTo>
                  <a:cubicBezTo>
                    <a:pt x="1473" y="1531"/>
                    <a:pt x="2568" y="1674"/>
                    <a:pt x="2604" y="2138"/>
                  </a:cubicBezTo>
                  <a:cubicBezTo>
                    <a:pt x="2616" y="2472"/>
                    <a:pt x="1961" y="2495"/>
                    <a:pt x="1997" y="2829"/>
                  </a:cubicBezTo>
                  <a:cubicBezTo>
                    <a:pt x="2020" y="3226"/>
                    <a:pt x="2823" y="3461"/>
                    <a:pt x="3372" y="3461"/>
                  </a:cubicBezTo>
                  <a:cubicBezTo>
                    <a:pt x="3399" y="3461"/>
                    <a:pt x="3424" y="3461"/>
                    <a:pt x="3450" y="3460"/>
                  </a:cubicBezTo>
                  <a:cubicBezTo>
                    <a:pt x="3997" y="3460"/>
                    <a:pt x="4866" y="3662"/>
                    <a:pt x="4878" y="4091"/>
                  </a:cubicBezTo>
                  <a:cubicBezTo>
                    <a:pt x="4021" y="4150"/>
                    <a:pt x="3128" y="4210"/>
                    <a:pt x="2711" y="4686"/>
                  </a:cubicBezTo>
                  <a:cubicBezTo>
                    <a:pt x="2318" y="5151"/>
                    <a:pt x="2688" y="6174"/>
                    <a:pt x="3485" y="6532"/>
                  </a:cubicBezTo>
                  <a:cubicBezTo>
                    <a:pt x="3672" y="6617"/>
                    <a:pt x="3851" y="6649"/>
                    <a:pt x="4026" y="6649"/>
                  </a:cubicBezTo>
                  <a:cubicBezTo>
                    <a:pt x="4364" y="6649"/>
                    <a:pt x="4683" y="6527"/>
                    <a:pt x="4997" y="6424"/>
                  </a:cubicBezTo>
                  <a:cubicBezTo>
                    <a:pt x="5180" y="6371"/>
                    <a:pt x="5399" y="6334"/>
                    <a:pt x="5620" y="6334"/>
                  </a:cubicBezTo>
                  <a:cubicBezTo>
                    <a:pt x="5989" y="6334"/>
                    <a:pt x="6367" y="6436"/>
                    <a:pt x="6605" y="6734"/>
                  </a:cubicBezTo>
                  <a:cubicBezTo>
                    <a:pt x="6200" y="7234"/>
                    <a:pt x="5878" y="7984"/>
                    <a:pt x="6402" y="8544"/>
                  </a:cubicBezTo>
                  <a:cubicBezTo>
                    <a:pt x="6669" y="8852"/>
                    <a:pt x="7052" y="8908"/>
                    <a:pt x="7459" y="8908"/>
                  </a:cubicBezTo>
                  <a:cubicBezTo>
                    <a:pt x="7693" y="8908"/>
                    <a:pt x="7935" y="8889"/>
                    <a:pt x="8167" y="8889"/>
                  </a:cubicBezTo>
                  <a:cubicBezTo>
                    <a:pt x="8578" y="8889"/>
                    <a:pt x="8960" y="8947"/>
                    <a:pt x="9212" y="9270"/>
                  </a:cubicBezTo>
                  <a:cubicBezTo>
                    <a:pt x="8760" y="9627"/>
                    <a:pt x="8319" y="9996"/>
                    <a:pt x="8093" y="10532"/>
                  </a:cubicBezTo>
                  <a:cubicBezTo>
                    <a:pt x="7867" y="11056"/>
                    <a:pt x="7902" y="11782"/>
                    <a:pt x="8272" y="12187"/>
                  </a:cubicBezTo>
                  <a:cubicBezTo>
                    <a:pt x="8519" y="12476"/>
                    <a:pt x="8896" y="12532"/>
                    <a:pt x="9296" y="12532"/>
                  </a:cubicBezTo>
                  <a:cubicBezTo>
                    <a:pt x="9548" y="12532"/>
                    <a:pt x="9809" y="12510"/>
                    <a:pt x="10052" y="12510"/>
                  </a:cubicBezTo>
                  <a:cubicBezTo>
                    <a:pt x="10517" y="12510"/>
                    <a:pt x="10916" y="12592"/>
                    <a:pt x="11058" y="13068"/>
                  </a:cubicBezTo>
                  <a:cubicBezTo>
                    <a:pt x="11177" y="13521"/>
                    <a:pt x="10867" y="14116"/>
                    <a:pt x="10903" y="14616"/>
                  </a:cubicBezTo>
                  <a:cubicBezTo>
                    <a:pt x="10936" y="15082"/>
                    <a:pt x="11289" y="15279"/>
                    <a:pt x="11719" y="15279"/>
                  </a:cubicBezTo>
                  <a:cubicBezTo>
                    <a:pt x="11915" y="15279"/>
                    <a:pt x="12127" y="15238"/>
                    <a:pt x="12332" y="15164"/>
                  </a:cubicBezTo>
                  <a:cubicBezTo>
                    <a:pt x="13379" y="14795"/>
                    <a:pt x="15344" y="13425"/>
                    <a:pt x="15415" y="12139"/>
                  </a:cubicBezTo>
                  <a:cubicBezTo>
                    <a:pt x="15415" y="11473"/>
                    <a:pt x="14499" y="11258"/>
                    <a:pt x="14499" y="10604"/>
                  </a:cubicBezTo>
                  <a:cubicBezTo>
                    <a:pt x="14451" y="9734"/>
                    <a:pt x="15332" y="9580"/>
                    <a:pt x="15892" y="8913"/>
                  </a:cubicBezTo>
                  <a:cubicBezTo>
                    <a:pt x="16542" y="8165"/>
                    <a:pt x="15702" y="7377"/>
                    <a:pt x="14710" y="7377"/>
                  </a:cubicBezTo>
                  <a:cubicBezTo>
                    <a:pt x="14613" y="7377"/>
                    <a:pt x="14514" y="7385"/>
                    <a:pt x="14415" y="7401"/>
                  </a:cubicBezTo>
                  <a:cubicBezTo>
                    <a:pt x="13827" y="7492"/>
                    <a:pt x="13137" y="7741"/>
                    <a:pt x="12601" y="7741"/>
                  </a:cubicBezTo>
                  <a:cubicBezTo>
                    <a:pt x="12301" y="7741"/>
                    <a:pt x="12049" y="7663"/>
                    <a:pt x="11891" y="7437"/>
                  </a:cubicBezTo>
                  <a:cubicBezTo>
                    <a:pt x="11843" y="6591"/>
                    <a:pt x="12594" y="5841"/>
                    <a:pt x="13105" y="5067"/>
                  </a:cubicBezTo>
                  <a:cubicBezTo>
                    <a:pt x="13665" y="4317"/>
                    <a:pt x="13879" y="3234"/>
                    <a:pt x="12891" y="2781"/>
                  </a:cubicBezTo>
                  <a:cubicBezTo>
                    <a:pt x="12607" y="2656"/>
                    <a:pt x="12310" y="2606"/>
                    <a:pt x="12006" y="2606"/>
                  </a:cubicBezTo>
                  <a:cubicBezTo>
                    <a:pt x="11125" y="2606"/>
                    <a:pt x="10187" y="3027"/>
                    <a:pt x="9355" y="3257"/>
                  </a:cubicBezTo>
                  <a:cubicBezTo>
                    <a:pt x="9139" y="3323"/>
                    <a:pt x="8890" y="3365"/>
                    <a:pt x="8644" y="3365"/>
                  </a:cubicBezTo>
                  <a:cubicBezTo>
                    <a:pt x="8306" y="3365"/>
                    <a:pt x="7975" y="3286"/>
                    <a:pt x="7748" y="3079"/>
                  </a:cubicBezTo>
                  <a:cubicBezTo>
                    <a:pt x="6974" y="2376"/>
                    <a:pt x="8545" y="1221"/>
                    <a:pt x="7390" y="793"/>
                  </a:cubicBezTo>
                  <a:cubicBezTo>
                    <a:pt x="7288" y="777"/>
                    <a:pt x="7186" y="769"/>
                    <a:pt x="7086" y="769"/>
                  </a:cubicBezTo>
                  <a:cubicBezTo>
                    <a:pt x="6669" y="769"/>
                    <a:pt x="6299" y="905"/>
                    <a:pt x="6117" y="1126"/>
                  </a:cubicBezTo>
                  <a:cubicBezTo>
                    <a:pt x="5881" y="1413"/>
                    <a:pt x="5734" y="1894"/>
                    <a:pt x="5326" y="1894"/>
                  </a:cubicBezTo>
                  <a:cubicBezTo>
                    <a:pt x="5259" y="1894"/>
                    <a:pt x="5186" y="1881"/>
                    <a:pt x="5104" y="1853"/>
                  </a:cubicBezTo>
                  <a:cubicBezTo>
                    <a:pt x="4438" y="1638"/>
                    <a:pt x="4914" y="936"/>
                    <a:pt x="4414" y="531"/>
                  </a:cubicBezTo>
                  <a:cubicBezTo>
                    <a:pt x="4243" y="393"/>
                    <a:pt x="3986" y="331"/>
                    <a:pt x="3742" y="331"/>
                  </a:cubicBezTo>
                  <a:cubicBezTo>
                    <a:pt x="3543" y="331"/>
                    <a:pt x="3352" y="373"/>
                    <a:pt x="3223" y="448"/>
                  </a:cubicBezTo>
                  <a:cubicBezTo>
                    <a:pt x="2949" y="602"/>
                    <a:pt x="2902" y="888"/>
                    <a:pt x="2854" y="1162"/>
                  </a:cubicBezTo>
                  <a:cubicBezTo>
                    <a:pt x="2068" y="948"/>
                    <a:pt x="2378" y="340"/>
                    <a:pt x="937" y="31"/>
                  </a:cubicBezTo>
                  <a:cubicBezTo>
                    <a:pt x="845" y="10"/>
                    <a:pt x="762" y="0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1" name="Google Shape;3120;p35">
              <a:extLst>
                <a:ext uri="{FF2B5EF4-FFF2-40B4-BE49-F238E27FC236}">
                  <a16:creationId xmlns:a16="http://schemas.microsoft.com/office/drawing/2014/main" id="{4B1992A0-A940-D1D6-B1A7-1534B09B8D5B}"/>
                </a:ext>
              </a:extLst>
            </p:cNvPr>
            <p:cNvSpPr/>
            <p:nvPr/>
          </p:nvSpPr>
          <p:spPr>
            <a:xfrm>
              <a:off x="789750" y="3038131"/>
              <a:ext cx="331473" cy="447700"/>
            </a:xfrm>
            <a:custGeom>
              <a:avLst/>
              <a:gdLst/>
              <a:ahLst/>
              <a:cxnLst/>
              <a:rect l="l" t="t" r="r" b="b"/>
              <a:pathLst>
                <a:path w="8844" h="11794" extrusionOk="0">
                  <a:moveTo>
                    <a:pt x="6" y="1"/>
                  </a:moveTo>
                  <a:cubicBezTo>
                    <a:pt x="0" y="1"/>
                    <a:pt x="6" y="6"/>
                    <a:pt x="21" y="6"/>
                  </a:cubicBezTo>
                  <a:cubicBezTo>
                    <a:pt x="13" y="2"/>
                    <a:pt x="8" y="1"/>
                    <a:pt x="6" y="1"/>
                  </a:cubicBezTo>
                  <a:close/>
                  <a:moveTo>
                    <a:pt x="21" y="6"/>
                  </a:moveTo>
                  <a:cubicBezTo>
                    <a:pt x="1331" y="839"/>
                    <a:pt x="2474" y="1673"/>
                    <a:pt x="3510" y="2601"/>
                  </a:cubicBezTo>
                  <a:cubicBezTo>
                    <a:pt x="4462" y="3554"/>
                    <a:pt x="5332" y="4518"/>
                    <a:pt x="6094" y="5518"/>
                  </a:cubicBezTo>
                  <a:cubicBezTo>
                    <a:pt x="6772" y="6531"/>
                    <a:pt x="7356" y="7554"/>
                    <a:pt x="7832" y="8614"/>
                  </a:cubicBezTo>
                  <a:cubicBezTo>
                    <a:pt x="8201" y="9626"/>
                    <a:pt x="8380" y="10817"/>
                    <a:pt x="8737" y="11769"/>
                  </a:cubicBezTo>
                  <a:cubicBezTo>
                    <a:pt x="8740" y="11787"/>
                    <a:pt x="8751" y="11794"/>
                    <a:pt x="8764" y="11794"/>
                  </a:cubicBezTo>
                  <a:cubicBezTo>
                    <a:pt x="8796" y="11794"/>
                    <a:pt x="8844" y="11752"/>
                    <a:pt x="8844" y="11710"/>
                  </a:cubicBezTo>
                  <a:cubicBezTo>
                    <a:pt x="8844" y="10460"/>
                    <a:pt x="8320" y="9293"/>
                    <a:pt x="7891" y="8197"/>
                  </a:cubicBezTo>
                  <a:cubicBezTo>
                    <a:pt x="7356" y="7126"/>
                    <a:pt x="6725" y="6054"/>
                    <a:pt x="5986" y="5018"/>
                  </a:cubicBezTo>
                  <a:cubicBezTo>
                    <a:pt x="5177" y="4042"/>
                    <a:pt x="4272" y="3078"/>
                    <a:pt x="3260" y="2137"/>
                  </a:cubicBezTo>
                  <a:cubicBezTo>
                    <a:pt x="2355" y="1363"/>
                    <a:pt x="1307" y="482"/>
                    <a:pt x="21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2" name="Google Shape;3121;p35">
              <a:extLst>
                <a:ext uri="{FF2B5EF4-FFF2-40B4-BE49-F238E27FC236}">
                  <a16:creationId xmlns:a16="http://schemas.microsoft.com/office/drawing/2014/main" id="{E2FB024D-58D5-2810-0708-BBBC4F465EBB}"/>
                </a:ext>
              </a:extLst>
            </p:cNvPr>
            <p:cNvSpPr/>
            <p:nvPr/>
          </p:nvSpPr>
          <p:spPr>
            <a:xfrm>
              <a:off x="979284" y="3090896"/>
              <a:ext cx="42652" cy="89586"/>
            </a:xfrm>
            <a:custGeom>
              <a:avLst/>
              <a:gdLst/>
              <a:ahLst/>
              <a:cxnLst/>
              <a:rect l="l" t="t" r="r" b="b"/>
              <a:pathLst>
                <a:path w="1138" h="2360" extrusionOk="0">
                  <a:moveTo>
                    <a:pt x="1007" y="1"/>
                  </a:moveTo>
                  <a:cubicBezTo>
                    <a:pt x="977" y="1"/>
                    <a:pt x="948" y="10"/>
                    <a:pt x="929" y="33"/>
                  </a:cubicBezTo>
                  <a:cubicBezTo>
                    <a:pt x="370" y="688"/>
                    <a:pt x="1" y="1533"/>
                    <a:pt x="96" y="2343"/>
                  </a:cubicBezTo>
                  <a:cubicBezTo>
                    <a:pt x="96" y="2351"/>
                    <a:pt x="120" y="2359"/>
                    <a:pt x="138" y="2359"/>
                  </a:cubicBezTo>
                  <a:cubicBezTo>
                    <a:pt x="145" y="2359"/>
                    <a:pt x="152" y="2358"/>
                    <a:pt x="156" y="2354"/>
                  </a:cubicBezTo>
                  <a:cubicBezTo>
                    <a:pt x="334" y="1533"/>
                    <a:pt x="537" y="842"/>
                    <a:pt x="1096" y="104"/>
                  </a:cubicBezTo>
                  <a:cubicBezTo>
                    <a:pt x="1137" y="47"/>
                    <a:pt x="1071" y="1"/>
                    <a:pt x="1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3" name="Google Shape;3122;p35">
              <a:extLst>
                <a:ext uri="{FF2B5EF4-FFF2-40B4-BE49-F238E27FC236}">
                  <a16:creationId xmlns:a16="http://schemas.microsoft.com/office/drawing/2014/main" id="{544EB145-62A8-31C8-3DAC-9682D2B4D195}"/>
                </a:ext>
              </a:extLst>
            </p:cNvPr>
            <p:cNvSpPr/>
            <p:nvPr/>
          </p:nvSpPr>
          <p:spPr>
            <a:xfrm>
              <a:off x="855676" y="3023060"/>
              <a:ext cx="10757" cy="48741"/>
            </a:xfrm>
            <a:custGeom>
              <a:avLst/>
              <a:gdLst/>
              <a:ahLst/>
              <a:cxnLst/>
              <a:rect l="l" t="t" r="r" b="b"/>
              <a:pathLst>
                <a:path w="287" h="1284" extrusionOk="0">
                  <a:moveTo>
                    <a:pt x="188" y="0"/>
                  </a:moveTo>
                  <a:cubicBezTo>
                    <a:pt x="178" y="0"/>
                    <a:pt x="171" y="3"/>
                    <a:pt x="167" y="10"/>
                  </a:cubicBezTo>
                  <a:cubicBezTo>
                    <a:pt x="1" y="200"/>
                    <a:pt x="25" y="510"/>
                    <a:pt x="48" y="748"/>
                  </a:cubicBezTo>
                  <a:cubicBezTo>
                    <a:pt x="48" y="867"/>
                    <a:pt x="13" y="1213"/>
                    <a:pt x="227" y="1284"/>
                  </a:cubicBezTo>
                  <a:cubicBezTo>
                    <a:pt x="239" y="1284"/>
                    <a:pt x="263" y="1284"/>
                    <a:pt x="263" y="1272"/>
                  </a:cubicBezTo>
                  <a:lnTo>
                    <a:pt x="263" y="1260"/>
                  </a:lnTo>
                  <a:cubicBezTo>
                    <a:pt x="263" y="1260"/>
                    <a:pt x="263" y="1236"/>
                    <a:pt x="251" y="1236"/>
                  </a:cubicBezTo>
                  <a:cubicBezTo>
                    <a:pt x="251" y="1224"/>
                    <a:pt x="239" y="1224"/>
                    <a:pt x="239" y="1224"/>
                  </a:cubicBezTo>
                  <a:cubicBezTo>
                    <a:pt x="227" y="1046"/>
                    <a:pt x="179" y="808"/>
                    <a:pt x="203" y="629"/>
                  </a:cubicBezTo>
                  <a:cubicBezTo>
                    <a:pt x="203" y="439"/>
                    <a:pt x="286" y="248"/>
                    <a:pt x="251" y="34"/>
                  </a:cubicBezTo>
                  <a:cubicBezTo>
                    <a:pt x="242" y="17"/>
                    <a:pt x="210" y="0"/>
                    <a:pt x="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4" name="Google Shape;3123;p35">
              <a:extLst>
                <a:ext uri="{FF2B5EF4-FFF2-40B4-BE49-F238E27FC236}">
                  <a16:creationId xmlns:a16="http://schemas.microsoft.com/office/drawing/2014/main" id="{0E070A81-C410-A329-4351-831C57C30F0F}"/>
                </a:ext>
              </a:extLst>
            </p:cNvPr>
            <p:cNvSpPr/>
            <p:nvPr/>
          </p:nvSpPr>
          <p:spPr>
            <a:xfrm>
              <a:off x="829815" y="3128666"/>
              <a:ext cx="80357" cy="15108"/>
            </a:xfrm>
            <a:custGeom>
              <a:avLst/>
              <a:gdLst/>
              <a:ahLst/>
              <a:cxnLst/>
              <a:rect l="l" t="t" r="r" b="b"/>
              <a:pathLst>
                <a:path w="2144" h="398" extrusionOk="0">
                  <a:moveTo>
                    <a:pt x="1338" y="1"/>
                  </a:moveTo>
                  <a:cubicBezTo>
                    <a:pt x="1120" y="1"/>
                    <a:pt x="907" y="16"/>
                    <a:pt x="703" y="50"/>
                  </a:cubicBezTo>
                  <a:cubicBezTo>
                    <a:pt x="476" y="97"/>
                    <a:pt x="72" y="169"/>
                    <a:pt x="0" y="347"/>
                  </a:cubicBezTo>
                  <a:cubicBezTo>
                    <a:pt x="0" y="359"/>
                    <a:pt x="24" y="395"/>
                    <a:pt x="48" y="395"/>
                  </a:cubicBezTo>
                  <a:cubicBezTo>
                    <a:pt x="61" y="396"/>
                    <a:pt x="74" y="397"/>
                    <a:pt x="88" y="397"/>
                  </a:cubicBezTo>
                  <a:cubicBezTo>
                    <a:pt x="303" y="397"/>
                    <a:pt x="537" y="226"/>
                    <a:pt x="738" y="181"/>
                  </a:cubicBezTo>
                  <a:cubicBezTo>
                    <a:pt x="956" y="137"/>
                    <a:pt x="1184" y="120"/>
                    <a:pt x="1418" y="120"/>
                  </a:cubicBezTo>
                  <a:cubicBezTo>
                    <a:pt x="1632" y="120"/>
                    <a:pt x="1850" y="134"/>
                    <a:pt x="2072" y="157"/>
                  </a:cubicBezTo>
                  <a:cubicBezTo>
                    <a:pt x="2143" y="157"/>
                    <a:pt x="2143" y="62"/>
                    <a:pt x="2072" y="50"/>
                  </a:cubicBezTo>
                  <a:cubicBezTo>
                    <a:pt x="1823" y="19"/>
                    <a:pt x="1577" y="1"/>
                    <a:pt x="13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5" name="Google Shape;3124;p35">
              <a:extLst>
                <a:ext uri="{FF2B5EF4-FFF2-40B4-BE49-F238E27FC236}">
                  <a16:creationId xmlns:a16="http://schemas.microsoft.com/office/drawing/2014/main" id="{9E762980-EC34-1C3B-9A12-09C2988F4D7B}"/>
                </a:ext>
              </a:extLst>
            </p:cNvPr>
            <p:cNvSpPr/>
            <p:nvPr/>
          </p:nvSpPr>
          <p:spPr>
            <a:xfrm>
              <a:off x="973137" y="3329743"/>
              <a:ext cx="81032" cy="20954"/>
            </a:xfrm>
            <a:custGeom>
              <a:avLst/>
              <a:gdLst/>
              <a:ahLst/>
              <a:cxnLst/>
              <a:rect l="l" t="t" r="r" b="b"/>
              <a:pathLst>
                <a:path w="2162" h="552" extrusionOk="0">
                  <a:moveTo>
                    <a:pt x="1375" y="0"/>
                  </a:moveTo>
                  <a:cubicBezTo>
                    <a:pt x="908" y="0"/>
                    <a:pt x="426" y="155"/>
                    <a:pt x="69" y="420"/>
                  </a:cubicBezTo>
                  <a:cubicBezTo>
                    <a:pt x="1" y="469"/>
                    <a:pt x="46" y="551"/>
                    <a:pt x="97" y="551"/>
                  </a:cubicBezTo>
                  <a:cubicBezTo>
                    <a:pt x="108" y="551"/>
                    <a:pt x="119" y="547"/>
                    <a:pt x="129" y="539"/>
                  </a:cubicBezTo>
                  <a:cubicBezTo>
                    <a:pt x="586" y="282"/>
                    <a:pt x="1002" y="169"/>
                    <a:pt x="1463" y="169"/>
                  </a:cubicBezTo>
                  <a:cubicBezTo>
                    <a:pt x="1663" y="169"/>
                    <a:pt x="1871" y="190"/>
                    <a:pt x="2094" y="230"/>
                  </a:cubicBezTo>
                  <a:cubicBezTo>
                    <a:pt x="2097" y="231"/>
                    <a:pt x="2100" y="231"/>
                    <a:pt x="2103" y="231"/>
                  </a:cubicBezTo>
                  <a:cubicBezTo>
                    <a:pt x="2135" y="231"/>
                    <a:pt x="2162" y="180"/>
                    <a:pt x="2129" y="158"/>
                  </a:cubicBezTo>
                  <a:cubicBezTo>
                    <a:pt x="1900" y="50"/>
                    <a:pt x="1640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6" name="Google Shape;3125;p35">
              <a:extLst>
                <a:ext uri="{FF2B5EF4-FFF2-40B4-BE49-F238E27FC236}">
                  <a16:creationId xmlns:a16="http://schemas.microsoft.com/office/drawing/2014/main" id="{0BD21EE7-DAB6-C610-ACEA-B2D8B5F80331}"/>
                </a:ext>
              </a:extLst>
            </p:cNvPr>
            <p:cNvSpPr/>
            <p:nvPr/>
          </p:nvSpPr>
          <p:spPr>
            <a:xfrm>
              <a:off x="1091985" y="3278497"/>
              <a:ext cx="60380" cy="73756"/>
            </a:xfrm>
            <a:custGeom>
              <a:avLst/>
              <a:gdLst/>
              <a:ahLst/>
              <a:cxnLst/>
              <a:rect l="l" t="t" r="r" b="b"/>
              <a:pathLst>
                <a:path w="1611" h="1943" extrusionOk="0">
                  <a:moveTo>
                    <a:pt x="1515" y="0"/>
                  </a:moveTo>
                  <a:cubicBezTo>
                    <a:pt x="1504" y="0"/>
                    <a:pt x="1493" y="3"/>
                    <a:pt x="1482" y="8"/>
                  </a:cubicBezTo>
                  <a:cubicBezTo>
                    <a:pt x="708" y="341"/>
                    <a:pt x="197" y="1234"/>
                    <a:pt x="6" y="1925"/>
                  </a:cubicBezTo>
                  <a:cubicBezTo>
                    <a:pt x="0" y="1937"/>
                    <a:pt x="6" y="1943"/>
                    <a:pt x="15" y="1943"/>
                  </a:cubicBezTo>
                  <a:cubicBezTo>
                    <a:pt x="24" y="1943"/>
                    <a:pt x="36" y="1937"/>
                    <a:pt x="42" y="1925"/>
                  </a:cubicBezTo>
                  <a:cubicBezTo>
                    <a:pt x="494" y="1222"/>
                    <a:pt x="744" y="615"/>
                    <a:pt x="1530" y="103"/>
                  </a:cubicBezTo>
                  <a:cubicBezTo>
                    <a:pt x="1611" y="73"/>
                    <a:pt x="1572" y="0"/>
                    <a:pt x="1515" y="0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7" name="Google Shape;3126;p35">
              <a:extLst>
                <a:ext uri="{FF2B5EF4-FFF2-40B4-BE49-F238E27FC236}">
                  <a16:creationId xmlns:a16="http://schemas.microsoft.com/office/drawing/2014/main" id="{05D76F03-8CD9-941A-F3C5-C538D0BEEA95}"/>
                </a:ext>
              </a:extLst>
            </p:cNvPr>
            <p:cNvSpPr/>
            <p:nvPr/>
          </p:nvSpPr>
          <p:spPr>
            <a:xfrm>
              <a:off x="896641" y="3219696"/>
              <a:ext cx="105881" cy="18904"/>
            </a:xfrm>
            <a:custGeom>
              <a:avLst/>
              <a:gdLst/>
              <a:ahLst/>
              <a:cxnLst/>
              <a:rect l="l" t="t" r="r" b="b"/>
              <a:pathLst>
                <a:path w="2825" h="498" extrusionOk="0">
                  <a:moveTo>
                    <a:pt x="1013" y="1"/>
                  </a:moveTo>
                  <a:cubicBezTo>
                    <a:pt x="666" y="1"/>
                    <a:pt x="334" y="66"/>
                    <a:pt x="51" y="224"/>
                  </a:cubicBezTo>
                  <a:cubicBezTo>
                    <a:pt x="1" y="263"/>
                    <a:pt x="43" y="354"/>
                    <a:pt x="107" y="354"/>
                  </a:cubicBezTo>
                  <a:cubicBezTo>
                    <a:pt x="119" y="354"/>
                    <a:pt x="132" y="350"/>
                    <a:pt x="146" y="343"/>
                  </a:cubicBezTo>
                  <a:cubicBezTo>
                    <a:pt x="426" y="175"/>
                    <a:pt x="725" y="112"/>
                    <a:pt x="1034" y="112"/>
                  </a:cubicBezTo>
                  <a:cubicBezTo>
                    <a:pt x="1605" y="112"/>
                    <a:pt x="2210" y="327"/>
                    <a:pt x="2789" y="497"/>
                  </a:cubicBezTo>
                  <a:cubicBezTo>
                    <a:pt x="2801" y="497"/>
                    <a:pt x="2825" y="485"/>
                    <a:pt x="2789" y="462"/>
                  </a:cubicBezTo>
                  <a:cubicBezTo>
                    <a:pt x="2261" y="198"/>
                    <a:pt x="1614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8" name="Google Shape;3127;p35">
              <a:extLst>
                <a:ext uri="{FF2B5EF4-FFF2-40B4-BE49-F238E27FC236}">
                  <a16:creationId xmlns:a16="http://schemas.microsoft.com/office/drawing/2014/main" id="{E394694E-1299-7F2A-B975-5A35857744A1}"/>
                </a:ext>
              </a:extLst>
            </p:cNvPr>
            <p:cNvSpPr/>
            <p:nvPr/>
          </p:nvSpPr>
          <p:spPr>
            <a:xfrm>
              <a:off x="2238821" y="3021618"/>
              <a:ext cx="706948" cy="543511"/>
            </a:xfrm>
            <a:custGeom>
              <a:avLst/>
              <a:gdLst/>
              <a:ahLst/>
              <a:cxnLst/>
              <a:rect l="l" t="t" r="r" b="b"/>
              <a:pathLst>
                <a:path w="18862" h="14318" extrusionOk="0">
                  <a:moveTo>
                    <a:pt x="10948" y="0"/>
                  </a:moveTo>
                  <a:cubicBezTo>
                    <a:pt x="9662" y="238"/>
                    <a:pt x="11079" y="1751"/>
                    <a:pt x="10126" y="2334"/>
                  </a:cubicBezTo>
                  <a:cubicBezTo>
                    <a:pt x="9950" y="2447"/>
                    <a:pt x="9736" y="2493"/>
                    <a:pt x="9510" y="2493"/>
                  </a:cubicBezTo>
                  <a:cubicBezTo>
                    <a:pt x="9140" y="2493"/>
                    <a:pt x="8737" y="2370"/>
                    <a:pt x="8412" y="2215"/>
                  </a:cubicBezTo>
                  <a:cubicBezTo>
                    <a:pt x="7440" y="1739"/>
                    <a:pt x="6387" y="967"/>
                    <a:pt x="5308" y="967"/>
                  </a:cubicBezTo>
                  <a:cubicBezTo>
                    <a:pt x="5145" y="967"/>
                    <a:pt x="4981" y="985"/>
                    <a:pt x="4816" y="1024"/>
                  </a:cubicBezTo>
                  <a:cubicBezTo>
                    <a:pt x="3685" y="1310"/>
                    <a:pt x="3709" y="2477"/>
                    <a:pt x="4126" y="3394"/>
                  </a:cubicBezTo>
                  <a:cubicBezTo>
                    <a:pt x="4530" y="4299"/>
                    <a:pt x="5150" y="5227"/>
                    <a:pt x="4947" y="6096"/>
                  </a:cubicBezTo>
                  <a:cubicBezTo>
                    <a:pt x="4796" y="6248"/>
                    <a:pt x="4609" y="6308"/>
                    <a:pt x="4398" y="6308"/>
                  </a:cubicBezTo>
                  <a:cubicBezTo>
                    <a:pt x="3797" y="6308"/>
                    <a:pt x="3004" y="5816"/>
                    <a:pt x="2316" y="5561"/>
                  </a:cubicBezTo>
                  <a:cubicBezTo>
                    <a:pt x="2098" y="5484"/>
                    <a:pt x="1872" y="5449"/>
                    <a:pt x="1655" y="5449"/>
                  </a:cubicBezTo>
                  <a:cubicBezTo>
                    <a:pt x="758" y="5449"/>
                    <a:pt x="1" y="6053"/>
                    <a:pt x="470" y="6858"/>
                  </a:cubicBezTo>
                  <a:cubicBezTo>
                    <a:pt x="923" y="7668"/>
                    <a:pt x="1840" y="7989"/>
                    <a:pt x="1613" y="8871"/>
                  </a:cubicBezTo>
                  <a:cubicBezTo>
                    <a:pt x="1482" y="9549"/>
                    <a:pt x="482" y="9585"/>
                    <a:pt x="351" y="10275"/>
                  </a:cubicBezTo>
                  <a:cubicBezTo>
                    <a:pt x="173" y="11633"/>
                    <a:pt x="1959" y="13454"/>
                    <a:pt x="2983" y="14050"/>
                  </a:cubicBezTo>
                  <a:cubicBezTo>
                    <a:pt x="3265" y="14217"/>
                    <a:pt x="3574" y="14318"/>
                    <a:pt x="3848" y="14318"/>
                  </a:cubicBezTo>
                  <a:cubicBezTo>
                    <a:pt x="4198" y="14318"/>
                    <a:pt x="4490" y="14153"/>
                    <a:pt x="4590" y="13752"/>
                  </a:cubicBezTo>
                  <a:cubicBezTo>
                    <a:pt x="4733" y="13240"/>
                    <a:pt x="4530" y="12561"/>
                    <a:pt x="4733" y="12097"/>
                  </a:cubicBezTo>
                  <a:cubicBezTo>
                    <a:pt x="4903" y="11768"/>
                    <a:pt x="5165" y="11666"/>
                    <a:pt x="5473" y="11666"/>
                  </a:cubicBezTo>
                  <a:cubicBezTo>
                    <a:pt x="5977" y="11666"/>
                    <a:pt x="6604" y="11940"/>
                    <a:pt x="7151" y="11940"/>
                  </a:cubicBezTo>
                  <a:cubicBezTo>
                    <a:pt x="7395" y="11940"/>
                    <a:pt x="7623" y="11886"/>
                    <a:pt x="7817" y="11728"/>
                  </a:cubicBezTo>
                  <a:cubicBezTo>
                    <a:pt x="8281" y="11371"/>
                    <a:pt x="8448" y="10621"/>
                    <a:pt x="8329" y="10025"/>
                  </a:cubicBezTo>
                  <a:cubicBezTo>
                    <a:pt x="8186" y="9430"/>
                    <a:pt x="7805" y="8954"/>
                    <a:pt x="7400" y="8490"/>
                  </a:cubicBezTo>
                  <a:cubicBezTo>
                    <a:pt x="7606" y="8312"/>
                    <a:pt x="7844" y="8252"/>
                    <a:pt x="8097" y="8252"/>
                  </a:cubicBezTo>
                  <a:cubicBezTo>
                    <a:pt x="8631" y="8252"/>
                    <a:pt x="9236" y="8518"/>
                    <a:pt x="9781" y="8518"/>
                  </a:cubicBezTo>
                  <a:cubicBezTo>
                    <a:pt x="10037" y="8518"/>
                    <a:pt x="10280" y="8460"/>
                    <a:pt x="10495" y="8287"/>
                  </a:cubicBezTo>
                  <a:cubicBezTo>
                    <a:pt x="11150" y="7799"/>
                    <a:pt x="10948" y="6942"/>
                    <a:pt x="10626" y="6346"/>
                  </a:cubicBezTo>
                  <a:cubicBezTo>
                    <a:pt x="10855" y="6171"/>
                    <a:pt x="11129" y="6102"/>
                    <a:pt x="11406" y="6102"/>
                  </a:cubicBezTo>
                  <a:cubicBezTo>
                    <a:pt x="11750" y="6102"/>
                    <a:pt x="12100" y="6208"/>
                    <a:pt x="12377" y="6346"/>
                  </a:cubicBezTo>
                  <a:cubicBezTo>
                    <a:pt x="12747" y="6541"/>
                    <a:pt x="13133" y="6792"/>
                    <a:pt x="13607" y="6792"/>
                  </a:cubicBezTo>
                  <a:cubicBezTo>
                    <a:pt x="13712" y="6792"/>
                    <a:pt x="13822" y="6779"/>
                    <a:pt x="13936" y="6751"/>
                  </a:cubicBezTo>
                  <a:cubicBezTo>
                    <a:pt x="14829" y="6549"/>
                    <a:pt x="15425" y="5549"/>
                    <a:pt x="15115" y="4977"/>
                  </a:cubicBezTo>
                  <a:cubicBezTo>
                    <a:pt x="14770" y="4418"/>
                    <a:pt x="13841" y="4168"/>
                    <a:pt x="12948" y="3941"/>
                  </a:cubicBezTo>
                  <a:cubicBezTo>
                    <a:pt x="13023" y="3627"/>
                    <a:pt x="13499" y="3514"/>
                    <a:pt x="13978" y="3514"/>
                  </a:cubicBezTo>
                  <a:cubicBezTo>
                    <a:pt x="14189" y="3514"/>
                    <a:pt x="14401" y="3536"/>
                    <a:pt x="14579" y="3572"/>
                  </a:cubicBezTo>
                  <a:cubicBezTo>
                    <a:pt x="14730" y="3604"/>
                    <a:pt x="14908" y="3622"/>
                    <a:pt x="15092" y="3622"/>
                  </a:cubicBezTo>
                  <a:cubicBezTo>
                    <a:pt x="15591" y="3622"/>
                    <a:pt x="16123" y="3493"/>
                    <a:pt x="16210" y="3179"/>
                  </a:cubicBezTo>
                  <a:cubicBezTo>
                    <a:pt x="16306" y="2858"/>
                    <a:pt x="15627" y="2691"/>
                    <a:pt x="15710" y="2346"/>
                  </a:cubicBezTo>
                  <a:cubicBezTo>
                    <a:pt x="15829" y="1858"/>
                    <a:pt x="17020" y="1917"/>
                    <a:pt x="17770" y="1691"/>
                  </a:cubicBezTo>
                  <a:cubicBezTo>
                    <a:pt x="18700" y="1444"/>
                    <a:pt x="18862" y="452"/>
                    <a:pt x="17888" y="452"/>
                  </a:cubicBezTo>
                  <a:cubicBezTo>
                    <a:pt x="17877" y="452"/>
                    <a:pt x="17865" y="453"/>
                    <a:pt x="17854" y="453"/>
                  </a:cubicBezTo>
                  <a:cubicBezTo>
                    <a:pt x="16282" y="500"/>
                    <a:pt x="16496" y="1191"/>
                    <a:pt x="15615" y="1262"/>
                  </a:cubicBezTo>
                  <a:cubicBezTo>
                    <a:pt x="15615" y="977"/>
                    <a:pt x="15615" y="667"/>
                    <a:pt x="15365" y="441"/>
                  </a:cubicBezTo>
                  <a:cubicBezTo>
                    <a:pt x="15207" y="298"/>
                    <a:pt x="14901" y="198"/>
                    <a:pt x="14601" y="198"/>
                  </a:cubicBezTo>
                  <a:cubicBezTo>
                    <a:pt x="14427" y="198"/>
                    <a:pt x="14255" y="231"/>
                    <a:pt x="14115" y="310"/>
                  </a:cubicBezTo>
                  <a:cubicBezTo>
                    <a:pt x="13508" y="631"/>
                    <a:pt x="13877" y="1465"/>
                    <a:pt x="13127" y="1560"/>
                  </a:cubicBezTo>
                  <a:cubicBezTo>
                    <a:pt x="13088" y="1565"/>
                    <a:pt x="13052" y="1568"/>
                    <a:pt x="13018" y="1568"/>
                  </a:cubicBezTo>
                  <a:cubicBezTo>
                    <a:pt x="12489" y="1568"/>
                    <a:pt x="12434" y="988"/>
                    <a:pt x="12222" y="608"/>
                  </a:cubicBezTo>
                  <a:cubicBezTo>
                    <a:pt x="12031" y="262"/>
                    <a:pt x="11508" y="24"/>
                    <a:pt x="10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9" name="Google Shape;3128;p35">
              <a:extLst>
                <a:ext uri="{FF2B5EF4-FFF2-40B4-BE49-F238E27FC236}">
                  <a16:creationId xmlns:a16="http://schemas.microsoft.com/office/drawing/2014/main" id="{2C167FBC-F209-11B1-3C44-4B3473FCC174}"/>
                </a:ext>
              </a:extLst>
            </p:cNvPr>
            <p:cNvSpPr/>
            <p:nvPr/>
          </p:nvSpPr>
          <p:spPr>
            <a:xfrm>
              <a:off x="2310069" y="3107484"/>
              <a:ext cx="431882" cy="403287"/>
            </a:xfrm>
            <a:custGeom>
              <a:avLst/>
              <a:gdLst/>
              <a:ahLst/>
              <a:cxnLst/>
              <a:rect l="l" t="t" r="r" b="b"/>
              <a:pathLst>
                <a:path w="11523" h="10624" extrusionOk="0">
                  <a:moveTo>
                    <a:pt x="11512" y="1"/>
                  </a:moveTo>
                  <a:cubicBezTo>
                    <a:pt x="11515" y="5"/>
                    <a:pt x="11518" y="6"/>
                    <a:pt x="11519" y="6"/>
                  </a:cubicBezTo>
                  <a:cubicBezTo>
                    <a:pt x="11522" y="6"/>
                    <a:pt x="11519" y="1"/>
                    <a:pt x="11512" y="1"/>
                  </a:cubicBezTo>
                  <a:close/>
                  <a:moveTo>
                    <a:pt x="11512" y="1"/>
                  </a:moveTo>
                  <a:cubicBezTo>
                    <a:pt x="10071" y="251"/>
                    <a:pt x="8809" y="965"/>
                    <a:pt x="7702" y="1596"/>
                  </a:cubicBezTo>
                  <a:cubicBezTo>
                    <a:pt x="6463" y="2382"/>
                    <a:pt x="5320" y="3215"/>
                    <a:pt x="4296" y="4084"/>
                  </a:cubicBezTo>
                  <a:cubicBezTo>
                    <a:pt x="3308" y="5025"/>
                    <a:pt x="2451" y="6013"/>
                    <a:pt x="1689" y="7037"/>
                  </a:cubicBezTo>
                  <a:cubicBezTo>
                    <a:pt x="1022" y="8109"/>
                    <a:pt x="260" y="9228"/>
                    <a:pt x="10" y="10514"/>
                  </a:cubicBezTo>
                  <a:cubicBezTo>
                    <a:pt x="1" y="10561"/>
                    <a:pt x="44" y="10623"/>
                    <a:pt x="74" y="10623"/>
                  </a:cubicBezTo>
                  <a:cubicBezTo>
                    <a:pt x="81" y="10623"/>
                    <a:pt x="88" y="10619"/>
                    <a:pt x="93" y="10609"/>
                  </a:cubicBezTo>
                  <a:cubicBezTo>
                    <a:pt x="665" y="9680"/>
                    <a:pt x="1070" y="8478"/>
                    <a:pt x="1665" y="7501"/>
                  </a:cubicBezTo>
                  <a:cubicBezTo>
                    <a:pt x="2356" y="6489"/>
                    <a:pt x="3177" y="5537"/>
                    <a:pt x="4070" y="4608"/>
                  </a:cubicBezTo>
                  <a:cubicBezTo>
                    <a:pt x="5058" y="3715"/>
                    <a:pt x="6142" y="2870"/>
                    <a:pt x="7332" y="2060"/>
                  </a:cubicBezTo>
                  <a:cubicBezTo>
                    <a:pt x="8606" y="1263"/>
                    <a:pt x="9976" y="620"/>
                    <a:pt x="11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0" name="Google Shape;3129;p35">
              <a:extLst>
                <a:ext uri="{FF2B5EF4-FFF2-40B4-BE49-F238E27FC236}">
                  <a16:creationId xmlns:a16="http://schemas.microsoft.com/office/drawing/2014/main" id="{E30AAF3E-F8D4-7793-6FE3-F71E75BC98B5}"/>
                </a:ext>
              </a:extLst>
            </p:cNvPr>
            <p:cNvSpPr/>
            <p:nvPr/>
          </p:nvSpPr>
          <p:spPr>
            <a:xfrm>
              <a:off x="2489634" y="3117468"/>
              <a:ext cx="32795" cy="100594"/>
            </a:xfrm>
            <a:custGeom>
              <a:avLst/>
              <a:gdLst/>
              <a:ahLst/>
              <a:cxnLst/>
              <a:rect l="l" t="t" r="r" b="b"/>
              <a:pathLst>
                <a:path w="875" h="2650" extrusionOk="0">
                  <a:moveTo>
                    <a:pt x="114" y="0"/>
                  </a:moveTo>
                  <a:cubicBezTo>
                    <a:pt x="56" y="0"/>
                    <a:pt x="0" y="36"/>
                    <a:pt x="29" y="95"/>
                  </a:cubicBezTo>
                  <a:cubicBezTo>
                    <a:pt x="458" y="952"/>
                    <a:pt x="529" y="1726"/>
                    <a:pt x="565" y="2643"/>
                  </a:cubicBezTo>
                  <a:cubicBezTo>
                    <a:pt x="569" y="2647"/>
                    <a:pt x="578" y="2650"/>
                    <a:pt x="588" y="2650"/>
                  </a:cubicBezTo>
                  <a:cubicBezTo>
                    <a:pt x="605" y="2650"/>
                    <a:pt x="625" y="2642"/>
                    <a:pt x="625" y="2619"/>
                  </a:cubicBezTo>
                  <a:cubicBezTo>
                    <a:pt x="875" y="1809"/>
                    <a:pt x="648" y="833"/>
                    <a:pt x="208" y="47"/>
                  </a:cubicBezTo>
                  <a:cubicBezTo>
                    <a:pt x="189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1" name="Google Shape;3130;p35">
              <a:extLst>
                <a:ext uri="{FF2B5EF4-FFF2-40B4-BE49-F238E27FC236}">
                  <a16:creationId xmlns:a16="http://schemas.microsoft.com/office/drawing/2014/main" id="{C2D004F1-17AD-A4C2-B3C1-584797405DFD}"/>
                </a:ext>
              </a:extLst>
            </p:cNvPr>
            <p:cNvSpPr/>
            <p:nvPr/>
          </p:nvSpPr>
          <p:spPr>
            <a:xfrm>
              <a:off x="2656717" y="3076243"/>
              <a:ext cx="19227" cy="51170"/>
            </a:xfrm>
            <a:custGeom>
              <a:avLst/>
              <a:gdLst/>
              <a:ahLst/>
              <a:cxnLst/>
              <a:rect l="l" t="t" r="r" b="b"/>
              <a:pathLst>
                <a:path w="513" h="1348" extrusionOk="0">
                  <a:moveTo>
                    <a:pt x="332" y="0"/>
                  </a:moveTo>
                  <a:cubicBezTo>
                    <a:pt x="310" y="0"/>
                    <a:pt x="286" y="7"/>
                    <a:pt x="286" y="14"/>
                  </a:cubicBezTo>
                  <a:cubicBezTo>
                    <a:pt x="215" y="228"/>
                    <a:pt x="250" y="454"/>
                    <a:pt x="227" y="657"/>
                  </a:cubicBezTo>
                  <a:cubicBezTo>
                    <a:pt x="167" y="883"/>
                    <a:pt x="96" y="1109"/>
                    <a:pt x="36" y="1300"/>
                  </a:cubicBezTo>
                  <a:lnTo>
                    <a:pt x="12" y="1300"/>
                  </a:lnTo>
                  <a:cubicBezTo>
                    <a:pt x="0" y="1300"/>
                    <a:pt x="0" y="1312"/>
                    <a:pt x="0" y="1312"/>
                  </a:cubicBezTo>
                  <a:lnTo>
                    <a:pt x="0" y="1324"/>
                  </a:lnTo>
                  <a:cubicBezTo>
                    <a:pt x="0" y="1347"/>
                    <a:pt x="36" y="1347"/>
                    <a:pt x="48" y="1347"/>
                  </a:cubicBezTo>
                  <a:cubicBezTo>
                    <a:pt x="274" y="1312"/>
                    <a:pt x="310" y="943"/>
                    <a:pt x="346" y="824"/>
                  </a:cubicBezTo>
                  <a:cubicBezTo>
                    <a:pt x="417" y="574"/>
                    <a:pt x="512" y="252"/>
                    <a:pt x="369" y="14"/>
                  </a:cubicBezTo>
                  <a:cubicBezTo>
                    <a:pt x="364" y="4"/>
                    <a:pt x="349" y="0"/>
                    <a:pt x="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2" name="Google Shape;3131;p35">
              <a:extLst>
                <a:ext uri="{FF2B5EF4-FFF2-40B4-BE49-F238E27FC236}">
                  <a16:creationId xmlns:a16="http://schemas.microsoft.com/office/drawing/2014/main" id="{1EDE5E38-FDDA-08A0-8130-2EFD77A32E2A}"/>
                </a:ext>
              </a:extLst>
            </p:cNvPr>
            <p:cNvSpPr/>
            <p:nvPr/>
          </p:nvSpPr>
          <p:spPr>
            <a:xfrm>
              <a:off x="2597800" y="3180710"/>
              <a:ext cx="82606" cy="28508"/>
            </a:xfrm>
            <a:custGeom>
              <a:avLst/>
              <a:gdLst/>
              <a:ahLst/>
              <a:cxnLst/>
              <a:rect l="l" t="t" r="r" b="b"/>
              <a:pathLst>
                <a:path w="2204" h="751" extrusionOk="0">
                  <a:moveTo>
                    <a:pt x="84" y="0"/>
                  </a:moveTo>
                  <a:cubicBezTo>
                    <a:pt x="13" y="0"/>
                    <a:pt x="1" y="108"/>
                    <a:pt x="72" y="108"/>
                  </a:cubicBezTo>
                  <a:cubicBezTo>
                    <a:pt x="560" y="155"/>
                    <a:pt x="1048" y="227"/>
                    <a:pt x="1453" y="405"/>
                  </a:cubicBezTo>
                  <a:cubicBezTo>
                    <a:pt x="1656" y="500"/>
                    <a:pt x="1882" y="739"/>
                    <a:pt x="2144" y="750"/>
                  </a:cubicBezTo>
                  <a:cubicBezTo>
                    <a:pt x="2168" y="750"/>
                    <a:pt x="2203" y="727"/>
                    <a:pt x="2180" y="715"/>
                  </a:cubicBezTo>
                  <a:cubicBezTo>
                    <a:pt x="2144" y="512"/>
                    <a:pt x="1739" y="358"/>
                    <a:pt x="1513" y="274"/>
                  </a:cubicBezTo>
                  <a:cubicBezTo>
                    <a:pt x="1084" y="108"/>
                    <a:pt x="584" y="36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3" name="Google Shape;3132;p35">
              <a:extLst>
                <a:ext uri="{FF2B5EF4-FFF2-40B4-BE49-F238E27FC236}">
                  <a16:creationId xmlns:a16="http://schemas.microsoft.com/office/drawing/2014/main" id="{CDFBBCEC-6D9A-7FD0-2D92-EE1B3B65DC0B}"/>
                </a:ext>
              </a:extLst>
            </p:cNvPr>
            <p:cNvSpPr/>
            <p:nvPr/>
          </p:nvSpPr>
          <p:spPr>
            <a:xfrm>
              <a:off x="2408153" y="3365426"/>
              <a:ext cx="82606" cy="32304"/>
            </a:xfrm>
            <a:custGeom>
              <a:avLst/>
              <a:gdLst/>
              <a:ahLst/>
              <a:cxnLst/>
              <a:rect l="l" t="t" r="r" b="b"/>
              <a:pathLst>
                <a:path w="2204" h="851" extrusionOk="0">
                  <a:moveTo>
                    <a:pt x="477" y="1"/>
                  </a:moveTo>
                  <a:cubicBezTo>
                    <a:pt x="333" y="1"/>
                    <a:pt x="193" y="17"/>
                    <a:pt x="60" y="52"/>
                  </a:cubicBezTo>
                  <a:cubicBezTo>
                    <a:pt x="1" y="52"/>
                    <a:pt x="12" y="123"/>
                    <a:pt x="72" y="123"/>
                  </a:cubicBezTo>
                  <a:cubicBezTo>
                    <a:pt x="858" y="123"/>
                    <a:pt x="1453" y="314"/>
                    <a:pt x="2060" y="837"/>
                  </a:cubicBezTo>
                  <a:cubicBezTo>
                    <a:pt x="2072" y="846"/>
                    <a:pt x="2084" y="850"/>
                    <a:pt x="2097" y="850"/>
                  </a:cubicBezTo>
                  <a:cubicBezTo>
                    <a:pt x="2150" y="850"/>
                    <a:pt x="2204" y="779"/>
                    <a:pt x="2156" y="730"/>
                  </a:cubicBezTo>
                  <a:cubicBezTo>
                    <a:pt x="1742" y="288"/>
                    <a:pt x="1080" y="1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4" name="Google Shape;3133;p35">
              <a:extLst>
                <a:ext uri="{FF2B5EF4-FFF2-40B4-BE49-F238E27FC236}">
                  <a16:creationId xmlns:a16="http://schemas.microsoft.com/office/drawing/2014/main" id="{93686BB4-D73E-4E1A-74B8-427B5E561B7E}"/>
                </a:ext>
              </a:extLst>
            </p:cNvPr>
            <p:cNvSpPr/>
            <p:nvPr/>
          </p:nvSpPr>
          <p:spPr>
            <a:xfrm>
              <a:off x="2315916" y="3287683"/>
              <a:ext cx="49886" cy="88409"/>
            </a:xfrm>
            <a:custGeom>
              <a:avLst/>
              <a:gdLst/>
              <a:ahLst/>
              <a:cxnLst/>
              <a:rect l="l" t="t" r="r" b="b"/>
              <a:pathLst>
                <a:path w="1331" h="2329" extrusionOk="0">
                  <a:moveTo>
                    <a:pt x="103" y="1"/>
                  </a:moveTo>
                  <a:cubicBezTo>
                    <a:pt x="46" y="1"/>
                    <a:pt x="1" y="58"/>
                    <a:pt x="56" y="123"/>
                  </a:cubicBezTo>
                  <a:cubicBezTo>
                    <a:pt x="771" y="790"/>
                    <a:pt x="938" y="1492"/>
                    <a:pt x="1271" y="2302"/>
                  </a:cubicBezTo>
                  <a:cubicBezTo>
                    <a:pt x="1277" y="2320"/>
                    <a:pt x="1292" y="2329"/>
                    <a:pt x="1305" y="2329"/>
                  </a:cubicBezTo>
                  <a:cubicBezTo>
                    <a:pt x="1319" y="2329"/>
                    <a:pt x="1330" y="2320"/>
                    <a:pt x="1330" y="2302"/>
                  </a:cubicBezTo>
                  <a:cubicBezTo>
                    <a:pt x="1247" y="1552"/>
                    <a:pt x="914" y="516"/>
                    <a:pt x="152" y="16"/>
                  </a:cubicBezTo>
                  <a:cubicBezTo>
                    <a:pt x="136" y="5"/>
                    <a:pt x="119" y="1"/>
                    <a:pt x="103" y="1"/>
                  </a:cubicBezTo>
                  <a:close/>
                </a:path>
              </a:pathLst>
            </a:custGeom>
            <a:solidFill>
              <a:srgbClr val="B79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5" name="Google Shape;3134;p35">
              <a:extLst>
                <a:ext uri="{FF2B5EF4-FFF2-40B4-BE49-F238E27FC236}">
                  <a16:creationId xmlns:a16="http://schemas.microsoft.com/office/drawing/2014/main" id="{D07D57AE-A878-BBAD-5B91-60E9ECEA6F5F}"/>
                </a:ext>
              </a:extLst>
            </p:cNvPr>
            <p:cNvSpPr/>
            <p:nvPr/>
          </p:nvSpPr>
          <p:spPr>
            <a:xfrm>
              <a:off x="2481800" y="3266463"/>
              <a:ext cx="111466" cy="22966"/>
            </a:xfrm>
            <a:custGeom>
              <a:avLst/>
              <a:gdLst/>
              <a:ahLst/>
              <a:cxnLst/>
              <a:rect l="l" t="t" r="r" b="b"/>
              <a:pathLst>
                <a:path w="2974" h="605" extrusionOk="0">
                  <a:moveTo>
                    <a:pt x="1325" y="0"/>
                  </a:moveTo>
                  <a:cubicBezTo>
                    <a:pt x="876" y="0"/>
                    <a:pt x="415" y="76"/>
                    <a:pt x="0" y="194"/>
                  </a:cubicBezTo>
                  <a:cubicBezTo>
                    <a:pt x="0" y="218"/>
                    <a:pt x="0" y="230"/>
                    <a:pt x="12" y="230"/>
                  </a:cubicBezTo>
                  <a:cubicBezTo>
                    <a:pt x="454" y="193"/>
                    <a:pt x="906" y="133"/>
                    <a:pt x="1337" y="133"/>
                  </a:cubicBezTo>
                  <a:cubicBezTo>
                    <a:pt x="1881" y="133"/>
                    <a:pt x="2392" y="228"/>
                    <a:pt x="2810" y="587"/>
                  </a:cubicBezTo>
                  <a:cubicBezTo>
                    <a:pt x="2822" y="599"/>
                    <a:pt x="2837" y="604"/>
                    <a:pt x="2852" y="604"/>
                  </a:cubicBezTo>
                  <a:cubicBezTo>
                    <a:pt x="2910" y="604"/>
                    <a:pt x="2974" y="527"/>
                    <a:pt x="2917" y="480"/>
                  </a:cubicBezTo>
                  <a:cubicBezTo>
                    <a:pt x="2496" y="134"/>
                    <a:pt x="1921" y="0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6" name="Google Shape;3135;p35">
              <a:extLst>
                <a:ext uri="{FF2B5EF4-FFF2-40B4-BE49-F238E27FC236}">
                  <a16:creationId xmlns:a16="http://schemas.microsoft.com/office/drawing/2014/main" id="{C51A49F5-D3BC-AAE6-883B-720EEEDC6487}"/>
                </a:ext>
              </a:extLst>
            </p:cNvPr>
            <p:cNvSpPr/>
            <p:nvPr/>
          </p:nvSpPr>
          <p:spPr>
            <a:xfrm>
              <a:off x="1077030" y="2709772"/>
              <a:ext cx="1342796" cy="793668"/>
            </a:xfrm>
            <a:custGeom>
              <a:avLst/>
              <a:gdLst/>
              <a:ahLst/>
              <a:cxnLst/>
              <a:rect l="l" t="t" r="r" b="b"/>
              <a:pathLst>
                <a:path w="35827" h="20908" extrusionOk="0">
                  <a:moveTo>
                    <a:pt x="1488" y="0"/>
                  </a:moveTo>
                  <a:cubicBezTo>
                    <a:pt x="667" y="0"/>
                    <a:pt x="0" y="667"/>
                    <a:pt x="0" y="1488"/>
                  </a:cubicBezTo>
                  <a:lnTo>
                    <a:pt x="0" y="20657"/>
                  </a:lnTo>
                  <a:lnTo>
                    <a:pt x="35826" y="20907"/>
                  </a:lnTo>
                  <a:lnTo>
                    <a:pt x="35814" y="1453"/>
                  </a:lnTo>
                  <a:cubicBezTo>
                    <a:pt x="35814" y="655"/>
                    <a:pt x="35159" y="0"/>
                    <a:pt x="34350" y="0"/>
                  </a:cubicBezTo>
                  <a:close/>
                </a:path>
              </a:pathLst>
            </a:custGeom>
            <a:solidFill>
              <a:srgbClr val="424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7" name="Google Shape;3136;p35">
              <a:extLst>
                <a:ext uri="{FF2B5EF4-FFF2-40B4-BE49-F238E27FC236}">
                  <a16:creationId xmlns:a16="http://schemas.microsoft.com/office/drawing/2014/main" id="{E55D97E2-6F2B-1AB6-AFFD-9D51B665B7C5}"/>
                </a:ext>
              </a:extLst>
            </p:cNvPr>
            <p:cNvSpPr/>
            <p:nvPr/>
          </p:nvSpPr>
          <p:spPr>
            <a:xfrm>
              <a:off x="1065862" y="2721046"/>
              <a:ext cx="1342346" cy="784633"/>
            </a:xfrm>
            <a:custGeom>
              <a:avLst/>
              <a:gdLst/>
              <a:ahLst/>
              <a:cxnLst/>
              <a:rect l="l" t="t" r="r" b="b"/>
              <a:pathLst>
                <a:path w="35815" h="20670" extrusionOk="0">
                  <a:moveTo>
                    <a:pt x="751" y="1"/>
                  </a:moveTo>
                  <a:cubicBezTo>
                    <a:pt x="334" y="1"/>
                    <a:pt x="1" y="322"/>
                    <a:pt x="1" y="739"/>
                  </a:cubicBezTo>
                  <a:lnTo>
                    <a:pt x="1" y="20670"/>
                  </a:lnTo>
                  <a:lnTo>
                    <a:pt x="35815" y="20670"/>
                  </a:lnTo>
                  <a:lnTo>
                    <a:pt x="35815" y="727"/>
                  </a:lnTo>
                  <a:cubicBezTo>
                    <a:pt x="35815" y="322"/>
                    <a:pt x="35481" y="1"/>
                    <a:pt x="3507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8" name="Google Shape;3137;p35">
              <a:extLst>
                <a:ext uri="{FF2B5EF4-FFF2-40B4-BE49-F238E27FC236}">
                  <a16:creationId xmlns:a16="http://schemas.microsoft.com/office/drawing/2014/main" id="{C11F9D28-8BE2-610A-2C88-B4AA4322EA4E}"/>
                </a:ext>
              </a:extLst>
            </p:cNvPr>
            <p:cNvSpPr/>
            <p:nvPr/>
          </p:nvSpPr>
          <p:spPr>
            <a:xfrm>
              <a:off x="801706" y="3503413"/>
              <a:ext cx="1908632" cy="214702"/>
            </a:xfrm>
            <a:custGeom>
              <a:avLst/>
              <a:gdLst/>
              <a:ahLst/>
              <a:cxnLst/>
              <a:rect l="l" t="t" r="r" b="b"/>
              <a:pathLst>
                <a:path w="50924" h="5656" extrusionOk="0">
                  <a:moveTo>
                    <a:pt x="43172" y="0"/>
                  </a:moveTo>
                  <a:lnTo>
                    <a:pt x="7001" y="48"/>
                  </a:lnTo>
                  <a:lnTo>
                    <a:pt x="369" y="2298"/>
                  </a:lnTo>
                  <a:cubicBezTo>
                    <a:pt x="0" y="3037"/>
                    <a:pt x="310" y="5656"/>
                    <a:pt x="1322" y="5656"/>
                  </a:cubicBezTo>
                  <a:lnTo>
                    <a:pt x="48482" y="5656"/>
                  </a:lnTo>
                  <a:cubicBezTo>
                    <a:pt x="49482" y="5656"/>
                    <a:pt x="50923" y="2715"/>
                    <a:pt x="49721" y="2084"/>
                  </a:cubicBezTo>
                  <a:lnTo>
                    <a:pt x="43172" y="0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9" name="Google Shape;3138;p35">
              <a:extLst>
                <a:ext uri="{FF2B5EF4-FFF2-40B4-BE49-F238E27FC236}">
                  <a16:creationId xmlns:a16="http://schemas.microsoft.com/office/drawing/2014/main" id="{933B0ECA-602D-D11F-54D3-7ACE69ECC7F5}"/>
                </a:ext>
              </a:extLst>
            </p:cNvPr>
            <p:cNvSpPr/>
            <p:nvPr/>
          </p:nvSpPr>
          <p:spPr>
            <a:xfrm>
              <a:off x="801706" y="3505652"/>
              <a:ext cx="1886293" cy="115322"/>
            </a:xfrm>
            <a:custGeom>
              <a:avLst/>
              <a:gdLst/>
              <a:ahLst/>
              <a:cxnLst/>
              <a:rect l="l" t="t" r="r" b="b"/>
              <a:pathLst>
                <a:path w="50328" h="3038" extrusionOk="0">
                  <a:moveTo>
                    <a:pt x="7001" y="1"/>
                  </a:moveTo>
                  <a:lnTo>
                    <a:pt x="369" y="2251"/>
                  </a:lnTo>
                  <a:cubicBezTo>
                    <a:pt x="0" y="2954"/>
                    <a:pt x="310" y="3037"/>
                    <a:pt x="1322" y="3037"/>
                  </a:cubicBezTo>
                  <a:lnTo>
                    <a:pt x="48482" y="3037"/>
                  </a:lnTo>
                  <a:cubicBezTo>
                    <a:pt x="49482" y="3037"/>
                    <a:pt x="50328" y="2906"/>
                    <a:pt x="49578" y="2251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0" name="Google Shape;3139;p35">
              <a:extLst>
                <a:ext uri="{FF2B5EF4-FFF2-40B4-BE49-F238E27FC236}">
                  <a16:creationId xmlns:a16="http://schemas.microsoft.com/office/drawing/2014/main" id="{D4F46D32-1955-9C9C-5A65-EBF7B9EE5A97}"/>
                </a:ext>
              </a:extLst>
            </p:cNvPr>
            <p:cNvSpPr/>
            <p:nvPr/>
          </p:nvSpPr>
          <p:spPr>
            <a:xfrm>
              <a:off x="1465693" y="3540007"/>
              <a:ext cx="549832" cy="53372"/>
            </a:xfrm>
            <a:custGeom>
              <a:avLst/>
              <a:gdLst/>
              <a:ahLst/>
              <a:cxnLst/>
              <a:rect l="l" t="t" r="r" b="b"/>
              <a:pathLst>
                <a:path w="14670" h="1406" extrusionOk="0">
                  <a:moveTo>
                    <a:pt x="1310" y="1"/>
                  </a:moveTo>
                  <a:cubicBezTo>
                    <a:pt x="1072" y="1"/>
                    <a:pt x="870" y="60"/>
                    <a:pt x="798" y="168"/>
                  </a:cubicBezTo>
                  <a:lnTo>
                    <a:pt x="120" y="1072"/>
                  </a:lnTo>
                  <a:cubicBezTo>
                    <a:pt x="1" y="1239"/>
                    <a:pt x="274" y="1406"/>
                    <a:pt x="643" y="1406"/>
                  </a:cubicBezTo>
                  <a:lnTo>
                    <a:pt x="14026" y="1406"/>
                  </a:lnTo>
                  <a:cubicBezTo>
                    <a:pt x="14395" y="1406"/>
                    <a:pt x="14669" y="1239"/>
                    <a:pt x="14562" y="1072"/>
                  </a:cubicBezTo>
                  <a:lnTo>
                    <a:pt x="13895" y="168"/>
                  </a:lnTo>
                  <a:cubicBezTo>
                    <a:pt x="13812" y="72"/>
                    <a:pt x="13609" y="1"/>
                    <a:pt x="13371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1" name="Google Shape;3140;p35">
              <a:extLst>
                <a:ext uri="{FF2B5EF4-FFF2-40B4-BE49-F238E27FC236}">
                  <a16:creationId xmlns:a16="http://schemas.microsoft.com/office/drawing/2014/main" id="{48EF493A-DD98-F35A-D365-103AAADA4FA6}"/>
                </a:ext>
              </a:extLst>
            </p:cNvPr>
            <p:cNvSpPr/>
            <p:nvPr/>
          </p:nvSpPr>
          <p:spPr>
            <a:xfrm>
              <a:off x="1141270" y="2787477"/>
              <a:ext cx="1194638" cy="720936"/>
            </a:xfrm>
            <a:custGeom>
              <a:avLst/>
              <a:gdLst/>
              <a:ahLst/>
              <a:cxnLst/>
              <a:rect l="l" t="t" r="r" b="b"/>
              <a:pathLst>
                <a:path w="31874" h="18992" extrusionOk="0">
                  <a:moveTo>
                    <a:pt x="2751" y="1"/>
                  </a:moveTo>
                  <a:lnTo>
                    <a:pt x="1870" y="37"/>
                  </a:lnTo>
                  <a:lnTo>
                    <a:pt x="1001" y="49"/>
                  </a:lnTo>
                  <a:lnTo>
                    <a:pt x="286" y="299"/>
                  </a:lnTo>
                  <a:lnTo>
                    <a:pt x="48" y="1013"/>
                  </a:lnTo>
                  <a:lnTo>
                    <a:pt x="25" y="1906"/>
                  </a:lnTo>
                  <a:lnTo>
                    <a:pt x="48" y="2823"/>
                  </a:lnTo>
                  <a:lnTo>
                    <a:pt x="84" y="3716"/>
                  </a:lnTo>
                  <a:lnTo>
                    <a:pt x="84" y="4609"/>
                  </a:lnTo>
                  <a:lnTo>
                    <a:pt x="1" y="5502"/>
                  </a:lnTo>
                  <a:lnTo>
                    <a:pt x="84" y="6395"/>
                  </a:lnTo>
                  <a:lnTo>
                    <a:pt x="120" y="7288"/>
                  </a:lnTo>
                  <a:lnTo>
                    <a:pt x="108" y="8181"/>
                  </a:lnTo>
                  <a:lnTo>
                    <a:pt x="84" y="9085"/>
                  </a:lnTo>
                  <a:lnTo>
                    <a:pt x="1" y="9978"/>
                  </a:lnTo>
                  <a:lnTo>
                    <a:pt x="120" y="10871"/>
                  </a:lnTo>
                  <a:lnTo>
                    <a:pt x="1" y="11764"/>
                  </a:lnTo>
                  <a:lnTo>
                    <a:pt x="144" y="12657"/>
                  </a:lnTo>
                  <a:lnTo>
                    <a:pt x="60" y="13550"/>
                  </a:lnTo>
                  <a:lnTo>
                    <a:pt x="48" y="14443"/>
                  </a:lnTo>
                  <a:lnTo>
                    <a:pt x="120" y="15336"/>
                  </a:lnTo>
                  <a:lnTo>
                    <a:pt x="72" y="16229"/>
                  </a:lnTo>
                  <a:lnTo>
                    <a:pt x="120" y="17122"/>
                  </a:lnTo>
                  <a:lnTo>
                    <a:pt x="1" y="18027"/>
                  </a:lnTo>
                  <a:lnTo>
                    <a:pt x="25" y="18956"/>
                  </a:lnTo>
                  <a:lnTo>
                    <a:pt x="953" y="18849"/>
                  </a:lnTo>
                  <a:lnTo>
                    <a:pt x="1846" y="18872"/>
                  </a:lnTo>
                  <a:lnTo>
                    <a:pt x="2727" y="18956"/>
                  </a:lnTo>
                  <a:lnTo>
                    <a:pt x="3596" y="18968"/>
                  </a:lnTo>
                  <a:lnTo>
                    <a:pt x="4477" y="18991"/>
                  </a:lnTo>
                  <a:lnTo>
                    <a:pt x="5370" y="18849"/>
                  </a:lnTo>
                  <a:lnTo>
                    <a:pt x="6251" y="18920"/>
                  </a:lnTo>
                  <a:lnTo>
                    <a:pt x="7133" y="18908"/>
                  </a:lnTo>
                  <a:lnTo>
                    <a:pt x="8002" y="18872"/>
                  </a:lnTo>
                  <a:lnTo>
                    <a:pt x="8895" y="18837"/>
                  </a:lnTo>
                  <a:lnTo>
                    <a:pt x="9776" y="18896"/>
                  </a:lnTo>
                  <a:lnTo>
                    <a:pt x="10657" y="18979"/>
                  </a:lnTo>
                  <a:lnTo>
                    <a:pt x="11526" y="18968"/>
                  </a:lnTo>
                  <a:lnTo>
                    <a:pt x="12419" y="18849"/>
                  </a:lnTo>
                  <a:lnTo>
                    <a:pt x="13300" y="18908"/>
                  </a:lnTo>
                  <a:lnTo>
                    <a:pt x="14181" y="18956"/>
                  </a:lnTo>
                  <a:lnTo>
                    <a:pt x="15062" y="18932"/>
                  </a:lnTo>
                  <a:lnTo>
                    <a:pt x="15943" y="18896"/>
                  </a:lnTo>
                  <a:lnTo>
                    <a:pt x="16836" y="18849"/>
                  </a:lnTo>
                  <a:lnTo>
                    <a:pt x="17705" y="18979"/>
                  </a:lnTo>
                  <a:lnTo>
                    <a:pt x="18586" y="18979"/>
                  </a:lnTo>
                  <a:lnTo>
                    <a:pt x="19467" y="18932"/>
                  </a:lnTo>
                  <a:lnTo>
                    <a:pt x="20360" y="18968"/>
                  </a:lnTo>
                  <a:lnTo>
                    <a:pt x="21241" y="18908"/>
                  </a:lnTo>
                  <a:lnTo>
                    <a:pt x="22111" y="18932"/>
                  </a:lnTo>
                  <a:lnTo>
                    <a:pt x="22992" y="18979"/>
                  </a:lnTo>
                  <a:lnTo>
                    <a:pt x="23873" y="18872"/>
                  </a:lnTo>
                  <a:lnTo>
                    <a:pt x="24766" y="18896"/>
                  </a:lnTo>
                  <a:lnTo>
                    <a:pt x="25647" y="18896"/>
                  </a:lnTo>
                  <a:lnTo>
                    <a:pt x="26516" y="18872"/>
                  </a:lnTo>
                  <a:lnTo>
                    <a:pt x="27397" y="18979"/>
                  </a:lnTo>
                  <a:lnTo>
                    <a:pt x="28278" y="18896"/>
                  </a:lnTo>
                  <a:lnTo>
                    <a:pt x="29171" y="18968"/>
                  </a:lnTo>
                  <a:lnTo>
                    <a:pt x="30052" y="18908"/>
                  </a:lnTo>
                  <a:lnTo>
                    <a:pt x="30921" y="18896"/>
                  </a:lnTo>
                  <a:lnTo>
                    <a:pt x="31814" y="18920"/>
                  </a:lnTo>
                  <a:lnTo>
                    <a:pt x="31814" y="18015"/>
                  </a:lnTo>
                  <a:lnTo>
                    <a:pt x="31838" y="17122"/>
                  </a:lnTo>
                  <a:lnTo>
                    <a:pt x="31755" y="16229"/>
                  </a:lnTo>
                  <a:lnTo>
                    <a:pt x="31874" y="15324"/>
                  </a:lnTo>
                  <a:lnTo>
                    <a:pt x="31838" y="14431"/>
                  </a:lnTo>
                  <a:lnTo>
                    <a:pt x="31874" y="13538"/>
                  </a:lnTo>
                  <a:lnTo>
                    <a:pt x="31814" y="12645"/>
                  </a:lnTo>
                  <a:lnTo>
                    <a:pt x="31731" y="11729"/>
                  </a:lnTo>
                  <a:lnTo>
                    <a:pt x="31838" y="10836"/>
                  </a:lnTo>
                  <a:lnTo>
                    <a:pt x="31790" y="9943"/>
                  </a:lnTo>
                  <a:lnTo>
                    <a:pt x="31731" y="9050"/>
                  </a:lnTo>
                  <a:lnTo>
                    <a:pt x="31874" y="8157"/>
                  </a:lnTo>
                  <a:lnTo>
                    <a:pt x="31850" y="7252"/>
                  </a:lnTo>
                  <a:lnTo>
                    <a:pt x="31778" y="6359"/>
                  </a:lnTo>
                  <a:lnTo>
                    <a:pt x="31802" y="5466"/>
                  </a:lnTo>
                  <a:lnTo>
                    <a:pt x="31731" y="4573"/>
                  </a:lnTo>
                  <a:lnTo>
                    <a:pt x="31838" y="3680"/>
                  </a:lnTo>
                  <a:lnTo>
                    <a:pt x="31755" y="2787"/>
                  </a:lnTo>
                  <a:lnTo>
                    <a:pt x="31743" y="1882"/>
                  </a:lnTo>
                  <a:lnTo>
                    <a:pt x="31743" y="989"/>
                  </a:lnTo>
                  <a:lnTo>
                    <a:pt x="31540" y="358"/>
                  </a:lnTo>
                  <a:lnTo>
                    <a:pt x="30909" y="168"/>
                  </a:lnTo>
                  <a:lnTo>
                    <a:pt x="30016" y="168"/>
                  </a:lnTo>
                  <a:lnTo>
                    <a:pt x="29135" y="60"/>
                  </a:lnTo>
                  <a:lnTo>
                    <a:pt x="28266" y="156"/>
                  </a:lnTo>
                  <a:lnTo>
                    <a:pt x="27385" y="60"/>
                  </a:lnTo>
                  <a:lnTo>
                    <a:pt x="26504" y="156"/>
                  </a:lnTo>
                  <a:lnTo>
                    <a:pt x="25623" y="120"/>
                  </a:lnTo>
                  <a:lnTo>
                    <a:pt x="24754" y="156"/>
                  </a:lnTo>
                  <a:lnTo>
                    <a:pt x="23861" y="13"/>
                  </a:lnTo>
                  <a:lnTo>
                    <a:pt x="22980" y="49"/>
                  </a:lnTo>
                  <a:lnTo>
                    <a:pt x="22099" y="60"/>
                  </a:lnTo>
                  <a:lnTo>
                    <a:pt x="21218" y="1"/>
                  </a:lnTo>
                  <a:lnTo>
                    <a:pt x="20348" y="37"/>
                  </a:lnTo>
                  <a:lnTo>
                    <a:pt x="19467" y="156"/>
                  </a:lnTo>
                  <a:lnTo>
                    <a:pt x="18586" y="37"/>
                  </a:lnTo>
                  <a:lnTo>
                    <a:pt x="17705" y="60"/>
                  </a:lnTo>
                  <a:lnTo>
                    <a:pt x="16836" y="168"/>
                  </a:lnTo>
                  <a:lnTo>
                    <a:pt x="15955" y="49"/>
                  </a:lnTo>
                  <a:lnTo>
                    <a:pt x="15062" y="13"/>
                  </a:lnTo>
                  <a:lnTo>
                    <a:pt x="14181" y="60"/>
                  </a:lnTo>
                  <a:lnTo>
                    <a:pt x="13300" y="156"/>
                  </a:lnTo>
                  <a:lnTo>
                    <a:pt x="12419" y="37"/>
                  </a:lnTo>
                  <a:lnTo>
                    <a:pt x="11550" y="84"/>
                  </a:lnTo>
                  <a:lnTo>
                    <a:pt x="10669" y="84"/>
                  </a:lnTo>
                  <a:lnTo>
                    <a:pt x="9788" y="60"/>
                  </a:lnTo>
                  <a:lnTo>
                    <a:pt x="8918" y="156"/>
                  </a:lnTo>
                  <a:lnTo>
                    <a:pt x="8037" y="37"/>
                  </a:lnTo>
                  <a:lnTo>
                    <a:pt x="7156" y="37"/>
                  </a:lnTo>
                  <a:lnTo>
                    <a:pt x="6275" y="13"/>
                  </a:lnTo>
                  <a:lnTo>
                    <a:pt x="5382" y="49"/>
                  </a:lnTo>
                  <a:lnTo>
                    <a:pt x="4513" y="156"/>
                  </a:lnTo>
                  <a:lnTo>
                    <a:pt x="3632" y="49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5" name="Google Shape;3144;p35">
              <a:extLst>
                <a:ext uri="{FF2B5EF4-FFF2-40B4-BE49-F238E27FC236}">
                  <a16:creationId xmlns:a16="http://schemas.microsoft.com/office/drawing/2014/main" id="{2B4C2B83-63E9-3AE6-460B-DBD4482C7D04}"/>
                </a:ext>
              </a:extLst>
            </p:cNvPr>
            <p:cNvSpPr/>
            <p:nvPr/>
          </p:nvSpPr>
          <p:spPr>
            <a:xfrm>
              <a:off x="1337176" y="2791122"/>
              <a:ext cx="511864" cy="714559"/>
            </a:xfrm>
            <a:custGeom>
              <a:avLst/>
              <a:gdLst/>
              <a:ahLst/>
              <a:cxnLst/>
              <a:rect l="l" t="t" r="r" b="b"/>
              <a:pathLst>
                <a:path w="13657" h="18824" extrusionOk="0">
                  <a:moveTo>
                    <a:pt x="12419" y="0"/>
                  </a:moveTo>
                  <a:lnTo>
                    <a:pt x="1" y="18824"/>
                  </a:lnTo>
                  <a:lnTo>
                    <a:pt x="1227" y="18824"/>
                  </a:lnTo>
                  <a:lnTo>
                    <a:pt x="13657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6" name="Google Shape;3145;p35">
              <a:extLst>
                <a:ext uri="{FF2B5EF4-FFF2-40B4-BE49-F238E27FC236}">
                  <a16:creationId xmlns:a16="http://schemas.microsoft.com/office/drawing/2014/main" id="{FB995232-F9B6-5D3D-7449-F691C3EF1790}"/>
                </a:ext>
              </a:extLst>
            </p:cNvPr>
            <p:cNvSpPr/>
            <p:nvPr/>
          </p:nvSpPr>
          <p:spPr>
            <a:xfrm>
              <a:off x="1469994" y="2786745"/>
              <a:ext cx="746602" cy="714559"/>
            </a:xfrm>
            <a:custGeom>
              <a:avLst/>
              <a:gdLst/>
              <a:ahLst/>
              <a:cxnLst/>
              <a:rect l="l" t="t" r="r" b="b"/>
              <a:pathLst>
                <a:path w="19920" h="18824" extrusionOk="0">
                  <a:moveTo>
                    <a:pt x="12430" y="0"/>
                  </a:moveTo>
                  <a:lnTo>
                    <a:pt x="0" y="18824"/>
                  </a:lnTo>
                  <a:lnTo>
                    <a:pt x="7501" y="18824"/>
                  </a:lnTo>
                  <a:lnTo>
                    <a:pt x="19919" y="0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7" name="Google Shape;3146;p35">
              <a:extLst>
                <a:ext uri="{FF2B5EF4-FFF2-40B4-BE49-F238E27FC236}">
                  <a16:creationId xmlns:a16="http://schemas.microsoft.com/office/drawing/2014/main" id="{CECF68E3-642C-D36F-2C79-24CEDD64BC78}"/>
                </a:ext>
              </a:extLst>
            </p:cNvPr>
            <p:cNvSpPr/>
            <p:nvPr/>
          </p:nvSpPr>
          <p:spPr>
            <a:xfrm>
              <a:off x="829815" y="1606488"/>
              <a:ext cx="659573" cy="870992"/>
            </a:xfrm>
            <a:custGeom>
              <a:avLst/>
              <a:gdLst/>
              <a:ahLst/>
              <a:cxnLst/>
              <a:rect l="l" t="t" r="r" b="b"/>
              <a:pathLst>
                <a:path w="17598" h="22945" extrusionOk="0">
                  <a:moveTo>
                    <a:pt x="1048" y="1"/>
                  </a:moveTo>
                  <a:cubicBezTo>
                    <a:pt x="464" y="1"/>
                    <a:pt x="0" y="453"/>
                    <a:pt x="0" y="1037"/>
                  </a:cubicBezTo>
                  <a:lnTo>
                    <a:pt x="0" y="21908"/>
                  </a:lnTo>
                  <a:cubicBezTo>
                    <a:pt x="0" y="22480"/>
                    <a:pt x="464" y="22944"/>
                    <a:pt x="1048" y="22944"/>
                  </a:cubicBezTo>
                  <a:lnTo>
                    <a:pt x="16550" y="22944"/>
                  </a:lnTo>
                  <a:cubicBezTo>
                    <a:pt x="17133" y="22944"/>
                    <a:pt x="17598" y="22480"/>
                    <a:pt x="17586" y="21908"/>
                  </a:cubicBezTo>
                  <a:lnTo>
                    <a:pt x="17586" y="1037"/>
                  </a:lnTo>
                  <a:cubicBezTo>
                    <a:pt x="17586" y="453"/>
                    <a:pt x="17121" y="1"/>
                    <a:pt x="16538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8" name="Google Shape;3147;p35">
              <a:extLst>
                <a:ext uri="{FF2B5EF4-FFF2-40B4-BE49-F238E27FC236}">
                  <a16:creationId xmlns:a16="http://schemas.microsoft.com/office/drawing/2014/main" id="{B7708054-7D00-B2F0-E3DC-6D03672DACAF}"/>
                </a:ext>
              </a:extLst>
            </p:cNvPr>
            <p:cNvSpPr/>
            <p:nvPr/>
          </p:nvSpPr>
          <p:spPr>
            <a:xfrm>
              <a:off x="811488" y="1625506"/>
              <a:ext cx="658711" cy="871410"/>
            </a:xfrm>
            <a:custGeom>
              <a:avLst/>
              <a:gdLst/>
              <a:ahLst/>
              <a:cxnLst/>
              <a:rect l="l" t="t" r="r" b="b"/>
              <a:pathLst>
                <a:path w="17575" h="22956" extrusionOk="0">
                  <a:moveTo>
                    <a:pt x="834" y="0"/>
                  </a:moveTo>
                  <a:cubicBezTo>
                    <a:pt x="370" y="0"/>
                    <a:pt x="1" y="369"/>
                    <a:pt x="1" y="833"/>
                  </a:cubicBezTo>
                  <a:lnTo>
                    <a:pt x="1" y="22122"/>
                  </a:lnTo>
                  <a:cubicBezTo>
                    <a:pt x="1" y="22574"/>
                    <a:pt x="370" y="22955"/>
                    <a:pt x="834" y="22955"/>
                  </a:cubicBezTo>
                  <a:lnTo>
                    <a:pt x="16741" y="22955"/>
                  </a:lnTo>
                  <a:cubicBezTo>
                    <a:pt x="17206" y="22955"/>
                    <a:pt x="17575" y="22574"/>
                    <a:pt x="17575" y="22122"/>
                  </a:cubicBezTo>
                  <a:lnTo>
                    <a:pt x="17575" y="833"/>
                  </a:lnTo>
                  <a:cubicBezTo>
                    <a:pt x="17575" y="369"/>
                    <a:pt x="17206" y="0"/>
                    <a:pt x="167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9" name="Google Shape;3148;p35">
              <a:extLst>
                <a:ext uri="{FF2B5EF4-FFF2-40B4-BE49-F238E27FC236}">
                  <a16:creationId xmlns:a16="http://schemas.microsoft.com/office/drawing/2014/main" id="{EB4E4768-4E4D-A7B8-7A70-D157CC3293F4}"/>
                </a:ext>
              </a:extLst>
            </p:cNvPr>
            <p:cNvSpPr/>
            <p:nvPr/>
          </p:nvSpPr>
          <p:spPr>
            <a:xfrm>
              <a:off x="1102891" y="2394738"/>
              <a:ext cx="75897" cy="77325"/>
            </a:xfrm>
            <a:custGeom>
              <a:avLst/>
              <a:gdLst/>
              <a:ahLst/>
              <a:cxnLst/>
              <a:rect l="l" t="t" r="r" b="b"/>
              <a:pathLst>
                <a:path w="2025" h="2037" extrusionOk="0">
                  <a:moveTo>
                    <a:pt x="1013" y="0"/>
                  </a:moveTo>
                  <a:cubicBezTo>
                    <a:pt x="453" y="0"/>
                    <a:pt x="1" y="465"/>
                    <a:pt x="1" y="1024"/>
                  </a:cubicBezTo>
                  <a:cubicBezTo>
                    <a:pt x="1" y="1572"/>
                    <a:pt x="453" y="2036"/>
                    <a:pt x="1013" y="2036"/>
                  </a:cubicBezTo>
                  <a:cubicBezTo>
                    <a:pt x="1560" y="2036"/>
                    <a:pt x="2025" y="1572"/>
                    <a:pt x="2025" y="1024"/>
                  </a:cubicBezTo>
                  <a:cubicBezTo>
                    <a:pt x="2025" y="465"/>
                    <a:pt x="1560" y="0"/>
                    <a:pt x="101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0" name="Google Shape;3149;p35">
              <a:extLst>
                <a:ext uri="{FF2B5EF4-FFF2-40B4-BE49-F238E27FC236}">
                  <a16:creationId xmlns:a16="http://schemas.microsoft.com/office/drawing/2014/main" id="{F4B4DFAF-9459-C9A4-7B47-E5CE1AF18220}"/>
                </a:ext>
              </a:extLst>
            </p:cNvPr>
            <p:cNvSpPr/>
            <p:nvPr/>
          </p:nvSpPr>
          <p:spPr>
            <a:xfrm>
              <a:off x="862385" y="1684231"/>
              <a:ext cx="558265" cy="689733"/>
            </a:xfrm>
            <a:custGeom>
              <a:avLst/>
              <a:gdLst/>
              <a:ahLst/>
              <a:cxnLst/>
              <a:rect l="l" t="t" r="r" b="b"/>
              <a:pathLst>
                <a:path w="14895" h="18170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7729"/>
                  </a:lnTo>
                  <a:cubicBezTo>
                    <a:pt x="0" y="17979"/>
                    <a:pt x="191" y="18170"/>
                    <a:pt x="429" y="18170"/>
                  </a:cubicBezTo>
                  <a:lnTo>
                    <a:pt x="14454" y="18170"/>
                  </a:lnTo>
                  <a:cubicBezTo>
                    <a:pt x="14693" y="18170"/>
                    <a:pt x="14883" y="17979"/>
                    <a:pt x="14895" y="17741"/>
                  </a:cubicBezTo>
                  <a:lnTo>
                    <a:pt x="14895" y="429"/>
                  </a:lnTo>
                  <a:cubicBezTo>
                    <a:pt x="14895" y="191"/>
                    <a:pt x="14693" y="1"/>
                    <a:pt x="14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3" name="Google Shape;3152;p35">
              <a:extLst>
                <a:ext uri="{FF2B5EF4-FFF2-40B4-BE49-F238E27FC236}">
                  <a16:creationId xmlns:a16="http://schemas.microsoft.com/office/drawing/2014/main" id="{65E8B467-104A-B74F-ACA4-D796ECFAA4DC}"/>
                </a:ext>
              </a:extLst>
            </p:cNvPr>
            <p:cNvSpPr/>
            <p:nvPr/>
          </p:nvSpPr>
          <p:spPr>
            <a:xfrm>
              <a:off x="861935" y="1683776"/>
              <a:ext cx="394964" cy="607474"/>
            </a:xfrm>
            <a:custGeom>
              <a:avLst/>
              <a:gdLst/>
              <a:ahLst/>
              <a:cxnLst/>
              <a:rect l="l" t="t" r="r" b="b"/>
              <a:pathLst>
                <a:path w="10538" h="16003" extrusionOk="0">
                  <a:moveTo>
                    <a:pt x="9585" y="1"/>
                  </a:moveTo>
                  <a:lnTo>
                    <a:pt x="0" y="14538"/>
                  </a:lnTo>
                  <a:lnTo>
                    <a:pt x="0" y="16003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rgbClr val="FFFFFF">
                <a:alpha val="3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2" name="Google Shape;3141;p35">
              <a:extLst>
                <a:ext uri="{FF2B5EF4-FFF2-40B4-BE49-F238E27FC236}">
                  <a16:creationId xmlns:a16="http://schemas.microsoft.com/office/drawing/2014/main" id="{AD1CD33F-97FB-531F-A907-E3D9284B7BA3}"/>
                </a:ext>
              </a:extLst>
            </p:cNvPr>
            <p:cNvSpPr/>
            <p:nvPr/>
          </p:nvSpPr>
          <p:spPr>
            <a:xfrm>
              <a:off x="934043" y="1826597"/>
              <a:ext cx="438379" cy="443645"/>
            </a:xfrm>
            <a:custGeom>
              <a:avLst/>
              <a:gdLst/>
              <a:ahLst/>
              <a:cxnLst/>
              <a:rect l="l" t="t" r="r" b="b"/>
              <a:pathLst>
                <a:path w="14026" h="14015" extrusionOk="0">
                  <a:moveTo>
                    <a:pt x="7013" y="0"/>
                  </a:moveTo>
                  <a:cubicBezTo>
                    <a:pt x="3144" y="0"/>
                    <a:pt x="0" y="3132"/>
                    <a:pt x="0" y="7013"/>
                  </a:cubicBezTo>
                  <a:cubicBezTo>
                    <a:pt x="0" y="10883"/>
                    <a:pt x="3144" y="14014"/>
                    <a:pt x="7013" y="14014"/>
                  </a:cubicBezTo>
                  <a:cubicBezTo>
                    <a:pt x="10883" y="14014"/>
                    <a:pt x="14026" y="10883"/>
                    <a:pt x="14026" y="7013"/>
                  </a:cubicBezTo>
                  <a:cubicBezTo>
                    <a:pt x="14026" y="3132"/>
                    <a:pt x="10883" y="0"/>
                    <a:pt x="7013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4" name="Google Shape;3143;p35">
              <a:extLst>
                <a:ext uri="{FF2B5EF4-FFF2-40B4-BE49-F238E27FC236}">
                  <a16:creationId xmlns:a16="http://schemas.microsoft.com/office/drawing/2014/main" id="{B0E3A817-5E6D-FC97-ED6A-CC008ED5548D}"/>
                </a:ext>
              </a:extLst>
            </p:cNvPr>
            <p:cNvSpPr/>
            <p:nvPr/>
          </p:nvSpPr>
          <p:spPr>
            <a:xfrm>
              <a:off x="1036260" y="1884119"/>
              <a:ext cx="209157" cy="281952"/>
            </a:xfrm>
            <a:custGeom>
              <a:avLst/>
              <a:gdLst/>
              <a:ahLst/>
              <a:cxnLst/>
              <a:rect l="l" t="t" r="r" b="b"/>
              <a:pathLst>
                <a:path w="6692" h="8907" extrusionOk="0">
                  <a:moveTo>
                    <a:pt x="3334" y="1108"/>
                  </a:moveTo>
                  <a:cubicBezTo>
                    <a:pt x="4156" y="1108"/>
                    <a:pt x="4822" y="1786"/>
                    <a:pt x="4822" y="2596"/>
                  </a:cubicBezTo>
                  <a:lnTo>
                    <a:pt x="4822" y="3191"/>
                  </a:lnTo>
                  <a:lnTo>
                    <a:pt x="4822" y="3346"/>
                  </a:lnTo>
                  <a:lnTo>
                    <a:pt x="1846" y="3346"/>
                  </a:lnTo>
                  <a:lnTo>
                    <a:pt x="1846" y="3191"/>
                  </a:lnTo>
                  <a:lnTo>
                    <a:pt x="1846" y="2596"/>
                  </a:lnTo>
                  <a:cubicBezTo>
                    <a:pt x="1846" y="1786"/>
                    <a:pt x="2513" y="1108"/>
                    <a:pt x="3334" y="1108"/>
                  </a:cubicBezTo>
                  <a:close/>
                  <a:moveTo>
                    <a:pt x="3346" y="4834"/>
                  </a:moveTo>
                  <a:cubicBezTo>
                    <a:pt x="3763" y="4834"/>
                    <a:pt x="4096" y="5156"/>
                    <a:pt x="4096" y="5572"/>
                  </a:cubicBezTo>
                  <a:cubicBezTo>
                    <a:pt x="4084" y="5811"/>
                    <a:pt x="3965" y="6025"/>
                    <a:pt x="3763" y="6168"/>
                  </a:cubicBezTo>
                  <a:lnTo>
                    <a:pt x="3882" y="7227"/>
                  </a:lnTo>
                  <a:cubicBezTo>
                    <a:pt x="3882" y="7287"/>
                    <a:pt x="3870" y="7335"/>
                    <a:pt x="3834" y="7382"/>
                  </a:cubicBezTo>
                  <a:cubicBezTo>
                    <a:pt x="3810" y="7418"/>
                    <a:pt x="3751" y="7442"/>
                    <a:pt x="3703" y="7442"/>
                  </a:cubicBezTo>
                  <a:lnTo>
                    <a:pt x="2965" y="7442"/>
                  </a:lnTo>
                  <a:cubicBezTo>
                    <a:pt x="2905" y="7442"/>
                    <a:pt x="2858" y="7406"/>
                    <a:pt x="2834" y="7382"/>
                  </a:cubicBezTo>
                  <a:cubicBezTo>
                    <a:pt x="2798" y="7335"/>
                    <a:pt x="2774" y="7287"/>
                    <a:pt x="2786" y="7227"/>
                  </a:cubicBezTo>
                  <a:lnTo>
                    <a:pt x="2905" y="6168"/>
                  </a:lnTo>
                  <a:cubicBezTo>
                    <a:pt x="2715" y="6037"/>
                    <a:pt x="2608" y="5811"/>
                    <a:pt x="2608" y="5572"/>
                  </a:cubicBezTo>
                  <a:cubicBezTo>
                    <a:pt x="2608" y="5156"/>
                    <a:pt x="2929" y="4834"/>
                    <a:pt x="3346" y="4834"/>
                  </a:cubicBezTo>
                  <a:close/>
                  <a:moveTo>
                    <a:pt x="3334" y="0"/>
                  </a:moveTo>
                  <a:cubicBezTo>
                    <a:pt x="1893" y="0"/>
                    <a:pt x="727" y="1155"/>
                    <a:pt x="727" y="2596"/>
                  </a:cubicBezTo>
                  <a:lnTo>
                    <a:pt x="727" y="3191"/>
                  </a:lnTo>
                  <a:lnTo>
                    <a:pt x="727" y="3346"/>
                  </a:lnTo>
                  <a:lnTo>
                    <a:pt x="179" y="3346"/>
                  </a:lnTo>
                  <a:cubicBezTo>
                    <a:pt x="72" y="3346"/>
                    <a:pt x="0" y="3429"/>
                    <a:pt x="0" y="3525"/>
                  </a:cubicBezTo>
                  <a:lnTo>
                    <a:pt x="0" y="8168"/>
                  </a:lnTo>
                  <a:cubicBezTo>
                    <a:pt x="0" y="8585"/>
                    <a:pt x="322" y="8906"/>
                    <a:pt x="738" y="8906"/>
                  </a:cubicBezTo>
                  <a:lnTo>
                    <a:pt x="5953" y="8906"/>
                  </a:lnTo>
                  <a:cubicBezTo>
                    <a:pt x="6370" y="8906"/>
                    <a:pt x="6692" y="8585"/>
                    <a:pt x="6692" y="8168"/>
                  </a:cubicBezTo>
                  <a:lnTo>
                    <a:pt x="6692" y="3525"/>
                  </a:lnTo>
                  <a:cubicBezTo>
                    <a:pt x="6680" y="3417"/>
                    <a:pt x="6596" y="3346"/>
                    <a:pt x="6489" y="3346"/>
                  </a:cubicBezTo>
                  <a:lnTo>
                    <a:pt x="5942" y="3346"/>
                  </a:lnTo>
                  <a:lnTo>
                    <a:pt x="5942" y="3191"/>
                  </a:lnTo>
                  <a:lnTo>
                    <a:pt x="5942" y="2596"/>
                  </a:lnTo>
                  <a:cubicBezTo>
                    <a:pt x="5942" y="1167"/>
                    <a:pt x="4775" y="0"/>
                    <a:pt x="333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86" name="Google Shape;3155;p35">
            <a:extLst>
              <a:ext uri="{FF2B5EF4-FFF2-40B4-BE49-F238E27FC236}">
                <a16:creationId xmlns:a16="http://schemas.microsoft.com/office/drawing/2014/main" id="{7AAB00EA-A65C-D8C2-CF8F-9B01EC129C9E}"/>
              </a:ext>
            </a:extLst>
          </p:cNvPr>
          <p:cNvSpPr txBox="1"/>
          <p:nvPr/>
        </p:nvSpPr>
        <p:spPr>
          <a:xfrm>
            <a:off x="5020679" y="1025468"/>
            <a:ext cx="1243986" cy="21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Autentifikacija</a:t>
            </a:r>
            <a:endParaRPr b="1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9" name="Google Shape;3158;p35">
            <a:extLst>
              <a:ext uri="{FF2B5EF4-FFF2-40B4-BE49-F238E27FC236}">
                <a16:creationId xmlns:a16="http://schemas.microsoft.com/office/drawing/2014/main" id="{1590CCBE-F33A-4D01-605E-F1B3878D8EDB}"/>
              </a:ext>
            </a:extLst>
          </p:cNvPr>
          <p:cNvSpPr txBox="1"/>
          <p:nvPr/>
        </p:nvSpPr>
        <p:spPr>
          <a:xfrm>
            <a:off x="4828768" y="3416154"/>
            <a:ext cx="1627809" cy="21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TLS/SSL enkripcija</a:t>
            </a:r>
            <a:endParaRPr b="1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2" name="Google Shape;3161;p35">
            <a:extLst>
              <a:ext uri="{FF2B5EF4-FFF2-40B4-BE49-F238E27FC236}">
                <a16:creationId xmlns:a16="http://schemas.microsoft.com/office/drawing/2014/main" id="{57660276-1EB5-F92B-6D01-E226A56ABE8A}"/>
              </a:ext>
            </a:extLst>
          </p:cNvPr>
          <p:cNvSpPr txBox="1"/>
          <p:nvPr/>
        </p:nvSpPr>
        <p:spPr>
          <a:xfrm>
            <a:off x="5104462" y="2162590"/>
            <a:ext cx="1076420" cy="12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Autorizacija</a:t>
            </a:r>
            <a:endParaRPr b="1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2" name="Google Shape;1929;p38">
            <a:extLst>
              <a:ext uri="{FF2B5EF4-FFF2-40B4-BE49-F238E27FC236}">
                <a16:creationId xmlns:a16="http://schemas.microsoft.com/office/drawing/2014/main" id="{CAB20758-E78C-AF16-C561-488096808ACC}"/>
              </a:ext>
            </a:extLst>
          </p:cNvPr>
          <p:cNvGrpSpPr/>
          <p:nvPr/>
        </p:nvGrpSpPr>
        <p:grpSpPr>
          <a:xfrm>
            <a:off x="7248436" y="695896"/>
            <a:ext cx="1125350" cy="842350"/>
            <a:chOff x="832600" y="2206300"/>
            <a:chExt cx="1125350" cy="842350"/>
          </a:xfrm>
        </p:grpSpPr>
        <p:sp>
          <p:nvSpPr>
            <p:cNvPr id="323" name="Google Shape;1930;p38">
              <a:extLst>
                <a:ext uri="{FF2B5EF4-FFF2-40B4-BE49-F238E27FC236}">
                  <a16:creationId xmlns:a16="http://schemas.microsoft.com/office/drawing/2014/main" id="{EF6493C4-9E89-F641-1929-2D73894EFF07}"/>
                </a:ext>
              </a:extLst>
            </p:cNvPr>
            <p:cNvSpPr/>
            <p:nvPr/>
          </p:nvSpPr>
          <p:spPr>
            <a:xfrm>
              <a:off x="832600" y="2487725"/>
              <a:ext cx="882525" cy="560925"/>
            </a:xfrm>
            <a:custGeom>
              <a:avLst/>
              <a:gdLst/>
              <a:ahLst/>
              <a:cxnLst/>
              <a:rect l="l" t="t" r="r" b="b"/>
              <a:pathLst>
                <a:path w="35301" h="22437" extrusionOk="0">
                  <a:moveTo>
                    <a:pt x="1917" y="0"/>
                  </a:moveTo>
                  <a:lnTo>
                    <a:pt x="1724" y="13"/>
                  </a:lnTo>
                  <a:lnTo>
                    <a:pt x="1531" y="39"/>
                  </a:lnTo>
                  <a:lnTo>
                    <a:pt x="1351" y="77"/>
                  </a:lnTo>
                  <a:lnTo>
                    <a:pt x="1171" y="142"/>
                  </a:lnTo>
                  <a:lnTo>
                    <a:pt x="1004" y="232"/>
                  </a:lnTo>
                  <a:lnTo>
                    <a:pt x="849" y="322"/>
                  </a:lnTo>
                  <a:lnTo>
                    <a:pt x="695" y="438"/>
                  </a:lnTo>
                  <a:lnTo>
                    <a:pt x="566" y="553"/>
                  </a:lnTo>
                  <a:lnTo>
                    <a:pt x="438" y="695"/>
                  </a:lnTo>
                  <a:lnTo>
                    <a:pt x="322" y="849"/>
                  </a:lnTo>
                  <a:lnTo>
                    <a:pt x="232" y="1004"/>
                  </a:lnTo>
                  <a:lnTo>
                    <a:pt x="154" y="1171"/>
                  </a:lnTo>
                  <a:lnTo>
                    <a:pt x="90" y="1351"/>
                  </a:lnTo>
                  <a:lnTo>
                    <a:pt x="39" y="1531"/>
                  </a:lnTo>
                  <a:lnTo>
                    <a:pt x="13" y="1724"/>
                  </a:lnTo>
                  <a:lnTo>
                    <a:pt x="0" y="1917"/>
                  </a:lnTo>
                  <a:lnTo>
                    <a:pt x="0" y="20519"/>
                  </a:lnTo>
                  <a:lnTo>
                    <a:pt x="13" y="20712"/>
                  </a:lnTo>
                  <a:lnTo>
                    <a:pt x="39" y="20905"/>
                  </a:lnTo>
                  <a:lnTo>
                    <a:pt x="90" y="21098"/>
                  </a:lnTo>
                  <a:lnTo>
                    <a:pt x="154" y="21265"/>
                  </a:lnTo>
                  <a:lnTo>
                    <a:pt x="232" y="21433"/>
                  </a:lnTo>
                  <a:lnTo>
                    <a:pt x="322" y="21600"/>
                  </a:lnTo>
                  <a:lnTo>
                    <a:pt x="438" y="21741"/>
                  </a:lnTo>
                  <a:lnTo>
                    <a:pt x="566" y="21883"/>
                  </a:lnTo>
                  <a:lnTo>
                    <a:pt x="695" y="21999"/>
                  </a:lnTo>
                  <a:lnTo>
                    <a:pt x="849" y="22114"/>
                  </a:lnTo>
                  <a:lnTo>
                    <a:pt x="1004" y="22205"/>
                  </a:lnTo>
                  <a:lnTo>
                    <a:pt x="1171" y="22295"/>
                  </a:lnTo>
                  <a:lnTo>
                    <a:pt x="1351" y="22359"/>
                  </a:lnTo>
                  <a:lnTo>
                    <a:pt x="1531" y="22397"/>
                  </a:lnTo>
                  <a:lnTo>
                    <a:pt x="1724" y="22436"/>
                  </a:lnTo>
                  <a:lnTo>
                    <a:pt x="33577" y="22436"/>
                  </a:lnTo>
                  <a:lnTo>
                    <a:pt x="33757" y="22397"/>
                  </a:lnTo>
                  <a:lnTo>
                    <a:pt x="33950" y="22359"/>
                  </a:lnTo>
                  <a:lnTo>
                    <a:pt x="34117" y="22295"/>
                  </a:lnTo>
                  <a:lnTo>
                    <a:pt x="34284" y="22205"/>
                  </a:lnTo>
                  <a:lnTo>
                    <a:pt x="34452" y="22114"/>
                  </a:lnTo>
                  <a:lnTo>
                    <a:pt x="34593" y="21999"/>
                  </a:lnTo>
                  <a:lnTo>
                    <a:pt x="34735" y="21883"/>
                  </a:lnTo>
                  <a:lnTo>
                    <a:pt x="34851" y="21741"/>
                  </a:lnTo>
                  <a:lnTo>
                    <a:pt x="34966" y="21600"/>
                  </a:lnTo>
                  <a:lnTo>
                    <a:pt x="35069" y="21433"/>
                  </a:lnTo>
                  <a:lnTo>
                    <a:pt x="35146" y="21265"/>
                  </a:lnTo>
                  <a:lnTo>
                    <a:pt x="35211" y="21098"/>
                  </a:lnTo>
                  <a:lnTo>
                    <a:pt x="35249" y="20905"/>
                  </a:lnTo>
                  <a:lnTo>
                    <a:pt x="35288" y="20712"/>
                  </a:lnTo>
                  <a:lnTo>
                    <a:pt x="35301" y="20519"/>
                  </a:lnTo>
                  <a:lnTo>
                    <a:pt x="35301" y="1917"/>
                  </a:lnTo>
                  <a:lnTo>
                    <a:pt x="35288" y="1724"/>
                  </a:lnTo>
                  <a:lnTo>
                    <a:pt x="35249" y="1531"/>
                  </a:lnTo>
                  <a:lnTo>
                    <a:pt x="35211" y="1351"/>
                  </a:lnTo>
                  <a:lnTo>
                    <a:pt x="35146" y="1171"/>
                  </a:lnTo>
                  <a:lnTo>
                    <a:pt x="35069" y="1004"/>
                  </a:lnTo>
                  <a:lnTo>
                    <a:pt x="34966" y="849"/>
                  </a:lnTo>
                  <a:lnTo>
                    <a:pt x="34851" y="695"/>
                  </a:lnTo>
                  <a:lnTo>
                    <a:pt x="34735" y="553"/>
                  </a:lnTo>
                  <a:lnTo>
                    <a:pt x="34593" y="438"/>
                  </a:lnTo>
                  <a:lnTo>
                    <a:pt x="34452" y="322"/>
                  </a:lnTo>
                  <a:lnTo>
                    <a:pt x="34284" y="232"/>
                  </a:lnTo>
                  <a:lnTo>
                    <a:pt x="34117" y="142"/>
                  </a:lnTo>
                  <a:lnTo>
                    <a:pt x="33950" y="77"/>
                  </a:lnTo>
                  <a:lnTo>
                    <a:pt x="33757" y="39"/>
                  </a:lnTo>
                  <a:lnTo>
                    <a:pt x="33577" y="13"/>
                  </a:lnTo>
                  <a:lnTo>
                    <a:pt x="33371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32;p38">
              <a:extLst>
                <a:ext uri="{FF2B5EF4-FFF2-40B4-BE49-F238E27FC236}">
                  <a16:creationId xmlns:a16="http://schemas.microsoft.com/office/drawing/2014/main" id="{601CD2E1-0B8B-4C01-B99D-AD56C254D7EB}"/>
                </a:ext>
              </a:extLst>
            </p:cNvPr>
            <p:cNvSpPr/>
            <p:nvPr/>
          </p:nvSpPr>
          <p:spPr>
            <a:xfrm>
              <a:off x="941625" y="2571325"/>
              <a:ext cx="273400" cy="364750"/>
            </a:xfrm>
            <a:custGeom>
              <a:avLst/>
              <a:gdLst/>
              <a:ahLst/>
              <a:cxnLst/>
              <a:rect l="l" t="t" r="r" b="b"/>
              <a:pathLst>
                <a:path w="10936" h="14590" extrusionOk="0">
                  <a:moveTo>
                    <a:pt x="5275" y="1"/>
                  </a:moveTo>
                  <a:lnTo>
                    <a:pt x="5095" y="14"/>
                  </a:lnTo>
                  <a:lnTo>
                    <a:pt x="4915" y="40"/>
                  </a:lnTo>
                  <a:lnTo>
                    <a:pt x="4734" y="78"/>
                  </a:lnTo>
                  <a:lnTo>
                    <a:pt x="4567" y="117"/>
                  </a:lnTo>
                  <a:lnTo>
                    <a:pt x="4400" y="155"/>
                  </a:lnTo>
                  <a:lnTo>
                    <a:pt x="4233" y="220"/>
                  </a:lnTo>
                  <a:lnTo>
                    <a:pt x="4065" y="284"/>
                  </a:lnTo>
                  <a:lnTo>
                    <a:pt x="3911" y="348"/>
                  </a:lnTo>
                  <a:lnTo>
                    <a:pt x="3744" y="438"/>
                  </a:lnTo>
                  <a:lnTo>
                    <a:pt x="3602" y="516"/>
                  </a:lnTo>
                  <a:lnTo>
                    <a:pt x="3448" y="618"/>
                  </a:lnTo>
                  <a:lnTo>
                    <a:pt x="3306" y="709"/>
                  </a:lnTo>
                  <a:lnTo>
                    <a:pt x="3178" y="824"/>
                  </a:lnTo>
                  <a:lnTo>
                    <a:pt x="3049" y="940"/>
                  </a:lnTo>
                  <a:lnTo>
                    <a:pt x="2921" y="1056"/>
                  </a:lnTo>
                  <a:lnTo>
                    <a:pt x="2805" y="1185"/>
                  </a:lnTo>
                  <a:lnTo>
                    <a:pt x="2689" y="1313"/>
                  </a:lnTo>
                  <a:lnTo>
                    <a:pt x="2586" y="1442"/>
                  </a:lnTo>
                  <a:lnTo>
                    <a:pt x="2483" y="1583"/>
                  </a:lnTo>
                  <a:lnTo>
                    <a:pt x="2393" y="1738"/>
                  </a:lnTo>
                  <a:lnTo>
                    <a:pt x="2303" y="1879"/>
                  </a:lnTo>
                  <a:lnTo>
                    <a:pt x="2226" y="2034"/>
                  </a:lnTo>
                  <a:lnTo>
                    <a:pt x="2149" y="2201"/>
                  </a:lnTo>
                  <a:lnTo>
                    <a:pt x="2084" y="2355"/>
                  </a:lnTo>
                  <a:lnTo>
                    <a:pt x="2033" y="2522"/>
                  </a:lnTo>
                  <a:lnTo>
                    <a:pt x="1981" y="2703"/>
                  </a:lnTo>
                  <a:lnTo>
                    <a:pt x="1943" y="2870"/>
                  </a:lnTo>
                  <a:lnTo>
                    <a:pt x="1904" y="3050"/>
                  </a:lnTo>
                  <a:lnTo>
                    <a:pt x="1878" y="3230"/>
                  </a:lnTo>
                  <a:lnTo>
                    <a:pt x="1866" y="3410"/>
                  </a:lnTo>
                  <a:lnTo>
                    <a:pt x="1866" y="3603"/>
                  </a:lnTo>
                  <a:lnTo>
                    <a:pt x="1866" y="3783"/>
                  </a:lnTo>
                  <a:lnTo>
                    <a:pt x="1878" y="3963"/>
                  </a:lnTo>
                  <a:lnTo>
                    <a:pt x="1904" y="4143"/>
                  </a:lnTo>
                  <a:lnTo>
                    <a:pt x="1943" y="4323"/>
                  </a:lnTo>
                  <a:lnTo>
                    <a:pt x="1981" y="4504"/>
                  </a:lnTo>
                  <a:lnTo>
                    <a:pt x="2033" y="4671"/>
                  </a:lnTo>
                  <a:lnTo>
                    <a:pt x="2084" y="4838"/>
                  </a:lnTo>
                  <a:lnTo>
                    <a:pt x="2149" y="5005"/>
                  </a:lnTo>
                  <a:lnTo>
                    <a:pt x="2226" y="5160"/>
                  </a:lnTo>
                  <a:lnTo>
                    <a:pt x="2303" y="5314"/>
                  </a:lnTo>
                  <a:lnTo>
                    <a:pt x="2393" y="5468"/>
                  </a:lnTo>
                  <a:lnTo>
                    <a:pt x="2483" y="5610"/>
                  </a:lnTo>
                  <a:lnTo>
                    <a:pt x="2586" y="5751"/>
                  </a:lnTo>
                  <a:lnTo>
                    <a:pt x="2689" y="5893"/>
                  </a:lnTo>
                  <a:lnTo>
                    <a:pt x="2805" y="6022"/>
                  </a:lnTo>
                  <a:lnTo>
                    <a:pt x="2921" y="6137"/>
                  </a:lnTo>
                  <a:lnTo>
                    <a:pt x="3049" y="6266"/>
                  </a:lnTo>
                  <a:lnTo>
                    <a:pt x="3178" y="6382"/>
                  </a:lnTo>
                  <a:lnTo>
                    <a:pt x="3306" y="6485"/>
                  </a:lnTo>
                  <a:lnTo>
                    <a:pt x="3448" y="6588"/>
                  </a:lnTo>
                  <a:lnTo>
                    <a:pt x="3602" y="6678"/>
                  </a:lnTo>
                  <a:lnTo>
                    <a:pt x="3744" y="6768"/>
                  </a:lnTo>
                  <a:lnTo>
                    <a:pt x="3911" y="6845"/>
                  </a:lnTo>
                  <a:lnTo>
                    <a:pt x="4065" y="6909"/>
                  </a:lnTo>
                  <a:lnTo>
                    <a:pt x="4233" y="6974"/>
                  </a:lnTo>
                  <a:lnTo>
                    <a:pt x="4400" y="7038"/>
                  </a:lnTo>
                  <a:lnTo>
                    <a:pt x="4567" y="7089"/>
                  </a:lnTo>
                  <a:lnTo>
                    <a:pt x="4734" y="7128"/>
                  </a:lnTo>
                  <a:lnTo>
                    <a:pt x="4915" y="7154"/>
                  </a:lnTo>
                  <a:lnTo>
                    <a:pt x="5095" y="7179"/>
                  </a:lnTo>
                  <a:lnTo>
                    <a:pt x="5275" y="7192"/>
                  </a:lnTo>
                  <a:lnTo>
                    <a:pt x="5648" y="7192"/>
                  </a:lnTo>
                  <a:lnTo>
                    <a:pt x="5828" y="7179"/>
                  </a:lnTo>
                  <a:lnTo>
                    <a:pt x="6008" y="7154"/>
                  </a:lnTo>
                  <a:lnTo>
                    <a:pt x="6188" y="7128"/>
                  </a:lnTo>
                  <a:lnTo>
                    <a:pt x="6368" y="7089"/>
                  </a:lnTo>
                  <a:lnTo>
                    <a:pt x="6535" y="7038"/>
                  </a:lnTo>
                  <a:lnTo>
                    <a:pt x="6703" y="6974"/>
                  </a:lnTo>
                  <a:lnTo>
                    <a:pt x="6870" y="6909"/>
                  </a:lnTo>
                  <a:lnTo>
                    <a:pt x="7024" y="6845"/>
                  </a:lnTo>
                  <a:lnTo>
                    <a:pt x="7179" y="6768"/>
                  </a:lnTo>
                  <a:lnTo>
                    <a:pt x="7333" y="6678"/>
                  </a:lnTo>
                  <a:lnTo>
                    <a:pt x="7475" y="6588"/>
                  </a:lnTo>
                  <a:lnTo>
                    <a:pt x="7616" y="6485"/>
                  </a:lnTo>
                  <a:lnTo>
                    <a:pt x="7758" y="6382"/>
                  </a:lnTo>
                  <a:lnTo>
                    <a:pt x="7886" y="6266"/>
                  </a:lnTo>
                  <a:lnTo>
                    <a:pt x="8015" y="6137"/>
                  </a:lnTo>
                  <a:lnTo>
                    <a:pt x="8131" y="6022"/>
                  </a:lnTo>
                  <a:lnTo>
                    <a:pt x="8246" y="5893"/>
                  </a:lnTo>
                  <a:lnTo>
                    <a:pt x="8349" y="5751"/>
                  </a:lnTo>
                  <a:lnTo>
                    <a:pt x="8452" y="5610"/>
                  </a:lnTo>
                  <a:lnTo>
                    <a:pt x="8542" y="5468"/>
                  </a:lnTo>
                  <a:lnTo>
                    <a:pt x="8632" y="5314"/>
                  </a:lnTo>
                  <a:lnTo>
                    <a:pt x="8710" y="5160"/>
                  </a:lnTo>
                  <a:lnTo>
                    <a:pt x="8787" y="5005"/>
                  </a:lnTo>
                  <a:lnTo>
                    <a:pt x="8851" y="4838"/>
                  </a:lnTo>
                  <a:lnTo>
                    <a:pt x="8903" y="4671"/>
                  </a:lnTo>
                  <a:lnTo>
                    <a:pt x="8954" y="4504"/>
                  </a:lnTo>
                  <a:lnTo>
                    <a:pt x="8993" y="4323"/>
                  </a:lnTo>
                  <a:lnTo>
                    <a:pt x="9018" y="4143"/>
                  </a:lnTo>
                  <a:lnTo>
                    <a:pt x="9044" y="3963"/>
                  </a:lnTo>
                  <a:lnTo>
                    <a:pt x="9057" y="3783"/>
                  </a:lnTo>
                  <a:lnTo>
                    <a:pt x="9070" y="3603"/>
                  </a:lnTo>
                  <a:lnTo>
                    <a:pt x="9057" y="3410"/>
                  </a:lnTo>
                  <a:lnTo>
                    <a:pt x="9044" y="3230"/>
                  </a:lnTo>
                  <a:lnTo>
                    <a:pt x="9018" y="3050"/>
                  </a:lnTo>
                  <a:lnTo>
                    <a:pt x="8993" y="2870"/>
                  </a:lnTo>
                  <a:lnTo>
                    <a:pt x="8954" y="2703"/>
                  </a:lnTo>
                  <a:lnTo>
                    <a:pt x="8903" y="2522"/>
                  </a:lnTo>
                  <a:lnTo>
                    <a:pt x="8851" y="2355"/>
                  </a:lnTo>
                  <a:lnTo>
                    <a:pt x="8787" y="2201"/>
                  </a:lnTo>
                  <a:lnTo>
                    <a:pt x="8710" y="2034"/>
                  </a:lnTo>
                  <a:lnTo>
                    <a:pt x="8632" y="1879"/>
                  </a:lnTo>
                  <a:lnTo>
                    <a:pt x="8542" y="1738"/>
                  </a:lnTo>
                  <a:lnTo>
                    <a:pt x="8452" y="1583"/>
                  </a:lnTo>
                  <a:lnTo>
                    <a:pt x="8349" y="1442"/>
                  </a:lnTo>
                  <a:lnTo>
                    <a:pt x="8246" y="1313"/>
                  </a:lnTo>
                  <a:lnTo>
                    <a:pt x="8131" y="1185"/>
                  </a:lnTo>
                  <a:lnTo>
                    <a:pt x="8015" y="1056"/>
                  </a:lnTo>
                  <a:lnTo>
                    <a:pt x="7886" y="940"/>
                  </a:lnTo>
                  <a:lnTo>
                    <a:pt x="7758" y="824"/>
                  </a:lnTo>
                  <a:lnTo>
                    <a:pt x="7616" y="709"/>
                  </a:lnTo>
                  <a:lnTo>
                    <a:pt x="7475" y="618"/>
                  </a:lnTo>
                  <a:lnTo>
                    <a:pt x="7333" y="516"/>
                  </a:lnTo>
                  <a:lnTo>
                    <a:pt x="7179" y="438"/>
                  </a:lnTo>
                  <a:lnTo>
                    <a:pt x="7024" y="348"/>
                  </a:lnTo>
                  <a:lnTo>
                    <a:pt x="6870" y="284"/>
                  </a:lnTo>
                  <a:lnTo>
                    <a:pt x="6703" y="220"/>
                  </a:lnTo>
                  <a:lnTo>
                    <a:pt x="6535" y="155"/>
                  </a:lnTo>
                  <a:lnTo>
                    <a:pt x="6368" y="117"/>
                  </a:lnTo>
                  <a:lnTo>
                    <a:pt x="6188" y="78"/>
                  </a:lnTo>
                  <a:lnTo>
                    <a:pt x="6008" y="40"/>
                  </a:lnTo>
                  <a:lnTo>
                    <a:pt x="5828" y="14"/>
                  </a:lnTo>
                  <a:lnTo>
                    <a:pt x="5648" y="1"/>
                  </a:lnTo>
                  <a:close/>
                  <a:moveTo>
                    <a:pt x="3474" y="7205"/>
                  </a:moveTo>
                  <a:lnTo>
                    <a:pt x="3101" y="7360"/>
                  </a:lnTo>
                  <a:lnTo>
                    <a:pt x="2740" y="7553"/>
                  </a:lnTo>
                  <a:lnTo>
                    <a:pt x="2393" y="7771"/>
                  </a:lnTo>
                  <a:lnTo>
                    <a:pt x="2071" y="8003"/>
                  </a:lnTo>
                  <a:lnTo>
                    <a:pt x="1763" y="8273"/>
                  </a:lnTo>
                  <a:lnTo>
                    <a:pt x="1480" y="8556"/>
                  </a:lnTo>
                  <a:lnTo>
                    <a:pt x="1210" y="8852"/>
                  </a:lnTo>
                  <a:lnTo>
                    <a:pt x="978" y="9173"/>
                  </a:lnTo>
                  <a:lnTo>
                    <a:pt x="759" y="9521"/>
                  </a:lnTo>
                  <a:lnTo>
                    <a:pt x="566" y="9868"/>
                  </a:lnTo>
                  <a:lnTo>
                    <a:pt x="399" y="10241"/>
                  </a:lnTo>
                  <a:lnTo>
                    <a:pt x="322" y="10434"/>
                  </a:lnTo>
                  <a:lnTo>
                    <a:pt x="258" y="10627"/>
                  </a:lnTo>
                  <a:lnTo>
                    <a:pt x="193" y="10833"/>
                  </a:lnTo>
                  <a:lnTo>
                    <a:pt x="142" y="11026"/>
                  </a:lnTo>
                  <a:lnTo>
                    <a:pt x="103" y="11232"/>
                  </a:lnTo>
                  <a:lnTo>
                    <a:pt x="65" y="11438"/>
                  </a:lnTo>
                  <a:lnTo>
                    <a:pt x="39" y="11643"/>
                  </a:lnTo>
                  <a:lnTo>
                    <a:pt x="13" y="11862"/>
                  </a:lnTo>
                  <a:lnTo>
                    <a:pt x="0" y="12081"/>
                  </a:lnTo>
                  <a:lnTo>
                    <a:pt x="0" y="12287"/>
                  </a:lnTo>
                  <a:lnTo>
                    <a:pt x="0" y="12518"/>
                  </a:lnTo>
                  <a:lnTo>
                    <a:pt x="283" y="12763"/>
                  </a:lnTo>
                  <a:lnTo>
                    <a:pt x="566" y="12981"/>
                  </a:lnTo>
                  <a:lnTo>
                    <a:pt x="862" y="13187"/>
                  </a:lnTo>
                  <a:lnTo>
                    <a:pt x="1171" y="13393"/>
                  </a:lnTo>
                  <a:lnTo>
                    <a:pt x="1493" y="13573"/>
                  </a:lnTo>
                  <a:lnTo>
                    <a:pt x="1814" y="13740"/>
                  </a:lnTo>
                  <a:lnTo>
                    <a:pt x="2149" y="13895"/>
                  </a:lnTo>
                  <a:lnTo>
                    <a:pt x="2496" y="14036"/>
                  </a:lnTo>
                  <a:lnTo>
                    <a:pt x="2843" y="14165"/>
                  </a:lnTo>
                  <a:lnTo>
                    <a:pt x="3204" y="14281"/>
                  </a:lnTo>
                  <a:lnTo>
                    <a:pt x="3564" y="14371"/>
                  </a:lnTo>
                  <a:lnTo>
                    <a:pt x="3937" y="14448"/>
                  </a:lnTo>
                  <a:lnTo>
                    <a:pt x="4310" y="14512"/>
                  </a:lnTo>
                  <a:lnTo>
                    <a:pt x="4683" y="14551"/>
                  </a:lnTo>
                  <a:lnTo>
                    <a:pt x="5069" y="14577"/>
                  </a:lnTo>
                  <a:lnTo>
                    <a:pt x="5468" y="14589"/>
                  </a:lnTo>
                  <a:lnTo>
                    <a:pt x="5854" y="14577"/>
                  </a:lnTo>
                  <a:lnTo>
                    <a:pt x="6240" y="14551"/>
                  </a:lnTo>
                  <a:lnTo>
                    <a:pt x="6626" y="14512"/>
                  </a:lnTo>
                  <a:lnTo>
                    <a:pt x="6999" y="14448"/>
                  </a:lnTo>
                  <a:lnTo>
                    <a:pt x="7372" y="14371"/>
                  </a:lnTo>
                  <a:lnTo>
                    <a:pt x="7732" y="14281"/>
                  </a:lnTo>
                  <a:lnTo>
                    <a:pt x="8092" y="14165"/>
                  </a:lnTo>
                  <a:lnTo>
                    <a:pt x="8439" y="14036"/>
                  </a:lnTo>
                  <a:lnTo>
                    <a:pt x="8787" y="13895"/>
                  </a:lnTo>
                  <a:lnTo>
                    <a:pt x="9121" y="13740"/>
                  </a:lnTo>
                  <a:lnTo>
                    <a:pt x="9443" y="13573"/>
                  </a:lnTo>
                  <a:lnTo>
                    <a:pt x="9765" y="13393"/>
                  </a:lnTo>
                  <a:lnTo>
                    <a:pt x="10073" y="13187"/>
                  </a:lnTo>
                  <a:lnTo>
                    <a:pt x="10369" y="12981"/>
                  </a:lnTo>
                  <a:lnTo>
                    <a:pt x="10652" y="12763"/>
                  </a:lnTo>
                  <a:lnTo>
                    <a:pt x="10935" y="12518"/>
                  </a:lnTo>
                  <a:lnTo>
                    <a:pt x="10935" y="12287"/>
                  </a:lnTo>
                  <a:lnTo>
                    <a:pt x="10935" y="12081"/>
                  </a:lnTo>
                  <a:lnTo>
                    <a:pt x="10922" y="11862"/>
                  </a:lnTo>
                  <a:lnTo>
                    <a:pt x="10897" y="11643"/>
                  </a:lnTo>
                  <a:lnTo>
                    <a:pt x="10871" y="11438"/>
                  </a:lnTo>
                  <a:lnTo>
                    <a:pt x="10832" y="11232"/>
                  </a:lnTo>
                  <a:lnTo>
                    <a:pt x="10794" y="11026"/>
                  </a:lnTo>
                  <a:lnTo>
                    <a:pt x="10742" y="10833"/>
                  </a:lnTo>
                  <a:lnTo>
                    <a:pt x="10678" y="10627"/>
                  </a:lnTo>
                  <a:lnTo>
                    <a:pt x="10614" y="10434"/>
                  </a:lnTo>
                  <a:lnTo>
                    <a:pt x="10536" y="10241"/>
                  </a:lnTo>
                  <a:lnTo>
                    <a:pt x="10369" y="9868"/>
                  </a:lnTo>
                  <a:lnTo>
                    <a:pt x="10176" y="9521"/>
                  </a:lnTo>
                  <a:lnTo>
                    <a:pt x="9957" y="9173"/>
                  </a:lnTo>
                  <a:lnTo>
                    <a:pt x="9713" y="8852"/>
                  </a:lnTo>
                  <a:lnTo>
                    <a:pt x="9456" y="8556"/>
                  </a:lnTo>
                  <a:lnTo>
                    <a:pt x="9160" y="8273"/>
                  </a:lnTo>
                  <a:lnTo>
                    <a:pt x="8864" y="8003"/>
                  </a:lnTo>
                  <a:lnTo>
                    <a:pt x="8530" y="7771"/>
                  </a:lnTo>
                  <a:lnTo>
                    <a:pt x="8195" y="7553"/>
                  </a:lnTo>
                  <a:lnTo>
                    <a:pt x="7835" y="7360"/>
                  </a:lnTo>
                  <a:lnTo>
                    <a:pt x="7462" y="7205"/>
                  </a:lnTo>
                  <a:lnTo>
                    <a:pt x="7230" y="7321"/>
                  </a:lnTo>
                  <a:lnTo>
                    <a:pt x="6999" y="7424"/>
                  </a:lnTo>
                  <a:lnTo>
                    <a:pt x="6754" y="7514"/>
                  </a:lnTo>
                  <a:lnTo>
                    <a:pt x="6510" y="7578"/>
                  </a:lnTo>
                  <a:lnTo>
                    <a:pt x="6265" y="7643"/>
                  </a:lnTo>
                  <a:lnTo>
                    <a:pt x="5995" y="7681"/>
                  </a:lnTo>
                  <a:lnTo>
                    <a:pt x="5738" y="7707"/>
                  </a:lnTo>
                  <a:lnTo>
                    <a:pt x="5468" y="7720"/>
                  </a:lnTo>
                  <a:lnTo>
                    <a:pt x="5198" y="7707"/>
                  </a:lnTo>
                  <a:lnTo>
                    <a:pt x="4927" y="7681"/>
                  </a:lnTo>
                  <a:lnTo>
                    <a:pt x="4670" y="7643"/>
                  </a:lnTo>
                  <a:lnTo>
                    <a:pt x="4426" y="7578"/>
                  </a:lnTo>
                  <a:lnTo>
                    <a:pt x="4168" y="7514"/>
                  </a:lnTo>
                  <a:lnTo>
                    <a:pt x="3937" y="7424"/>
                  </a:lnTo>
                  <a:lnTo>
                    <a:pt x="3692" y="7321"/>
                  </a:lnTo>
                  <a:lnTo>
                    <a:pt x="3474" y="72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33;p38">
              <a:extLst>
                <a:ext uri="{FF2B5EF4-FFF2-40B4-BE49-F238E27FC236}">
                  <a16:creationId xmlns:a16="http://schemas.microsoft.com/office/drawing/2014/main" id="{DA3AEBA5-ACF0-2B0A-EF77-71AF9DA111C4}"/>
                </a:ext>
              </a:extLst>
            </p:cNvPr>
            <p:cNvSpPr/>
            <p:nvPr/>
          </p:nvSpPr>
          <p:spPr>
            <a:xfrm>
              <a:off x="1247800" y="2647875"/>
              <a:ext cx="363125" cy="78500"/>
            </a:xfrm>
            <a:custGeom>
              <a:avLst/>
              <a:gdLst/>
              <a:ahLst/>
              <a:cxnLst/>
              <a:rect l="l" t="t" r="r" b="b"/>
              <a:pathLst>
                <a:path w="14525" h="3140" extrusionOk="0">
                  <a:moveTo>
                    <a:pt x="13071" y="387"/>
                  </a:moveTo>
                  <a:lnTo>
                    <a:pt x="13187" y="412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93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70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33"/>
                  </a:lnTo>
                  <a:lnTo>
                    <a:pt x="13997" y="2136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406"/>
                  </a:lnTo>
                  <a:lnTo>
                    <a:pt x="13701" y="2484"/>
                  </a:lnTo>
                  <a:lnTo>
                    <a:pt x="13611" y="2548"/>
                  </a:lnTo>
                  <a:lnTo>
                    <a:pt x="13521" y="2612"/>
                  </a:lnTo>
                  <a:lnTo>
                    <a:pt x="13418" y="2651"/>
                  </a:lnTo>
                  <a:lnTo>
                    <a:pt x="13302" y="2702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2955" y="2754"/>
                  </a:lnTo>
                  <a:lnTo>
                    <a:pt x="1570" y="2754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702"/>
                  </a:lnTo>
                  <a:lnTo>
                    <a:pt x="1107" y="2651"/>
                  </a:lnTo>
                  <a:lnTo>
                    <a:pt x="1004" y="2612"/>
                  </a:lnTo>
                  <a:lnTo>
                    <a:pt x="914" y="2548"/>
                  </a:lnTo>
                  <a:lnTo>
                    <a:pt x="824" y="2484"/>
                  </a:lnTo>
                  <a:lnTo>
                    <a:pt x="734" y="2406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36"/>
                  </a:lnTo>
                  <a:lnTo>
                    <a:pt x="476" y="2033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70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93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412"/>
                  </a:lnTo>
                  <a:lnTo>
                    <a:pt x="1454" y="387"/>
                  </a:lnTo>
                  <a:close/>
                  <a:moveTo>
                    <a:pt x="1570" y="1"/>
                  </a:moveTo>
                  <a:lnTo>
                    <a:pt x="1416" y="14"/>
                  </a:lnTo>
                  <a:lnTo>
                    <a:pt x="1261" y="26"/>
                  </a:lnTo>
                  <a:lnTo>
                    <a:pt x="1107" y="65"/>
                  </a:lnTo>
                  <a:lnTo>
                    <a:pt x="965" y="129"/>
                  </a:lnTo>
                  <a:lnTo>
                    <a:pt x="824" y="194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64"/>
                  </a:lnTo>
                  <a:lnTo>
                    <a:pt x="361" y="567"/>
                  </a:lnTo>
                  <a:lnTo>
                    <a:pt x="271" y="695"/>
                  </a:lnTo>
                  <a:lnTo>
                    <a:pt x="193" y="824"/>
                  </a:lnTo>
                  <a:lnTo>
                    <a:pt x="129" y="953"/>
                  </a:lnTo>
                  <a:lnTo>
                    <a:pt x="78" y="1107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70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16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80"/>
                  </a:lnTo>
                  <a:lnTo>
                    <a:pt x="695" y="2870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3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570" y="3140"/>
                  </a:lnTo>
                  <a:lnTo>
                    <a:pt x="12955" y="3140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3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70"/>
                  </a:lnTo>
                  <a:lnTo>
                    <a:pt x="13946" y="2780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16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70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107"/>
                  </a:lnTo>
                  <a:lnTo>
                    <a:pt x="14396" y="953"/>
                  </a:lnTo>
                  <a:lnTo>
                    <a:pt x="14332" y="824"/>
                  </a:lnTo>
                  <a:lnTo>
                    <a:pt x="14254" y="695"/>
                  </a:lnTo>
                  <a:lnTo>
                    <a:pt x="14164" y="567"/>
                  </a:lnTo>
                  <a:lnTo>
                    <a:pt x="14061" y="464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94"/>
                  </a:lnTo>
                  <a:lnTo>
                    <a:pt x="13560" y="129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4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34;p38">
              <a:extLst>
                <a:ext uri="{FF2B5EF4-FFF2-40B4-BE49-F238E27FC236}">
                  <a16:creationId xmlns:a16="http://schemas.microsoft.com/office/drawing/2014/main" id="{D9A04193-2B87-9A4E-194F-25E20C840209}"/>
                </a:ext>
              </a:extLst>
            </p:cNvPr>
            <p:cNvSpPr/>
            <p:nvPr/>
          </p:nvSpPr>
          <p:spPr>
            <a:xfrm>
              <a:off x="133462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35;p38">
              <a:extLst>
                <a:ext uri="{FF2B5EF4-FFF2-40B4-BE49-F238E27FC236}">
                  <a16:creationId xmlns:a16="http://schemas.microsoft.com/office/drawing/2014/main" id="{4BA59EE8-4116-43BE-7BF0-BCA4AA3C5AD8}"/>
                </a:ext>
              </a:extLst>
            </p:cNvPr>
            <p:cNvSpPr/>
            <p:nvPr/>
          </p:nvSpPr>
          <p:spPr>
            <a:xfrm>
              <a:off x="13513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36;p38">
              <a:extLst>
                <a:ext uri="{FF2B5EF4-FFF2-40B4-BE49-F238E27FC236}">
                  <a16:creationId xmlns:a16="http://schemas.microsoft.com/office/drawing/2014/main" id="{28F8DBFB-8EAE-AE33-93F9-D9F8422D1B19}"/>
                </a:ext>
              </a:extLst>
            </p:cNvPr>
            <p:cNvSpPr/>
            <p:nvPr/>
          </p:nvSpPr>
          <p:spPr>
            <a:xfrm>
              <a:off x="1368075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22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37;p38">
              <a:extLst>
                <a:ext uri="{FF2B5EF4-FFF2-40B4-BE49-F238E27FC236}">
                  <a16:creationId xmlns:a16="http://schemas.microsoft.com/office/drawing/2014/main" id="{FCD89C1A-A094-2621-1762-1424FC9FE19B}"/>
                </a:ext>
              </a:extLst>
            </p:cNvPr>
            <p:cNvSpPr/>
            <p:nvPr/>
          </p:nvSpPr>
          <p:spPr>
            <a:xfrm>
              <a:off x="138480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10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38;p38">
              <a:extLst>
                <a:ext uri="{FF2B5EF4-FFF2-40B4-BE49-F238E27FC236}">
                  <a16:creationId xmlns:a16="http://schemas.microsoft.com/office/drawing/2014/main" id="{EA6E2222-913F-2DB2-5A17-EE678352EEF5}"/>
                </a:ext>
              </a:extLst>
            </p:cNvPr>
            <p:cNvSpPr/>
            <p:nvPr/>
          </p:nvSpPr>
          <p:spPr>
            <a:xfrm>
              <a:off x="1401525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400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39;p38">
              <a:extLst>
                <a:ext uri="{FF2B5EF4-FFF2-40B4-BE49-F238E27FC236}">
                  <a16:creationId xmlns:a16="http://schemas.microsoft.com/office/drawing/2014/main" id="{5CE98AC0-C1D7-0189-9297-97502B478274}"/>
                </a:ext>
              </a:extLst>
            </p:cNvPr>
            <p:cNvSpPr/>
            <p:nvPr/>
          </p:nvSpPr>
          <p:spPr>
            <a:xfrm>
              <a:off x="1418250" y="2680375"/>
              <a:ext cx="15800" cy="17375"/>
            </a:xfrm>
            <a:custGeom>
              <a:avLst/>
              <a:gdLst/>
              <a:ahLst/>
              <a:cxnLst/>
              <a:rect l="l" t="t" r="r" b="b"/>
              <a:pathLst>
                <a:path w="632" h="695" extrusionOk="0">
                  <a:moveTo>
                    <a:pt x="1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29" y="695"/>
                  </a:lnTo>
                  <a:lnTo>
                    <a:pt x="232" y="540"/>
                  </a:lnTo>
                  <a:lnTo>
                    <a:pt x="309" y="412"/>
                  </a:lnTo>
                  <a:lnTo>
                    <a:pt x="387" y="540"/>
                  </a:lnTo>
                  <a:lnTo>
                    <a:pt x="490" y="695"/>
                  </a:lnTo>
                  <a:lnTo>
                    <a:pt x="631" y="695"/>
                  </a:lnTo>
                  <a:lnTo>
                    <a:pt x="387" y="335"/>
                  </a:lnTo>
                  <a:lnTo>
                    <a:pt x="631" y="0"/>
                  </a:lnTo>
                  <a:lnTo>
                    <a:pt x="490" y="0"/>
                  </a:lnTo>
                  <a:lnTo>
                    <a:pt x="387" y="142"/>
                  </a:lnTo>
                  <a:lnTo>
                    <a:pt x="322" y="257"/>
                  </a:lnTo>
                  <a:lnTo>
                    <a:pt x="245" y="1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40;p38">
              <a:extLst>
                <a:ext uri="{FF2B5EF4-FFF2-40B4-BE49-F238E27FC236}">
                  <a16:creationId xmlns:a16="http://schemas.microsoft.com/office/drawing/2014/main" id="{D5F2AAE3-5615-9764-F022-580BB3D5F313}"/>
                </a:ext>
              </a:extLst>
            </p:cNvPr>
            <p:cNvSpPr/>
            <p:nvPr/>
          </p:nvSpPr>
          <p:spPr>
            <a:xfrm>
              <a:off x="1434650" y="2680375"/>
              <a:ext cx="16125" cy="17375"/>
            </a:xfrm>
            <a:custGeom>
              <a:avLst/>
              <a:gdLst/>
              <a:ahLst/>
              <a:cxnLst/>
              <a:rect l="l" t="t" r="r" b="b"/>
              <a:pathLst>
                <a:path w="645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3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44" y="0"/>
                  </a:lnTo>
                  <a:lnTo>
                    <a:pt x="503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41;p38">
              <a:extLst>
                <a:ext uri="{FF2B5EF4-FFF2-40B4-BE49-F238E27FC236}">
                  <a16:creationId xmlns:a16="http://schemas.microsoft.com/office/drawing/2014/main" id="{A590DA27-640B-478B-4A0A-EA7794BD913B}"/>
                </a:ext>
              </a:extLst>
            </p:cNvPr>
            <p:cNvSpPr/>
            <p:nvPr/>
          </p:nvSpPr>
          <p:spPr>
            <a:xfrm>
              <a:off x="145137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42;p38">
              <a:extLst>
                <a:ext uri="{FF2B5EF4-FFF2-40B4-BE49-F238E27FC236}">
                  <a16:creationId xmlns:a16="http://schemas.microsoft.com/office/drawing/2014/main" id="{65F16313-C929-A735-47AF-E0A52BF5F083}"/>
                </a:ext>
              </a:extLst>
            </p:cNvPr>
            <p:cNvSpPr/>
            <p:nvPr/>
          </p:nvSpPr>
          <p:spPr>
            <a:xfrm>
              <a:off x="146810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58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400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400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400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43;p38">
              <a:extLst>
                <a:ext uri="{FF2B5EF4-FFF2-40B4-BE49-F238E27FC236}">
                  <a16:creationId xmlns:a16="http://schemas.microsoft.com/office/drawing/2014/main" id="{16D15A1A-D9CA-069A-E4E9-C98E2E7DC598}"/>
                </a:ext>
              </a:extLst>
            </p:cNvPr>
            <p:cNvSpPr/>
            <p:nvPr/>
          </p:nvSpPr>
          <p:spPr>
            <a:xfrm>
              <a:off x="1484825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4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502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502" y="0"/>
                  </a:lnTo>
                  <a:lnTo>
                    <a:pt x="399" y="142"/>
                  </a:lnTo>
                  <a:lnTo>
                    <a:pt x="335" y="257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44;p38">
              <a:extLst>
                <a:ext uri="{FF2B5EF4-FFF2-40B4-BE49-F238E27FC236}">
                  <a16:creationId xmlns:a16="http://schemas.microsoft.com/office/drawing/2014/main" id="{B2FE927D-B957-4885-0519-DB6B10DC138A}"/>
                </a:ext>
              </a:extLst>
            </p:cNvPr>
            <p:cNvSpPr/>
            <p:nvPr/>
          </p:nvSpPr>
          <p:spPr>
            <a:xfrm>
              <a:off x="1501550" y="2680375"/>
              <a:ext cx="16100" cy="17375"/>
            </a:xfrm>
            <a:custGeom>
              <a:avLst/>
              <a:gdLst/>
              <a:ahLst/>
              <a:cxnLst/>
              <a:rect l="l" t="t" r="r" b="b"/>
              <a:pathLst>
                <a:path w="644" h="695" extrusionOk="0">
                  <a:moveTo>
                    <a:pt x="13" y="0"/>
                  </a:moveTo>
                  <a:lnTo>
                    <a:pt x="245" y="335"/>
                  </a:lnTo>
                  <a:lnTo>
                    <a:pt x="1" y="695"/>
                  </a:lnTo>
                  <a:lnTo>
                    <a:pt x="142" y="695"/>
                  </a:lnTo>
                  <a:lnTo>
                    <a:pt x="245" y="540"/>
                  </a:lnTo>
                  <a:lnTo>
                    <a:pt x="309" y="412"/>
                  </a:lnTo>
                  <a:lnTo>
                    <a:pt x="322" y="412"/>
                  </a:lnTo>
                  <a:lnTo>
                    <a:pt x="399" y="540"/>
                  </a:lnTo>
                  <a:lnTo>
                    <a:pt x="489" y="695"/>
                  </a:lnTo>
                  <a:lnTo>
                    <a:pt x="644" y="695"/>
                  </a:lnTo>
                  <a:lnTo>
                    <a:pt x="399" y="335"/>
                  </a:lnTo>
                  <a:lnTo>
                    <a:pt x="631" y="0"/>
                  </a:lnTo>
                  <a:lnTo>
                    <a:pt x="489" y="0"/>
                  </a:lnTo>
                  <a:lnTo>
                    <a:pt x="399" y="142"/>
                  </a:lnTo>
                  <a:lnTo>
                    <a:pt x="322" y="257"/>
                  </a:lnTo>
                  <a:lnTo>
                    <a:pt x="258" y="14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45;p38">
              <a:extLst>
                <a:ext uri="{FF2B5EF4-FFF2-40B4-BE49-F238E27FC236}">
                  <a16:creationId xmlns:a16="http://schemas.microsoft.com/office/drawing/2014/main" id="{9A55AD58-F813-288D-7C94-F2FCB90C84A1}"/>
                </a:ext>
              </a:extLst>
            </p:cNvPr>
            <p:cNvSpPr/>
            <p:nvPr/>
          </p:nvSpPr>
          <p:spPr>
            <a:xfrm>
              <a:off x="1247800" y="2785850"/>
              <a:ext cx="363125" cy="78175"/>
            </a:xfrm>
            <a:custGeom>
              <a:avLst/>
              <a:gdLst/>
              <a:ahLst/>
              <a:cxnLst/>
              <a:rect l="l" t="t" r="r" b="b"/>
              <a:pathLst>
                <a:path w="14525" h="3127" extrusionOk="0">
                  <a:moveTo>
                    <a:pt x="13071" y="387"/>
                  </a:moveTo>
                  <a:lnTo>
                    <a:pt x="13187" y="399"/>
                  </a:lnTo>
                  <a:lnTo>
                    <a:pt x="13302" y="438"/>
                  </a:lnTo>
                  <a:lnTo>
                    <a:pt x="13418" y="477"/>
                  </a:lnTo>
                  <a:lnTo>
                    <a:pt x="13521" y="528"/>
                  </a:lnTo>
                  <a:lnTo>
                    <a:pt x="13611" y="580"/>
                  </a:lnTo>
                  <a:lnTo>
                    <a:pt x="13701" y="657"/>
                  </a:lnTo>
                  <a:lnTo>
                    <a:pt x="13791" y="734"/>
                  </a:lnTo>
                  <a:lnTo>
                    <a:pt x="13869" y="811"/>
                  </a:lnTo>
                  <a:lnTo>
                    <a:pt x="13933" y="901"/>
                  </a:lnTo>
                  <a:lnTo>
                    <a:pt x="13997" y="1004"/>
                  </a:lnTo>
                  <a:lnTo>
                    <a:pt x="14036" y="1107"/>
                  </a:lnTo>
                  <a:lnTo>
                    <a:pt x="14087" y="1210"/>
                  </a:lnTo>
                  <a:lnTo>
                    <a:pt x="14113" y="1326"/>
                  </a:lnTo>
                  <a:lnTo>
                    <a:pt x="14126" y="1442"/>
                  </a:lnTo>
                  <a:lnTo>
                    <a:pt x="14139" y="1557"/>
                  </a:lnTo>
                  <a:lnTo>
                    <a:pt x="14126" y="1686"/>
                  </a:lnTo>
                  <a:lnTo>
                    <a:pt x="14113" y="1802"/>
                  </a:lnTo>
                  <a:lnTo>
                    <a:pt x="14087" y="1918"/>
                  </a:lnTo>
                  <a:lnTo>
                    <a:pt x="14036" y="2020"/>
                  </a:lnTo>
                  <a:lnTo>
                    <a:pt x="13997" y="2123"/>
                  </a:lnTo>
                  <a:lnTo>
                    <a:pt x="13933" y="2226"/>
                  </a:lnTo>
                  <a:lnTo>
                    <a:pt x="13869" y="2316"/>
                  </a:lnTo>
                  <a:lnTo>
                    <a:pt x="13791" y="2393"/>
                  </a:lnTo>
                  <a:lnTo>
                    <a:pt x="13701" y="2471"/>
                  </a:lnTo>
                  <a:lnTo>
                    <a:pt x="13611" y="2548"/>
                  </a:lnTo>
                  <a:lnTo>
                    <a:pt x="13521" y="2599"/>
                  </a:lnTo>
                  <a:lnTo>
                    <a:pt x="13418" y="2651"/>
                  </a:lnTo>
                  <a:lnTo>
                    <a:pt x="13302" y="2689"/>
                  </a:lnTo>
                  <a:lnTo>
                    <a:pt x="13187" y="2728"/>
                  </a:lnTo>
                  <a:lnTo>
                    <a:pt x="13071" y="2741"/>
                  </a:lnTo>
                  <a:lnTo>
                    <a:pt x="1454" y="2741"/>
                  </a:lnTo>
                  <a:lnTo>
                    <a:pt x="1338" y="2728"/>
                  </a:lnTo>
                  <a:lnTo>
                    <a:pt x="1223" y="2689"/>
                  </a:lnTo>
                  <a:lnTo>
                    <a:pt x="1107" y="2651"/>
                  </a:lnTo>
                  <a:lnTo>
                    <a:pt x="1004" y="2599"/>
                  </a:lnTo>
                  <a:lnTo>
                    <a:pt x="914" y="2548"/>
                  </a:lnTo>
                  <a:lnTo>
                    <a:pt x="824" y="2471"/>
                  </a:lnTo>
                  <a:lnTo>
                    <a:pt x="734" y="2393"/>
                  </a:lnTo>
                  <a:lnTo>
                    <a:pt x="657" y="2316"/>
                  </a:lnTo>
                  <a:lnTo>
                    <a:pt x="592" y="2226"/>
                  </a:lnTo>
                  <a:lnTo>
                    <a:pt x="528" y="2123"/>
                  </a:lnTo>
                  <a:lnTo>
                    <a:pt x="476" y="2020"/>
                  </a:lnTo>
                  <a:lnTo>
                    <a:pt x="438" y="1918"/>
                  </a:lnTo>
                  <a:lnTo>
                    <a:pt x="412" y="1802"/>
                  </a:lnTo>
                  <a:lnTo>
                    <a:pt x="399" y="1686"/>
                  </a:lnTo>
                  <a:lnTo>
                    <a:pt x="386" y="1557"/>
                  </a:lnTo>
                  <a:lnTo>
                    <a:pt x="399" y="1442"/>
                  </a:lnTo>
                  <a:lnTo>
                    <a:pt x="412" y="1326"/>
                  </a:lnTo>
                  <a:lnTo>
                    <a:pt x="438" y="1210"/>
                  </a:lnTo>
                  <a:lnTo>
                    <a:pt x="476" y="1107"/>
                  </a:lnTo>
                  <a:lnTo>
                    <a:pt x="528" y="1004"/>
                  </a:lnTo>
                  <a:lnTo>
                    <a:pt x="592" y="901"/>
                  </a:lnTo>
                  <a:lnTo>
                    <a:pt x="657" y="811"/>
                  </a:lnTo>
                  <a:lnTo>
                    <a:pt x="734" y="734"/>
                  </a:lnTo>
                  <a:lnTo>
                    <a:pt x="824" y="657"/>
                  </a:lnTo>
                  <a:lnTo>
                    <a:pt x="914" y="580"/>
                  </a:lnTo>
                  <a:lnTo>
                    <a:pt x="1004" y="528"/>
                  </a:lnTo>
                  <a:lnTo>
                    <a:pt x="1107" y="477"/>
                  </a:lnTo>
                  <a:lnTo>
                    <a:pt x="1223" y="438"/>
                  </a:lnTo>
                  <a:lnTo>
                    <a:pt x="1338" y="399"/>
                  </a:lnTo>
                  <a:lnTo>
                    <a:pt x="1454" y="387"/>
                  </a:lnTo>
                  <a:close/>
                  <a:moveTo>
                    <a:pt x="1416" y="1"/>
                  </a:moveTo>
                  <a:lnTo>
                    <a:pt x="1261" y="26"/>
                  </a:lnTo>
                  <a:lnTo>
                    <a:pt x="1107" y="65"/>
                  </a:lnTo>
                  <a:lnTo>
                    <a:pt x="965" y="116"/>
                  </a:lnTo>
                  <a:lnTo>
                    <a:pt x="824" y="181"/>
                  </a:lnTo>
                  <a:lnTo>
                    <a:pt x="695" y="271"/>
                  </a:lnTo>
                  <a:lnTo>
                    <a:pt x="579" y="361"/>
                  </a:lnTo>
                  <a:lnTo>
                    <a:pt x="464" y="451"/>
                  </a:lnTo>
                  <a:lnTo>
                    <a:pt x="361" y="567"/>
                  </a:lnTo>
                  <a:lnTo>
                    <a:pt x="271" y="682"/>
                  </a:lnTo>
                  <a:lnTo>
                    <a:pt x="193" y="811"/>
                  </a:lnTo>
                  <a:lnTo>
                    <a:pt x="129" y="953"/>
                  </a:lnTo>
                  <a:lnTo>
                    <a:pt x="78" y="1094"/>
                  </a:lnTo>
                  <a:lnTo>
                    <a:pt x="39" y="1249"/>
                  </a:lnTo>
                  <a:lnTo>
                    <a:pt x="13" y="1403"/>
                  </a:lnTo>
                  <a:lnTo>
                    <a:pt x="0" y="1557"/>
                  </a:lnTo>
                  <a:lnTo>
                    <a:pt x="13" y="1725"/>
                  </a:lnTo>
                  <a:lnTo>
                    <a:pt x="39" y="1879"/>
                  </a:lnTo>
                  <a:lnTo>
                    <a:pt x="78" y="2033"/>
                  </a:lnTo>
                  <a:lnTo>
                    <a:pt x="129" y="2175"/>
                  </a:lnTo>
                  <a:lnTo>
                    <a:pt x="193" y="2303"/>
                  </a:lnTo>
                  <a:lnTo>
                    <a:pt x="271" y="2445"/>
                  </a:lnTo>
                  <a:lnTo>
                    <a:pt x="361" y="2561"/>
                  </a:lnTo>
                  <a:lnTo>
                    <a:pt x="464" y="2677"/>
                  </a:lnTo>
                  <a:lnTo>
                    <a:pt x="579" y="2767"/>
                  </a:lnTo>
                  <a:lnTo>
                    <a:pt x="695" y="2857"/>
                  </a:lnTo>
                  <a:lnTo>
                    <a:pt x="824" y="2947"/>
                  </a:lnTo>
                  <a:lnTo>
                    <a:pt x="965" y="3011"/>
                  </a:lnTo>
                  <a:lnTo>
                    <a:pt x="1107" y="3062"/>
                  </a:lnTo>
                  <a:lnTo>
                    <a:pt x="1261" y="3101"/>
                  </a:lnTo>
                  <a:lnTo>
                    <a:pt x="1416" y="3127"/>
                  </a:lnTo>
                  <a:lnTo>
                    <a:pt x="13110" y="3127"/>
                  </a:lnTo>
                  <a:lnTo>
                    <a:pt x="13264" y="3101"/>
                  </a:lnTo>
                  <a:lnTo>
                    <a:pt x="13418" y="3062"/>
                  </a:lnTo>
                  <a:lnTo>
                    <a:pt x="13560" y="3011"/>
                  </a:lnTo>
                  <a:lnTo>
                    <a:pt x="13701" y="2947"/>
                  </a:lnTo>
                  <a:lnTo>
                    <a:pt x="13830" y="2857"/>
                  </a:lnTo>
                  <a:lnTo>
                    <a:pt x="13946" y="2767"/>
                  </a:lnTo>
                  <a:lnTo>
                    <a:pt x="14061" y="2677"/>
                  </a:lnTo>
                  <a:lnTo>
                    <a:pt x="14164" y="2561"/>
                  </a:lnTo>
                  <a:lnTo>
                    <a:pt x="14254" y="2445"/>
                  </a:lnTo>
                  <a:lnTo>
                    <a:pt x="14332" y="2303"/>
                  </a:lnTo>
                  <a:lnTo>
                    <a:pt x="14396" y="2175"/>
                  </a:lnTo>
                  <a:lnTo>
                    <a:pt x="14447" y="2033"/>
                  </a:lnTo>
                  <a:lnTo>
                    <a:pt x="14486" y="1879"/>
                  </a:lnTo>
                  <a:lnTo>
                    <a:pt x="14512" y="1725"/>
                  </a:lnTo>
                  <a:lnTo>
                    <a:pt x="14525" y="1557"/>
                  </a:lnTo>
                  <a:lnTo>
                    <a:pt x="14512" y="1403"/>
                  </a:lnTo>
                  <a:lnTo>
                    <a:pt x="14486" y="1249"/>
                  </a:lnTo>
                  <a:lnTo>
                    <a:pt x="14447" y="1094"/>
                  </a:lnTo>
                  <a:lnTo>
                    <a:pt x="14396" y="953"/>
                  </a:lnTo>
                  <a:lnTo>
                    <a:pt x="14332" y="811"/>
                  </a:lnTo>
                  <a:lnTo>
                    <a:pt x="14254" y="682"/>
                  </a:lnTo>
                  <a:lnTo>
                    <a:pt x="14164" y="567"/>
                  </a:lnTo>
                  <a:lnTo>
                    <a:pt x="14061" y="451"/>
                  </a:lnTo>
                  <a:lnTo>
                    <a:pt x="13946" y="361"/>
                  </a:lnTo>
                  <a:lnTo>
                    <a:pt x="13830" y="271"/>
                  </a:lnTo>
                  <a:lnTo>
                    <a:pt x="13701" y="181"/>
                  </a:lnTo>
                  <a:lnTo>
                    <a:pt x="13560" y="116"/>
                  </a:lnTo>
                  <a:lnTo>
                    <a:pt x="13418" y="65"/>
                  </a:lnTo>
                  <a:lnTo>
                    <a:pt x="13264" y="26"/>
                  </a:lnTo>
                  <a:lnTo>
                    <a:pt x="13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46;p38">
              <a:extLst>
                <a:ext uri="{FF2B5EF4-FFF2-40B4-BE49-F238E27FC236}">
                  <a16:creationId xmlns:a16="http://schemas.microsoft.com/office/drawing/2014/main" id="{3059FAEA-3EBE-B49E-5B62-0184E536D74C}"/>
                </a:ext>
              </a:extLst>
            </p:cNvPr>
            <p:cNvSpPr/>
            <p:nvPr/>
          </p:nvSpPr>
          <p:spPr>
            <a:xfrm>
              <a:off x="13262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90" y="65"/>
                  </a:lnTo>
                  <a:lnTo>
                    <a:pt x="271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90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47;p38">
              <a:extLst>
                <a:ext uri="{FF2B5EF4-FFF2-40B4-BE49-F238E27FC236}">
                  <a16:creationId xmlns:a16="http://schemas.microsoft.com/office/drawing/2014/main" id="{9DEF1699-ABF5-A22B-CC78-333446453029}"/>
                </a:ext>
              </a:extLst>
            </p:cNvPr>
            <p:cNvSpPr/>
            <p:nvPr/>
          </p:nvSpPr>
          <p:spPr>
            <a:xfrm>
              <a:off x="1345900" y="2820900"/>
              <a:ext cx="17050" cy="16750"/>
            </a:xfrm>
            <a:custGeom>
              <a:avLst/>
              <a:gdLst/>
              <a:ahLst/>
              <a:cxnLst/>
              <a:rect l="l" t="t" r="r" b="b"/>
              <a:pathLst>
                <a:path w="682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7" y="400"/>
                  </a:lnTo>
                  <a:lnTo>
                    <a:pt x="450" y="670"/>
                  </a:lnTo>
                  <a:lnTo>
                    <a:pt x="579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79" y="65"/>
                  </a:lnTo>
                  <a:lnTo>
                    <a:pt x="463" y="1"/>
                  </a:lnTo>
                  <a:lnTo>
                    <a:pt x="347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48;p38">
              <a:extLst>
                <a:ext uri="{FF2B5EF4-FFF2-40B4-BE49-F238E27FC236}">
                  <a16:creationId xmlns:a16="http://schemas.microsoft.com/office/drawing/2014/main" id="{D232B744-9B83-A3ED-93F6-F9E15F7753D9}"/>
                </a:ext>
              </a:extLst>
            </p:cNvPr>
            <p:cNvSpPr/>
            <p:nvPr/>
          </p:nvSpPr>
          <p:spPr>
            <a:xfrm>
              <a:off x="1365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64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49;p38">
              <a:extLst>
                <a:ext uri="{FF2B5EF4-FFF2-40B4-BE49-F238E27FC236}">
                  <a16:creationId xmlns:a16="http://schemas.microsoft.com/office/drawing/2014/main" id="{EF99ADEC-934C-F0B6-FADB-C380C557E18E}"/>
                </a:ext>
              </a:extLst>
            </p:cNvPr>
            <p:cNvSpPr/>
            <p:nvPr/>
          </p:nvSpPr>
          <p:spPr>
            <a:xfrm>
              <a:off x="1385775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69" y="400"/>
                  </a:lnTo>
                  <a:lnTo>
                    <a:pt x="669" y="271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50;p38">
              <a:extLst>
                <a:ext uri="{FF2B5EF4-FFF2-40B4-BE49-F238E27FC236}">
                  <a16:creationId xmlns:a16="http://schemas.microsoft.com/office/drawing/2014/main" id="{AC92587A-1F9B-24CE-ED6A-EA09AFC96D79}"/>
                </a:ext>
              </a:extLst>
            </p:cNvPr>
            <p:cNvSpPr/>
            <p:nvPr/>
          </p:nvSpPr>
          <p:spPr>
            <a:xfrm>
              <a:off x="14057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07" y="1"/>
                  </a:moveTo>
                  <a:lnTo>
                    <a:pt x="91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71" y="361"/>
                  </a:lnTo>
                  <a:lnTo>
                    <a:pt x="271" y="374"/>
                  </a:lnTo>
                  <a:lnTo>
                    <a:pt x="91" y="606"/>
                  </a:lnTo>
                  <a:lnTo>
                    <a:pt x="207" y="670"/>
                  </a:lnTo>
                  <a:lnTo>
                    <a:pt x="323" y="40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51;p38">
              <a:extLst>
                <a:ext uri="{FF2B5EF4-FFF2-40B4-BE49-F238E27FC236}">
                  <a16:creationId xmlns:a16="http://schemas.microsoft.com/office/drawing/2014/main" id="{4E841176-AB48-F874-9023-6A02E1ABB7FF}"/>
                </a:ext>
              </a:extLst>
            </p:cNvPr>
            <p:cNvSpPr/>
            <p:nvPr/>
          </p:nvSpPr>
          <p:spPr>
            <a:xfrm>
              <a:off x="14253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80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83" y="400"/>
                  </a:lnTo>
                  <a:lnTo>
                    <a:pt x="683" y="271"/>
                  </a:lnTo>
                  <a:lnTo>
                    <a:pt x="387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52;p38">
              <a:extLst>
                <a:ext uri="{FF2B5EF4-FFF2-40B4-BE49-F238E27FC236}">
                  <a16:creationId xmlns:a16="http://schemas.microsoft.com/office/drawing/2014/main" id="{6B6D18F8-93F5-A627-BE68-E43A7B9019EB}"/>
                </a:ext>
              </a:extLst>
            </p:cNvPr>
            <p:cNvSpPr/>
            <p:nvPr/>
          </p:nvSpPr>
          <p:spPr>
            <a:xfrm>
              <a:off x="144527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3" y="65"/>
                  </a:lnTo>
                  <a:lnTo>
                    <a:pt x="283" y="310"/>
                  </a:lnTo>
                  <a:lnTo>
                    <a:pt x="0" y="271"/>
                  </a:lnTo>
                  <a:lnTo>
                    <a:pt x="0" y="400"/>
                  </a:lnTo>
                  <a:lnTo>
                    <a:pt x="283" y="361"/>
                  </a:lnTo>
                  <a:lnTo>
                    <a:pt x="283" y="374"/>
                  </a:lnTo>
                  <a:lnTo>
                    <a:pt x="103" y="606"/>
                  </a:lnTo>
                  <a:lnTo>
                    <a:pt x="206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6" y="606"/>
                  </a:lnTo>
                  <a:lnTo>
                    <a:pt x="386" y="374"/>
                  </a:lnTo>
                  <a:lnTo>
                    <a:pt x="386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566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53;p38">
              <a:extLst>
                <a:ext uri="{FF2B5EF4-FFF2-40B4-BE49-F238E27FC236}">
                  <a16:creationId xmlns:a16="http://schemas.microsoft.com/office/drawing/2014/main" id="{A5785980-8B73-FBC3-1988-F5FDD9280026}"/>
                </a:ext>
              </a:extLst>
            </p:cNvPr>
            <p:cNvSpPr/>
            <p:nvPr/>
          </p:nvSpPr>
          <p:spPr>
            <a:xfrm>
              <a:off x="1465200" y="2820900"/>
              <a:ext cx="16750" cy="16750"/>
            </a:xfrm>
            <a:custGeom>
              <a:avLst/>
              <a:gdLst/>
              <a:ahLst/>
              <a:cxnLst/>
              <a:rect l="l" t="t" r="r" b="b"/>
              <a:pathLst>
                <a:path w="670" h="670" extrusionOk="0">
                  <a:moveTo>
                    <a:pt x="220" y="1"/>
                  </a:moveTo>
                  <a:lnTo>
                    <a:pt x="104" y="65"/>
                  </a:lnTo>
                  <a:lnTo>
                    <a:pt x="271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07" y="670"/>
                  </a:lnTo>
                  <a:lnTo>
                    <a:pt x="335" y="400"/>
                  </a:lnTo>
                  <a:lnTo>
                    <a:pt x="451" y="670"/>
                  </a:lnTo>
                  <a:lnTo>
                    <a:pt x="567" y="606"/>
                  </a:lnTo>
                  <a:lnTo>
                    <a:pt x="387" y="374"/>
                  </a:lnTo>
                  <a:lnTo>
                    <a:pt x="387" y="361"/>
                  </a:lnTo>
                  <a:lnTo>
                    <a:pt x="670" y="400"/>
                  </a:lnTo>
                  <a:lnTo>
                    <a:pt x="670" y="271"/>
                  </a:lnTo>
                  <a:lnTo>
                    <a:pt x="387" y="310"/>
                  </a:lnTo>
                  <a:lnTo>
                    <a:pt x="387" y="310"/>
                  </a:lnTo>
                  <a:lnTo>
                    <a:pt x="567" y="65"/>
                  </a:lnTo>
                  <a:lnTo>
                    <a:pt x="451" y="1"/>
                  </a:lnTo>
                  <a:lnTo>
                    <a:pt x="335" y="27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54;p38">
              <a:extLst>
                <a:ext uri="{FF2B5EF4-FFF2-40B4-BE49-F238E27FC236}">
                  <a16:creationId xmlns:a16="http://schemas.microsoft.com/office/drawing/2014/main" id="{4D22D9FA-04F0-6B3E-CC0B-1D123A54A5EA}"/>
                </a:ext>
              </a:extLst>
            </p:cNvPr>
            <p:cNvSpPr/>
            <p:nvPr/>
          </p:nvSpPr>
          <p:spPr>
            <a:xfrm>
              <a:off x="1484825" y="2820900"/>
              <a:ext cx="17075" cy="16750"/>
            </a:xfrm>
            <a:custGeom>
              <a:avLst/>
              <a:gdLst/>
              <a:ahLst/>
              <a:cxnLst/>
              <a:rect l="l" t="t" r="r" b="b"/>
              <a:pathLst>
                <a:path w="683" h="670" extrusionOk="0">
                  <a:moveTo>
                    <a:pt x="219" y="1"/>
                  </a:moveTo>
                  <a:lnTo>
                    <a:pt x="104" y="65"/>
                  </a:lnTo>
                  <a:lnTo>
                    <a:pt x="284" y="310"/>
                  </a:lnTo>
                  <a:lnTo>
                    <a:pt x="1" y="271"/>
                  </a:lnTo>
                  <a:lnTo>
                    <a:pt x="1" y="400"/>
                  </a:lnTo>
                  <a:lnTo>
                    <a:pt x="284" y="361"/>
                  </a:lnTo>
                  <a:lnTo>
                    <a:pt x="284" y="374"/>
                  </a:lnTo>
                  <a:lnTo>
                    <a:pt x="104" y="606"/>
                  </a:lnTo>
                  <a:lnTo>
                    <a:pt x="219" y="670"/>
                  </a:lnTo>
                  <a:lnTo>
                    <a:pt x="335" y="400"/>
                  </a:lnTo>
                  <a:lnTo>
                    <a:pt x="348" y="400"/>
                  </a:lnTo>
                  <a:lnTo>
                    <a:pt x="464" y="670"/>
                  </a:lnTo>
                  <a:lnTo>
                    <a:pt x="580" y="606"/>
                  </a:lnTo>
                  <a:lnTo>
                    <a:pt x="399" y="374"/>
                  </a:lnTo>
                  <a:lnTo>
                    <a:pt x="399" y="361"/>
                  </a:lnTo>
                  <a:lnTo>
                    <a:pt x="682" y="400"/>
                  </a:lnTo>
                  <a:lnTo>
                    <a:pt x="682" y="271"/>
                  </a:lnTo>
                  <a:lnTo>
                    <a:pt x="399" y="310"/>
                  </a:lnTo>
                  <a:lnTo>
                    <a:pt x="580" y="65"/>
                  </a:lnTo>
                  <a:lnTo>
                    <a:pt x="464" y="1"/>
                  </a:lnTo>
                  <a:lnTo>
                    <a:pt x="348" y="271"/>
                  </a:lnTo>
                  <a:lnTo>
                    <a:pt x="335" y="27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55;p38">
              <a:extLst>
                <a:ext uri="{FF2B5EF4-FFF2-40B4-BE49-F238E27FC236}">
                  <a16:creationId xmlns:a16="http://schemas.microsoft.com/office/drawing/2014/main" id="{C9592D7E-0152-8E8B-E21B-3B7E0FD5C3CE}"/>
                </a:ext>
              </a:extLst>
            </p:cNvPr>
            <p:cNvSpPr/>
            <p:nvPr/>
          </p:nvSpPr>
          <p:spPr>
            <a:xfrm>
              <a:off x="1450750" y="2206300"/>
              <a:ext cx="507200" cy="507225"/>
            </a:xfrm>
            <a:custGeom>
              <a:avLst/>
              <a:gdLst/>
              <a:ahLst/>
              <a:cxnLst/>
              <a:rect l="l" t="t" r="r" b="b"/>
              <a:pathLst>
                <a:path w="20288" h="20289" extrusionOk="0">
                  <a:moveTo>
                    <a:pt x="10150" y="1"/>
                  </a:moveTo>
                  <a:lnTo>
                    <a:pt x="9623" y="13"/>
                  </a:lnTo>
                  <a:lnTo>
                    <a:pt x="9108" y="65"/>
                  </a:lnTo>
                  <a:lnTo>
                    <a:pt x="8606" y="129"/>
                  </a:lnTo>
                  <a:lnTo>
                    <a:pt x="8105" y="206"/>
                  </a:lnTo>
                  <a:lnTo>
                    <a:pt x="7616" y="322"/>
                  </a:lnTo>
                  <a:lnTo>
                    <a:pt x="7127" y="464"/>
                  </a:lnTo>
                  <a:lnTo>
                    <a:pt x="6664" y="618"/>
                  </a:lnTo>
                  <a:lnTo>
                    <a:pt x="6201" y="798"/>
                  </a:lnTo>
                  <a:lnTo>
                    <a:pt x="5751" y="1004"/>
                  </a:lnTo>
                  <a:lnTo>
                    <a:pt x="5313" y="1236"/>
                  </a:lnTo>
                  <a:lnTo>
                    <a:pt x="4889" y="1480"/>
                  </a:lnTo>
                  <a:lnTo>
                    <a:pt x="4477" y="1737"/>
                  </a:lnTo>
                  <a:lnTo>
                    <a:pt x="4078" y="2020"/>
                  </a:lnTo>
                  <a:lnTo>
                    <a:pt x="3692" y="2316"/>
                  </a:lnTo>
                  <a:lnTo>
                    <a:pt x="3332" y="2638"/>
                  </a:lnTo>
                  <a:lnTo>
                    <a:pt x="2972" y="2972"/>
                  </a:lnTo>
                  <a:lnTo>
                    <a:pt x="2637" y="3333"/>
                  </a:lnTo>
                  <a:lnTo>
                    <a:pt x="2316" y="3693"/>
                  </a:lnTo>
                  <a:lnTo>
                    <a:pt x="2020" y="4079"/>
                  </a:lnTo>
                  <a:lnTo>
                    <a:pt x="1737" y="4478"/>
                  </a:lnTo>
                  <a:lnTo>
                    <a:pt x="1479" y="4889"/>
                  </a:lnTo>
                  <a:lnTo>
                    <a:pt x="1235" y="5314"/>
                  </a:lnTo>
                  <a:lnTo>
                    <a:pt x="1003" y="5751"/>
                  </a:lnTo>
                  <a:lnTo>
                    <a:pt x="798" y="6201"/>
                  </a:lnTo>
                  <a:lnTo>
                    <a:pt x="618" y="6665"/>
                  </a:lnTo>
                  <a:lnTo>
                    <a:pt x="463" y="7128"/>
                  </a:lnTo>
                  <a:lnTo>
                    <a:pt x="322" y="7616"/>
                  </a:lnTo>
                  <a:lnTo>
                    <a:pt x="206" y="8105"/>
                  </a:lnTo>
                  <a:lnTo>
                    <a:pt x="129" y="8607"/>
                  </a:lnTo>
                  <a:lnTo>
                    <a:pt x="64" y="9109"/>
                  </a:lnTo>
                  <a:lnTo>
                    <a:pt x="13" y="9623"/>
                  </a:lnTo>
                  <a:lnTo>
                    <a:pt x="0" y="10151"/>
                  </a:lnTo>
                  <a:lnTo>
                    <a:pt x="13" y="10665"/>
                  </a:lnTo>
                  <a:lnTo>
                    <a:pt x="64" y="11180"/>
                  </a:lnTo>
                  <a:lnTo>
                    <a:pt x="129" y="11695"/>
                  </a:lnTo>
                  <a:lnTo>
                    <a:pt x="206" y="12196"/>
                  </a:lnTo>
                  <a:lnTo>
                    <a:pt x="322" y="12685"/>
                  </a:lnTo>
                  <a:lnTo>
                    <a:pt x="463" y="13161"/>
                  </a:lnTo>
                  <a:lnTo>
                    <a:pt x="618" y="13637"/>
                  </a:lnTo>
                  <a:lnTo>
                    <a:pt x="798" y="14100"/>
                  </a:lnTo>
                  <a:lnTo>
                    <a:pt x="1003" y="14551"/>
                  </a:lnTo>
                  <a:lnTo>
                    <a:pt x="1235" y="14988"/>
                  </a:lnTo>
                  <a:lnTo>
                    <a:pt x="1479" y="15412"/>
                  </a:lnTo>
                  <a:lnTo>
                    <a:pt x="1737" y="15824"/>
                  </a:lnTo>
                  <a:lnTo>
                    <a:pt x="2020" y="16223"/>
                  </a:lnTo>
                  <a:lnTo>
                    <a:pt x="2316" y="16596"/>
                  </a:lnTo>
                  <a:lnTo>
                    <a:pt x="2637" y="16969"/>
                  </a:lnTo>
                  <a:lnTo>
                    <a:pt x="2972" y="17316"/>
                  </a:lnTo>
                  <a:lnTo>
                    <a:pt x="3332" y="17651"/>
                  </a:lnTo>
                  <a:lnTo>
                    <a:pt x="3692" y="17973"/>
                  </a:lnTo>
                  <a:lnTo>
                    <a:pt x="4078" y="18281"/>
                  </a:lnTo>
                  <a:lnTo>
                    <a:pt x="4477" y="18564"/>
                  </a:lnTo>
                  <a:lnTo>
                    <a:pt x="4889" y="18822"/>
                  </a:lnTo>
                  <a:lnTo>
                    <a:pt x="5313" y="19066"/>
                  </a:lnTo>
                  <a:lnTo>
                    <a:pt x="5751" y="19298"/>
                  </a:lnTo>
                  <a:lnTo>
                    <a:pt x="6201" y="19491"/>
                  </a:lnTo>
                  <a:lnTo>
                    <a:pt x="6664" y="19671"/>
                  </a:lnTo>
                  <a:lnTo>
                    <a:pt x="7127" y="19838"/>
                  </a:lnTo>
                  <a:lnTo>
                    <a:pt x="7616" y="19967"/>
                  </a:lnTo>
                  <a:lnTo>
                    <a:pt x="8105" y="20082"/>
                  </a:lnTo>
                  <a:lnTo>
                    <a:pt x="8606" y="20172"/>
                  </a:lnTo>
                  <a:lnTo>
                    <a:pt x="9108" y="20237"/>
                  </a:lnTo>
                  <a:lnTo>
                    <a:pt x="9623" y="20275"/>
                  </a:lnTo>
                  <a:lnTo>
                    <a:pt x="10150" y="20288"/>
                  </a:lnTo>
                  <a:lnTo>
                    <a:pt x="10665" y="20275"/>
                  </a:lnTo>
                  <a:lnTo>
                    <a:pt x="11192" y="20237"/>
                  </a:lnTo>
                  <a:lnTo>
                    <a:pt x="11694" y="20172"/>
                  </a:lnTo>
                  <a:lnTo>
                    <a:pt x="12196" y="20082"/>
                  </a:lnTo>
                  <a:lnTo>
                    <a:pt x="12685" y="19967"/>
                  </a:lnTo>
                  <a:lnTo>
                    <a:pt x="13161" y="19838"/>
                  </a:lnTo>
                  <a:lnTo>
                    <a:pt x="13637" y="19671"/>
                  </a:lnTo>
                  <a:lnTo>
                    <a:pt x="14100" y="19491"/>
                  </a:lnTo>
                  <a:lnTo>
                    <a:pt x="14550" y="19298"/>
                  </a:lnTo>
                  <a:lnTo>
                    <a:pt x="14987" y="19066"/>
                  </a:lnTo>
                  <a:lnTo>
                    <a:pt x="15412" y="18822"/>
                  </a:lnTo>
                  <a:lnTo>
                    <a:pt x="15824" y="18564"/>
                  </a:lnTo>
                  <a:lnTo>
                    <a:pt x="16222" y="18281"/>
                  </a:lnTo>
                  <a:lnTo>
                    <a:pt x="16595" y="17973"/>
                  </a:lnTo>
                  <a:lnTo>
                    <a:pt x="16969" y="17651"/>
                  </a:lnTo>
                  <a:lnTo>
                    <a:pt x="17316" y="17316"/>
                  </a:lnTo>
                  <a:lnTo>
                    <a:pt x="17663" y="16969"/>
                  </a:lnTo>
                  <a:lnTo>
                    <a:pt x="17972" y="16596"/>
                  </a:lnTo>
                  <a:lnTo>
                    <a:pt x="18281" y="16223"/>
                  </a:lnTo>
                  <a:lnTo>
                    <a:pt x="18564" y="15824"/>
                  </a:lnTo>
                  <a:lnTo>
                    <a:pt x="18821" y="15412"/>
                  </a:lnTo>
                  <a:lnTo>
                    <a:pt x="19065" y="14988"/>
                  </a:lnTo>
                  <a:lnTo>
                    <a:pt x="19297" y="14551"/>
                  </a:lnTo>
                  <a:lnTo>
                    <a:pt x="19490" y="14100"/>
                  </a:lnTo>
                  <a:lnTo>
                    <a:pt x="19670" y="13637"/>
                  </a:lnTo>
                  <a:lnTo>
                    <a:pt x="19837" y="13161"/>
                  </a:lnTo>
                  <a:lnTo>
                    <a:pt x="19979" y="12685"/>
                  </a:lnTo>
                  <a:lnTo>
                    <a:pt x="20082" y="12196"/>
                  </a:lnTo>
                  <a:lnTo>
                    <a:pt x="20172" y="11695"/>
                  </a:lnTo>
                  <a:lnTo>
                    <a:pt x="20236" y="11180"/>
                  </a:lnTo>
                  <a:lnTo>
                    <a:pt x="20275" y="10665"/>
                  </a:lnTo>
                  <a:lnTo>
                    <a:pt x="20288" y="10151"/>
                  </a:lnTo>
                  <a:lnTo>
                    <a:pt x="20275" y="9623"/>
                  </a:lnTo>
                  <a:lnTo>
                    <a:pt x="20236" y="9109"/>
                  </a:lnTo>
                  <a:lnTo>
                    <a:pt x="20172" y="8607"/>
                  </a:lnTo>
                  <a:lnTo>
                    <a:pt x="20082" y="8105"/>
                  </a:lnTo>
                  <a:lnTo>
                    <a:pt x="19979" y="7616"/>
                  </a:lnTo>
                  <a:lnTo>
                    <a:pt x="19837" y="7128"/>
                  </a:lnTo>
                  <a:lnTo>
                    <a:pt x="19670" y="6665"/>
                  </a:lnTo>
                  <a:lnTo>
                    <a:pt x="19490" y="6201"/>
                  </a:lnTo>
                  <a:lnTo>
                    <a:pt x="19297" y="5751"/>
                  </a:lnTo>
                  <a:lnTo>
                    <a:pt x="19065" y="5314"/>
                  </a:lnTo>
                  <a:lnTo>
                    <a:pt x="18821" y="4889"/>
                  </a:lnTo>
                  <a:lnTo>
                    <a:pt x="18564" y="4478"/>
                  </a:lnTo>
                  <a:lnTo>
                    <a:pt x="18281" y="4079"/>
                  </a:lnTo>
                  <a:lnTo>
                    <a:pt x="17972" y="3693"/>
                  </a:lnTo>
                  <a:lnTo>
                    <a:pt x="17663" y="3333"/>
                  </a:lnTo>
                  <a:lnTo>
                    <a:pt x="17316" y="2972"/>
                  </a:lnTo>
                  <a:lnTo>
                    <a:pt x="16969" y="2638"/>
                  </a:lnTo>
                  <a:lnTo>
                    <a:pt x="16595" y="2316"/>
                  </a:lnTo>
                  <a:lnTo>
                    <a:pt x="16222" y="2020"/>
                  </a:lnTo>
                  <a:lnTo>
                    <a:pt x="15824" y="1737"/>
                  </a:lnTo>
                  <a:lnTo>
                    <a:pt x="15412" y="1480"/>
                  </a:lnTo>
                  <a:lnTo>
                    <a:pt x="14987" y="1236"/>
                  </a:lnTo>
                  <a:lnTo>
                    <a:pt x="14550" y="1004"/>
                  </a:lnTo>
                  <a:lnTo>
                    <a:pt x="14100" y="798"/>
                  </a:lnTo>
                  <a:lnTo>
                    <a:pt x="13637" y="618"/>
                  </a:lnTo>
                  <a:lnTo>
                    <a:pt x="13161" y="464"/>
                  </a:lnTo>
                  <a:lnTo>
                    <a:pt x="12685" y="322"/>
                  </a:lnTo>
                  <a:lnTo>
                    <a:pt x="12196" y="206"/>
                  </a:lnTo>
                  <a:lnTo>
                    <a:pt x="11694" y="129"/>
                  </a:lnTo>
                  <a:lnTo>
                    <a:pt x="11192" y="65"/>
                  </a:lnTo>
                  <a:lnTo>
                    <a:pt x="10665" y="13"/>
                  </a:lnTo>
                  <a:lnTo>
                    <a:pt x="10150" y="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56;p38">
              <a:extLst>
                <a:ext uri="{FF2B5EF4-FFF2-40B4-BE49-F238E27FC236}">
                  <a16:creationId xmlns:a16="http://schemas.microsoft.com/office/drawing/2014/main" id="{A6514C1F-1711-B917-2584-1F37AB21CF49}"/>
                </a:ext>
              </a:extLst>
            </p:cNvPr>
            <p:cNvSpPr/>
            <p:nvPr/>
          </p:nvSpPr>
          <p:spPr>
            <a:xfrm>
              <a:off x="1604150" y="2275125"/>
              <a:ext cx="200400" cy="191400"/>
            </a:xfrm>
            <a:custGeom>
              <a:avLst/>
              <a:gdLst/>
              <a:ahLst/>
              <a:cxnLst/>
              <a:rect l="l" t="t" r="r" b="b"/>
              <a:pathLst>
                <a:path w="8016" h="7656" extrusionOk="0">
                  <a:moveTo>
                    <a:pt x="4014" y="1"/>
                  </a:moveTo>
                  <a:lnTo>
                    <a:pt x="3808" y="14"/>
                  </a:lnTo>
                  <a:lnTo>
                    <a:pt x="3603" y="26"/>
                  </a:lnTo>
                  <a:lnTo>
                    <a:pt x="3410" y="52"/>
                  </a:lnTo>
                  <a:lnTo>
                    <a:pt x="3204" y="91"/>
                  </a:lnTo>
                  <a:lnTo>
                    <a:pt x="3011" y="129"/>
                  </a:lnTo>
                  <a:lnTo>
                    <a:pt x="2818" y="181"/>
                  </a:lnTo>
                  <a:lnTo>
                    <a:pt x="2638" y="245"/>
                  </a:lnTo>
                  <a:lnTo>
                    <a:pt x="2458" y="322"/>
                  </a:lnTo>
                  <a:lnTo>
                    <a:pt x="2278" y="399"/>
                  </a:lnTo>
                  <a:lnTo>
                    <a:pt x="2110" y="490"/>
                  </a:lnTo>
                  <a:lnTo>
                    <a:pt x="1943" y="592"/>
                  </a:lnTo>
                  <a:lnTo>
                    <a:pt x="1776" y="695"/>
                  </a:lnTo>
                  <a:lnTo>
                    <a:pt x="1621" y="798"/>
                  </a:lnTo>
                  <a:lnTo>
                    <a:pt x="1467" y="927"/>
                  </a:lnTo>
                  <a:lnTo>
                    <a:pt x="1326" y="1043"/>
                  </a:lnTo>
                  <a:lnTo>
                    <a:pt x="1184" y="1184"/>
                  </a:lnTo>
                  <a:lnTo>
                    <a:pt x="1042" y="1326"/>
                  </a:lnTo>
                  <a:lnTo>
                    <a:pt x="927" y="1467"/>
                  </a:lnTo>
                  <a:lnTo>
                    <a:pt x="798" y="1622"/>
                  </a:lnTo>
                  <a:lnTo>
                    <a:pt x="695" y="1776"/>
                  </a:lnTo>
                  <a:lnTo>
                    <a:pt x="592" y="1930"/>
                  </a:lnTo>
                  <a:lnTo>
                    <a:pt x="489" y="2110"/>
                  </a:lnTo>
                  <a:lnTo>
                    <a:pt x="399" y="2278"/>
                  </a:lnTo>
                  <a:lnTo>
                    <a:pt x="322" y="2458"/>
                  </a:lnTo>
                  <a:lnTo>
                    <a:pt x="245" y="2638"/>
                  </a:lnTo>
                  <a:lnTo>
                    <a:pt x="181" y="2818"/>
                  </a:lnTo>
                  <a:lnTo>
                    <a:pt x="129" y="3011"/>
                  </a:lnTo>
                  <a:lnTo>
                    <a:pt x="91" y="3204"/>
                  </a:lnTo>
                  <a:lnTo>
                    <a:pt x="52" y="3397"/>
                  </a:lnTo>
                  <a:lnTo>
                    <a:pt x="26" y="3603"/>
                  </a:lnTo>
                  <a:lnTo>
                    <a:pt x="13" y="3809"/>
                  </a:lnTo>
                  <a:lnTo>
                    <a:pt x="0" y="4014"/>
                  </a:lnTo>
                  <a:lnTo>
                    <a:pt x="0" y="7655"/>
                  </a:lnTo>
                  <a:lnTo>
                    <a:pt x="1480" y="7655"/>
                  </a:lnTo>
                  <a:lnTo>
                    <a:pt x="1480" y="4014"/>
                  </a:lnTo>
                  <a:lnTo>
                    <a:pt x="1493" y="3757"/>
                  </a:lnTo>
                  <a:lnTo>
                    <a:pt x="1531" y="3500"/>
                  </a:lnTo>
                  <a:lnTo>
                    <a:pt x="1596" y="3255"/>
                  </a:lnTo>
                  <a:lnTo>
                    <a:pt x="1673" y="3024"/>
                  </a:lnTo>
                  <a:lnTo>
                    <a:pt x="1789" y="2805"/>
                  </a:lnTo>
                  <a:lnTo>
                    <a:pt x="1917" y="2599"/>
                  </a:lnTo>
                  <a:lnTo>
                    <a:pt x="2059" y="2406"/>
                  </a:lnTo>
                  <a:lnTo>
                    <a:pt x="2226" y="2226"/>
                  </a:lnTo>
                  <a:lnTo>
                    <a:pt x="2406" y="2059"/>
                  </a:lnTo>
                  <a:lnTo>
                    <a:pt x="2599" y="1917"/>
                  </a:lnTo>
                  <a:lnTo>
                    <a:pt x="2805" y="1789"/>
                  </a:lnTo>
                  <a:lnTo>
                    <a:pt x="3024" y="1673"/>
                  </a:lnTo>
                  <a:lnTo>
                    <a:pt x="3255" y="1596"/>
                  </a:lnTo>
                  <a:lnTo>
                    <a:pt x="3500" y="1532"/>
                  </a:lnTo>
                  <a:lnTo>
                    <a:pt x="3757" y="1493"/>
                  </a:lnTo>
                  <a:lnTo>
                    <a:pt x="4014" y="1480"/>
                  </a:lnTo>
                  <a:lnTo>
                    <a:pt x="4272" y="1493"/>
                  </a:lnTo>
                  <a:lnTo>
                    <a:pt x="4529" y="1532"/>
                  </a:lnTo>
                  <a:lnTo>
                    <a:pt x="4760" y="1596"/>
                  </a:lnTo>
                  <a:lnTo>
                    <a:pt x="5005" y="1673"/>
                  </a:lnTo>
                  <a:lnTo>
                    <a:pt x="5224" y="1789"/>
                  </a:lnTo>
                  <a:lnTo>
                    <a:pt x="5429" y="1917"/>
                  </a:lnTo>
                  <a:lnTo>
                    <a:pt x="5622" y="2059"/>
                  </a:lnTo>
                  <a:lnTo>
                    <a:pt x="5802" y="2226"/>
                  </a:lnTo>
                  <a:lnTo>
                    <a:pt x="5970" y="2406"/>
                  </a:lnTo>
                  <a:lnTo>
                    <a:pt x="6111" y="2599"/>
                  </a:lnTo>
                  <a:lnTo>
                    <a:pt x="6240" y="2805"/>
                  </a:lnTo>
                  <a:lnTo>
                    <a:pt x="6343" y="3024"/>
                  </a:lnTo>
                  <a:lnTo>
                    <a:pt x="6433" y="3255"/>
                  </a:lnTo>
                  <a:lnTo>
                    <a:pt x="6497" y="3500"/>
                  </a:lnTo>
                  <a:lnTo>
                    <a:pt x="6536" y="3757"/>
                  </a:lnTo>
                  <a:lnTo>
                    <a:pt x="6549" y="4014"/>
                  </a:lnTo>
                  <a:lnTo>
                    <a:pt x="6549" y="7655"/>
                  </a:lnTo>
                  <a:lnTo>
                    <a:pt x="8015" y="7655"/>
                  </a:lnTo>
                  <a:lnTo>
                    <a:pt x="8015" y="4014"/>
                  </a:lnTo>
                  <a:lnTo>
                    <a:pt x="8015" y="3809"/>
                  </a:lnTo>
                  <a:lnTo>
                    <a:pt x="8002" y="3603"/>
                  </a:lnTo>
                  <a:lnTo>
                    <a:pt x="7977" y="3397"/>
                  </a:lnTo>
                  <a:lnTo>
                    <a:pt x="7938" y="3204"/>
                  </a:lnTo>
                  <a:lnTo>
                    <a:pt x="7886" y="3011"/>
                  </a:lnTo>
                  <a:lnTo>
                    <a:pt x="7835" y="2818"/>
                  </a:lnTo>
                  <a:lnTo>
                    <a:pt x="7771" y="2638"/>
                  </a:lnTo>
                  <a:lnTo>
                    <a:pt x="7706" y="2458"/>
                  </a:lnTo>
                  <a:lnTo>
                    <a:pt x="7629" y="2278"/>
                  </a:lnTo>
                  <a:lnTo>
                    <a:pt x="7539" y="2110"/>
                  </a:lnTo>
                  <a:lnTo>
                    <a:pt x="7436" y="1930"/>
                  </a:lnTo>
                  <a:lnTo>
                    <a:pt x="7333" y="1776"/>
                  </a:lnTo>
                  <a:lnTo>
                    <a:pt x="7218" y="1622"/>
                  </a:lnTo>
                  <a:lnTo>
                    <a:pt x="7102" y="1467"/>
                  </a:lnTo>
                  <a:lnTo>
                    <a:pt x="6973" y="1326"/>
                  </a:lnTo>
                  <a:lnTo>
                    <a:pt x="6844" y="1184"/>
                  </a:lnTo>
                  <a:lnTo>
                    <a:pt x="6703" y="1043"/>
                  </a:lnTo>
                  <a:lnTo>
                    <a:pt x="6561" y="927"/>
                  </a:lnTo>
                  <a:lnTo>
                    <a:pt x="6407" y="798"/>
                  </a:lnTo>
                  <a:lnTo>
                    <a:pt x="6253" y="695"/>
                  </a:lnTo>
                  <a:lnTo>
                    <a:pt x="6085" y="592"/>
                  </a:lnTo>
                  <a:lnTo>
                    <a:pt x="5918" y="490"/>
                  </a:lnTo>
                  <a:lnTo>
                    <a:pt x="5751" y="399"/>
                  </a:lnTo>
                  <a:lnTo>
                    <a:pt x="5571" y="322"/>
                  </a:lnTo>
                  <a:lnTo>
                    <a:pt x="5391" y="245"/>
                  </a:lnTo>
                  <a:lnTo>
                    <a:pt x="5198" y="181"/>
                  </a:lnTo>
                  <a:lnTo>
                    <a:pt x="5018" y="129"/>
                  </a:lnTo>
                  <a:lnTo>
                    <a:pt x="4825" y="91"/>
                  </a:lnTo>
                  <a:lnTo>
                    <a:pt x="4619" y="52"/>
                  </a:lnTo>
                  <a:lnTo>
                    <a:pt x="4426" y="26"/>
                  </a:lnTo>
                  <a:lnTo>
                    <a:pt x="4220" y="14"/>
                  </a:lnTo>
                  <a:lnTo>
                    <a:pt x="40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57;p38">
              <a:extLst>
                <a:ext uri="{FF2B5EF4-FFF2-40B4-BE49-F238E27FC236}">
                  <a16:creationId xmlns:a16="http://schemas.microsoft.com/office/drawing/2014/main" id="{3F904B8A-E6B3-61A3-B584-EDF5FB88615A}"/>
                </a:ext>
              </a:extLst>
            </p:cNvPr>
            <p:cNvSpPr/>
            <p:nvPr/>
          </p:nvSpPr>
          <p:spPr>
            <a:xfrm>
              <a:off x="1577125" y="2410200"/>
              <a:ext cx="254750" cy="190750"/>
            </a:xfrm>
            <a:custGeom>
              <a:avLst/>
              <a:gdLst/>
              <a:ahLst/>
              <a:cxnLst/>
              <a:rect l="l" t="t" r="r" b="b"/>
              <a:pathLst>
                <a:path w="10190" h="7630" extrusionOk="0">
                  <a:moveTo>
                    <a:pt x="876" y="1"/>
                  </a:moveTo>
                  <a:lnTo>
                    <a:pt x="786" y="27"/>
                  </a:lnTo>
                  <a:lnTo>
                    <a:pt x="696" y="39"/>
                  </a:lnTo>
                  <a:lnTo>
                    <a:pt x="593" y="78"/>
                  </a:lnTo>
                  <a:lnTo>
                    <a:pt x="515" y="117"/>
                  </a:lnTo>
                  <a:lnTo>
                    <a:pt x="438" y="168"/>
                  </a:lnTo>
                  <a:lnTo>
                    <a:pt x="361" y="219"/>
                  </a:lnTo>
                  <a:lnTo>
                    <a:pt x="284" y="284"/>
                  </a:lnTo>
                  <a:lnTo>
                    <a:pt x="220" y="361"/>
                  </a:lnTo>
                  <a:lnTo>
                    <a:pt x="168" y="438"/>
                  </a:lnTo>
                  <a:lnTo>
                    <a:pt x="117" y="515"/>
                  </a:lnTo>
                  <a:lnTo>
                    <a:pt x="78" y="605"/>
                  </a:lnTo>
                  <a:lnTo>
                    <a:pt x="39" y="695"/>
                  </a:lnTo>
                  <a:lnTo>
                    <a:pt x="14" y="786"/>
                  </a:lnTo>
                  <a:lnTo>
                    <a:pt x="1" y="888"/>
                  </a:lnTo>
                  <a:lnTo>
                    <a:pt x="1" y="979"/>
                  </a:lnTo>
                  <a:lnTo>
                    <a:pt x="1" y="6652"/>
                  </a:lnTo>
                  <a:lnTo>
                    <a:pt x="1" y="6755"/>
                  </a:lnTo>
                  <a:lnTo>
                    <a:pt x="14" y="6845"/>
                  </a:lnTo>
                  <a:lnTo>
                    <a:pt x="39" y="6948"/>
                  </a:lnTo>
                  <a:lnTo>
                    <a:pt x="78" y="7038"/>
                  </a:lnTo>
                  <a:lnTo>
                    <a:pt x="117" y="7115"/>
                  </a:lnTo>
                  <a:lnTo>
                    <a:pt x="168" y="7205"/>
                  </a:lnTo>
                  <a:lnTo>
                    <a:pt x="220" y="7282"/>
                  </a:lnTo>
                  <a:lnTo>
                    <a:pt x="284" y="7346"/>
                  </a:lnTo>
                  <a:lnTo>
                    <a:pt x="361" y="7411"/>
                  </a:lnTo>
                  <a:lnTo>
                    <a:pt x="438" y="7462"/>
                  </a:lnTo>
                  <a:lnTo>
                    <a:pt x="515" y="7514"/>
                  </a:lnTo>
                  <a:lnTo>
                    <a:pt x="593" y="7552"/>
                  </a:lnTo>
                  <a:lnTo>
                    <a:pt x="696" y="7591"/>
                  </a:lnTo>
                  <a:lnTo>
                    <a:pt x="786" y="7617"/>
                  </a:lnTo>
                  <a:lnTo>
                    <a:pt x="876" y="7630"/>
                  </a:lnTo>
                  <a:lnTo>
                    <a:pt x="9302" y="7630"/>
                  </a:lnTo>
                  <a:lnTo>
                    <a:pt x="9405" y="7617"/>
                  </a:lnTo>
                  <a:lnTo>
                    <a:pt x="9495" y="7591"/>
                  </a:lnTo>
                  <a:lnTo>
                    <a:pt x="9585" y="7552"/>
                  </a:lnTo>
                  <a:lnTo>
                    <a:pt x="9675" y="7514"/>
                  </a:lnTo>
                  <a:lnTo>
                    <a:pt x="9752" y="7462"/>
                  </a:lnTo>
                  <a:lnTo>
                    <a:pt x="9829" y="7411"/>
                  </a:lnTo>
                  <a:lnTo>
                    <a:pt x="9907" y="7346"/>
                  </a:lnTo>
                  <a:lnTo>
                    <a:pt x="9958" y="7282"/>
                  </a:lnTo>
                  <a:lnTo>
                    <a:pt x="10022" y="7205"/>
                  </a:lnTo>
                  <a:lnTo>
                    <a:pt x="10074" y="7115"/>
                  </a:lnTo>
                  <a:lnTo>
                    <a:pt x="10112" y="7038"/>
                  </a:lnTo>
                  <a:lnTo>
                    <a:pt x="10138" y="6948"/>
                  </a:lnTo>
                  <a:lnTo>
                    <a:pt x="10164" y="6845"/>
                  </a:lnTo>
                  <a:lnTo>
                    <a:pt x="10177" y="6755"/>
                  </a:lnTo>
                  <a:lnTo>
                    <a:pt x="10190" y="6652"/>
                  </a:lnTo>
                  <a:lnTo>
                    <a:pt x="10190" y="979"/>
                  </a:lnTo>
                  <a:lnTo>
                    <a:pt x="10177" y="888"/>
                  </a:lnTo>
                  <a:lnTo>
                    <a:pt x="10164" y="786"/>
                  </a:lnTo>
                  <a:lnTo>
                    <a:pt x="10138" y="695"/>
                  </a:lnTo>
                  <a:lnTo>
                    <a:pt x="10112" y="605"/>
                  </a:lnTo>
                  <a:lnTo>
                    <a:pt x="10074" y="515"/>
                  </a:lnTo>
                  <a:lnTo>
                    <a:pt x="10022" y="438"/>
                  </a:lnTo>
                  <a:lnTo>
                    <a:pt x="9958" y="361"/>
                  </a:lnTo>
                  <a:lnTo>
                    <a:pt x="9907" y="284"/>
                  </a:lnTo>
                  <a:lnTo>
                    <a:pt x="9829" y="219"/>
                  </a:lnTo>
                  <a:lnTo>
                    <a:pt x="9752" y="168"/>
                  </a:lnTo>
                  <a:lnTo>
                    <a:pt x="9675" y="117"/>
                  </a:lnTo>
                  <a:lnTo>
                    <a:pt x="9585" y="78"/>
                  </a:lnTo>
                  <a:lnTo>
                    <a:pt x="9495" y="39"/>
                  </a:lnTo>
                  <a:lnTo>
                    <a:pt x="9405" y="27"/>
                  </a:lnTo>
                  <a:lnTo>
                    <a:pt x="9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58;p38">
              <a:extLst>
                <a:ext uri="{FF2B5EF4-FFF2-40B4-BE49-F238E27FC236}">
                  <a16:creationId xmlns:a16="http://schemas.microsoft.com/office/drawing/2014/main" id="{53D47466-2589-BEA0-F82B-C46E760A10FA}"/>
                </a:ext>
              </a:extLst>
            </p:cNvPr>
            <p:cNvSpPr/>
            <p:nvPr/>
          </p:nvSpPr>
          <p:spPr>
            <a:xfrm>
              <a:off x="1683275" y="2463925"/>
              <a:ext cx="42475" cy="83625"/>
            </a:xfrm>
            <a:custGeom>
              <a:avLst/>
              <a:gdLst/>
              <a:ahLst/>
              <a:cxnLst/>
              <a:rect l="l" t="t" r="r" b="b"/>
              <a:pathLst>
                <a:path w="1699" h="3345" extrusionOk="0">
                  <a:moveTo>
                    <a:pt x="759" y="0"/>
                  </a:moveTo>
                  <a:lnTo>
                    <a:pt x="682" y="13"/>
                  </a:lnTo>
                  <a:lnTo>
                    <a:pt x="592" y="39"/>
                  </a:lnTo>
                  <a:lnTo>
                    <a:pt x="515" y="65"/>
                  </a:lnTo>
                  <a:lnTo>
                    <a:pt x="438" y="103"/>
                  </a:lnTo>
                  <a:lnTo>
                    <a:pt x="373" y="142"/>
                  </a:lnTo>
                  <a:lnTo>
                    <a:pt x="309" y="193"/>
                  </a:lnTo>
                  <a:lnTo>
                    <a:pt x="245" y="245"/>
                  </a:lnTo>
                  <a:lnTo>
                    <a:pt x="193" y="309"/>
                  </a:lnTo>
                  <a:lnTo>
                    <a:pt x="142" y="373"/>
                  </a:lnTo>
                  <a:lnTo>
                    <a:pt x="103" y="438"/>
                  </a:lnTo>
                  <a:lnTo>
                    <a:pt x="64" y="515"/>
                  </a:lnTo>
                  <a:lnTo>
                    <a:pt x="26" y="592"/>
                  </a:lnTo>
                  <a:lnTo>
                    <a:pt x="13" y="682"/>
                  </a:lnTo>
                  <a:lnTo>
                    <a:pt x="0" y="759"/>
                  </a:lnTo>
                  <a:lnTo>
                    <a:pt x="0" y="849"/>
                  </a:lnTo>
                  <a:lnTo>
                    <a:pt x="0" y="978"/>
                  </a:lnTo>
                  <a:lnTo>
                    <a:pt x="26" y="1094"/>
                  </a:lnTo>
                  <a:lnTo>
                    <a:pt x="64" y="1197"/>
                  </a:lnTo>
                  <a:lnTo>
                    <a:pt x="129" y="1300"/>
                  </a:lnTo>
                  <a:lnTo>
                    <a:pt x="193" y="1402"/>
                  </a:lnTo>
                  <a:lnTo>
                    <a:pt x="270" y="1480"/>
                  </a:lnTo>
                  <a:lnTo>
                    <a:pt x="373" y="1557"/>
                  </a:lnTo>
                  <a:lnTo>
                    <a:pt x="463" y="1608"/>
                  </a:lnTo>
                  <a:lnTo>
                    <a:pt x="463" y="2959"/>
                  </a:lnTo>
                  <a:lnTo>
                    <a:pt x="476" y="3036"/>
                  </a:lnTo>
                  <a:lnTo>
                    <a:pt x="502" y="3113"/>
                  </a:lnTo>
                  <a:lnTo>
                    <a:pt x="528" y="3178"/>
                  </a:lnTo>
                  <a:lnTo>
                    <a:pt x="579" y="3229"/>
                  </a:lnTo>
                  <a:lnTo>
                    <a:pt x="631" y="3281"/>
                  </a:lnTo>
                  <a:lnTo>
                    <a:pt x="695" y="3306"/>
                  </a:lnTo>
                  <a:lnTo>
                    <a:pt x="772" y="3332"/>
                  </a:lnTo>
                  <a:lnTo>
                    <a:pt x="849" y="3345"/>
                  </a:lnTo>
                  <a:lnTo>
                    <a:pt x="926" y="3332"/>
                  </a:lnTo>
                  <a:lnTo>
                    <a:pt x="991" y="3306"/>
                  </a:lnTo>
                  <a:lnTo>
                    <a:pt x="1055" y="3281"/>
                  </a:lnTo>
                  <a:lnTo>
                    <a:pt x="1119" y="3229"/>
                  </a:lnTo>
                  <a:lnTo>
                    <a:pt x="1158" y="3178"/>
                  </a:lnTo>
                  <a:lnTo>
                    <a:pt x="1197" y="3113"/>
                  </a:lnTo>
                  <a:lnTo>
                    <a:pt x="1222" y="3036"/>
                  </a:lnTo>
                  <a:lnTo>
                    <a:pt x="1222" y="2959"/>
                  </a:lnTo>
                  <a:lnTo>
                    <a:pt x="1222" y="1608"/>
                  </a:lnTo>
                  <a:lnTo>
                    <a:pt x="1325" y="1557"/>
                  </a:lnTo>
                  <a:lnTo>
                    <a:pt x="1415" y="1480"/>
                  </a:lnTo>
                  <a:lnTo>
                    <a:pt x="1505" y="1402"/>
                  </a:lnTo>
                  <a:lnTo>
                    <a:pt x="1570" y="1300"/>
                  </a:lnTo>
                  <a:lnTo>
                    <a:pt x="1621" y="1197"/>
                  </a:lnTo>
                  <a:lnTo>
                    <a:pt x="1673" y="1094"/>
                  </a:lnTo>
                  <a:lnTo>
                    <a:pt x="1698" y="978"/>
                  </a:lnTo>
                  <a:lnTo>
                    <a:pt x="1698" y="849"/>
                  </a:lnTo>
                  <a:lnTo>
                    <a:pt x="1698" y="759"/>
                  </a:lnTo>
                  <a:lnTo>
                    <a:pt x="1685" y="682"/>
                  </a:lnTo>
                  <a:lnTo>
                    <a:pt x="1660" y="592"/>
                  </a:lnTo>
                  <a:lnTo>
                    <a:pt x="1634" y="515"/>
                  </a:lnTo>
                  <a:lnTo>
                    <a:pt x="1595" y="438"/>
                  </a:lnTo>
                  <a:lnTo>
                    <a:pt x="1557" y="373"/>
                  </a:lnTo>
                  <a:lnTo>
                    <a:pt x="1505" y="309"/>
                  </a:lnTo>
                  <a:lnTo>
                    <a:pt x="1454" y="245"/>
                  </a:lnTo>
                  <a:lnTo>
                    <a:pt x="1390" y="193"/>
                  </a:lnTo>
                  <a:lnTo>
                    <a:pt x="1325" y="142"/>
                  </a:lnTo>
                  <a:lnTo>
                    <a:pt x="1261" y="103"/>
                  </a:lnTo>
                  <a:lnTo>
                    <a:pt x="1184" y="65"/>
                  </a:lnTo>
                  <a:lnTo>
                    <a:pt x="1107" y="39"/>
                  </a:lnTo>
                  <a:lnTo>
                    <a:pt x="1016" y="13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1959;p38">
            <a:extLst>
              <a:ext uri="{FF2B5EF4-FFF2-40B4-BE49-F238E27FC236}">
                <a16:creationId xmlns:a16="http://schemas.microsoft.com/office/drawing/2014/main" id="{B0175BDE-7542-D5D9-B090-75178692EF3C}"/>
              </a:ext>
            </a:extLst>
          </p:cNvPr>
          <p:cNvGrpSpPr/>
          <p:nvPr/>
        </p:nvGrpSpPr>
        <p:grpSpPr>
          <a:xfrm>
            <a:off x="7273280" y="2032979"/>
            <a:ext cx="704396" cy="704158"/>
            <a:chOff x="4091813" y="2241638"/>
            <a:chExt cx="960375" cy="96005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54" name="Google Shape;1960;p38">
              <a:extLst>
                <a:ext uri="{FF2B5EF4-FFF2-40B4-BE49-F238E27FC236}">
                  <a16:creationId xmlns:a16="http://schemas.microsoft.com/office/drawing/2014/main" id="{15FB0552-1B65-C4B6-B202-F27D3471D630}"/>
                </a:ext>
              </a:extLst>
            </p:cNvPr>
            <p:cNvSpPr/>
            <p:nvPr/>
          </p:nvSpPr>
          <p:spPr>
            <a:xfrm>
              <a:off x="4091813" y="2241638"/>
              <a:ext cx="960375" cy="960050"/>
            </a:xfrm>
            <a:custGeom>
              <a:avLst/>
              <a:gdLst/>
              <a:ahLst/>
              <a:cxnLst/>
              <a:rect l="l" t="t" r="r" b="b"/>
              <a:pathLst>
                <a:path w="38415" h="38402" extrusionOk="0">
                  <a:moveTo>
                    <a:pt x="19542" y="9032"/>
                  </a:moveTo>
                  <a:lnTo>
                    <a:pt x="19889" y="9044"/>
                  </a:lnTo>
                  <a:lnTo>
                    <a:pt x="20237" y="9083"/>
                  </a:lnTo>
                  <a:lnTo>
                    <a:pt x="20584" y="9122"/>
                  </a:lnTo>
                  <a:lnTo>
                    <a:pt x="20931" y="9173"/>
                  </a:lnTo>
                  <a:lnTo>
                    <a:pt x="21279" y="9237"/>
                  </a:lnTo>
                  <a:lnTo>
                    <a:pt x="21626" y="9315"/>
                  </a:lnTo>
                  <a:lnTo>
                    <a:pt x="21973" y="9417"/>
                  </a:lnTo>
                  <a:lnTo>
                    <a:pt x="22385" y="9533"/>
                  </a:lnTo>
                  <a:lnTo>
                    <a:pt x="22797" y="9688"/>
                  </a:lnTo>
                  <a:lnTo>
                    <a:pt x="23195" y="9842"/>
                  </a:lnTo>
                  <a:lnTo>
                    <a:pt x="23581" y="10009"/>
                  </a:lnTo>
                  <a:lnTo>
                    <a:pt x="23954" y="10202"/>
                  </a:lnTo>
                  <a:lnTo>
                    <a:pt x="24328" y="10408"/>
                  </a:lnTo>
                  <a:lnTo>
                    <a:pt x="24675" y="10627"/>
                  </a:lnTo>
                  <a:lnTo>
                    <a:pt x="25022" y="10845"/>
                  </a:lnTo>
                  <a:lnTo>
                    <a:pt x="25357" y="11090"/>
                  </a:lnTo>
                  <a:lnTo>
                    <a:pt x="25678" y="11347"/>
                  </a:lnTo>
                  <a:lnTo>
                    <a:pt x="25987" y="11617"/>
                  </a:lnTo>
                  <a:lnTo>
                    <a:pt x="26283" y="11900"/>
                  </a:lnTo>
                  <a:lnTo>
                    <a:pt x="26579" y="12183"/>
                  </a:lnTo>
                  <a:lnTo>
                    <a:pt x="26849" y="12479"/>
                  </a:lnTo>
                  <a:lnTo>
                    <a:pt x="27106" y="12801"/>
                  </a:lnTo>
                  <a:lnTo>
                    <a:pt x="27364" y="13122"/>
                  </a:lnTo>
                  <a:lnTo>
                    <a:pt x="27595" y="13444"/>
                  </a:lnTo>
                  <a:lnTo>
                    <a:pt x="27814" y="13779"/>
                  </a:lnTo>
                  <a:lnTo>
                    <a:pt x="28020" y="14126"/>
                  </a:lnTo>
                  <a:lnTo>
                    <a:pt x="28226" y="14486"/>
                  </a:lnTo>
                  <a:lnTo>
                    <a:pt x="28406" y="14846"/>
                  </a:lnTo>
                  <a:lnTo>
                    <a:pt x="28560" y="15219"/>
                  </a:lnTo>
                  <a:lnTo>
                    <a:pt x="28714" y="15592"/>
                  </a:lnTo>
                  <a:lnTo>
                    <a:pt x="28856" y="15978"/>
                  </a:lnTo>
                  <a:lnTo>
                    <a:pt x="28972" y="16364"/>
                  </a:lnTo>
                  <a:lnTo>
                    <a:pt x="29087" y="16750"/>
                  </a:lnTo>
                  <a:lnTo>
                    <a:pt x="29177" y="17149"/>
                  </a:lnTo>
                  <a:lnTo>
                    <a:pt x="29242" y="17561"/>
                  </a:lnTo>
                  <a:lnTo>
                    <a:pt x="29306" y="17960"/>
                  </a:lnTo>
                  <a:lnTo>
                    <a:pt x="29345" y="18371"/>
                  </a:lnTo>
                  <a:lnTo>
                    <a:pt x="29370" y="18783"/>
                  </a:lnTo>
                  <a:lnTo>
                    <a:pt x="29383" y="19195"/>
                  </a:lnTo>
                  <a:lnTo>
                    <a:pt x="29370" y="19542"/>
                  </a:lnTo>
                  <a:lnTo>
                    <a:pt x="29358" y="19889"/>
                  </a:lnTo>
                  <a:lnTo>
                    <a:pt x="29332" y="20237"/>
                  </a:lnTo>
                  <a:lnTo>
                    <a:pt x="29280" y="20584"/>
                  </a:lnTo>
                  <a:lnTo>
                    <a:pt x="29229" y="20931"/>
                  </a:lnTo>
                  <a:lnTo>
                    <a:pt x="29165" y="21279"/>
                  </a:lnTo>
                  <a:lnTo>
                    <a:pt x="29087" y="21626"/>
                  </a:lnTo>
                  <a:lnTo>
                    <a:pt x="28997" y="21973"/>
                  </a:lnTo>
                  <a:lnTo>
                    <a:pt x="28869" y="22385"/>
                  </a:lnTo>
                  <a:lnTo>
                    <a:pt x="28727" y="22797"/>
                  </a:lnTo>
                  <a:lnTo>
                    <a:pt x="28573" y="23195"/>
                  </a:lnTo>
                  <a:lnTo>
                    <a:pt x="28393" y="23581"/>
                  </a:lnTo>
                  <a:lnTo>
                    <a:pt x="28200" y="23954"/>
                  </a:lnTo>
                  <a:lnTo>
                    <a:pt x="28007" y="24315"/>
                  </a:lnTo>
                  <a:lnTo>
                    <a:pt x="27788" y="24675"/>
                  </a:lnTo>
                  <a:lnTo>
                    <a:pt x="27557" y="25022"/>
                  </a:lnTo>
                  <a:lnTo>
                    <a:pt x="27312" y="25357"/>
                  </a:lnTo>
                  <a:lnTo>
                    <a:pt x="27055" y="25678"/>
                  </a:lnTo>
                  <a:lnTo>
                    <a:pt x="26785" y="25987"/>
                  </a:lnTo>
                  <a:lnTo>
                    <a:pt x="26515" y="26283"/>
                  </a:lnTo>
                  <a:lnTo>
                    <a:pt x="26219" y="26566"/>
                  </a:lnTo>
                  <a:lnTo>
                    <a:pt x="25923" y="26849"/>
                  </a:lnTo>
                  <a:lnTo>
                    <a:pt x="25614" y="27106"/>
                  </a:lnTo>
                  <a:lnTo>
                    <a:pt x="25292" y="27351"/>
                  </a:lnTo>
                  <a:lnTo>
                    <a:pt x="24958" y="27595"/>
                  </a:lnTo>
                  <a:lnTo>
                    <a:pt x="24623" y="27814"/>
                  </a:lnTo>
                  <a:lnTo>
                    <a:pt x="24276" y="28020"/>
                  </a:lnTo>
                  <a:lnTo>
                    <a:pt x="23916" y="28213"/>
                  </a:lnTo>
                  <a:lnTo>
                    <a:pt x="23556" y="28393"/>
                  </a:lnTo>
                  <a:lnTo>
                    <a:pt x="23195" y="28560"/>
                  </a:lnTo>
                  <a:lnTo>
                    <a:pt x="22809" y="28714"/>
                  </a:lnTo>
                  <a:lnTo>
                    <a:pt x="22436" y="28856"/>
                  </a:lnTo>
                  <a:lnTo>
                    <a:pt x="22050" y="28972"/>
                  </a:lnTo>
                  <a:lnTo>
                    <a:pt x="21652" y="29075"/>
                  </a:lnTo>
                  <a:lnTo>
                    <a:pt x="21253" y="29165"/>
                  </a:lnTo>
                  <a:lnTo>
                    <a:pt x="20854" y="29242"/>
                  </a:lnTo>
                  <a:lnTo>
                    <a:pt x="20442" y="29306"/>
                  </a:lnTo>
                  <a:lnTo>
                    <a:pt x="20044" y="29345"/>
                  </a:lnTo>
                  <a:lnTo>
                    <a:pt x="19632" y="29370"/>
                  </a:lnTo>
                  <a:lnTo>
                    <a:pt x="19207" y="29383"/>
                  </a:lnTo>
                  <a:lnTo>
                    <a:pt x="18873" y="29370"/>
                  </a:lnTo>
                  <a:lnTo>
                    <a:pt x="18526" y="29358"/>
                  </a:lnTo>
                  <a:lnTo>
                    <a:pt x="18178" y="29332"/>
                  </a:lnTo>
                  <a:lnTo>
                    <a:pt x="17831" y="29280"/>
                  </a:lnTo>
                  <a:lnTo>
                    <a:pt x="17484" y="29229"/>
                  </a:lnTo>
                  <a:lnTo>
                    <a:pt x="17136" y="29165"/>
                  </a:lnTo>
                  <a:lnTo>
                    <a:pt x="16789" y="29087"/>
                  </a:lnTo>
                  <a:lnTo>
                    <a:pt x="16441" y="28997"/>
                  </a:lnTo>
                  <a:lnTo>
                    <a:pt x="16017" y="28869"/>
                  </a:lnTo>
                  <a:lnTo>
                    <a:pt x="15618" y="28727"/>
                  </a:lnTo>
                  <a:lnTo>
                    <a:pt x="15219" y="28560"/>
                  </a:lnTo>
                  <a:lnTo>
                    <a:pt x="14833" y="28393"/>
                  </a:lnTo>
                  <a:lnTo>
                    <a:pt x="14447" y="28200"/>
                  </a:lnTo>
                  <a:lnTo>
                    <a:pt x="14087" y="27994"/>
                  </a:lnTo>
                  <a:lnTo>
                    <a:pt x="13727" y="27788"/>
                  </a:lnTo>
                  <a:lnTo>
                    <a:pt x="13393" y="27557"/>
                  </a:lnTo>
                  <a:lnTo>
                    <a:pt x="13058" y="27312"/>
                  </a:lnTo>
                  <a:lnTo>
                    <a:pt x="12736" y="27055"/>
                  </a:lnTo>
                  <a:lnTo>
                    <a:pt x="12415" y="26785"/>
                  </a:lnTo>
                  <a:lnTo>
                    <a:pt x="12119" y="26515"/>
                  </a:lnTo>
                  <a:lnTo>
                    <a:pt x="11836" y="26219"/>
                  </a:lnTo>
                  <a:lnTo>
                    <a:pt x="11566" y="25923"/>
                  </a:lnTo>
                  <a:lnTo>
                    <a:pt x="11296" y="25614"/>
                  </a:lnTo>
                  <a:lnTo>
                    <a:pt x="11051" y="25292"/>
                  </a:lnTo>
                  <a:lnTo>
                    <a:pt x="10820" y="24958"/>
                  </a:lnTo>
                  <a:lnTo>
                    <a:pt x="10588" y="24623"/>
                  </a:lnTo>
                  <a:lnTo>
                    <a:pt x="10382" y="24276"/>
                  </a:lnTo>
                  <a:lnTo>
                    <a:pt x="10189" y="23916"/>
                  </a:lnTo>
                  <a:lnTo>
                    <a:pt x="10009" y="23556"/>
                  </a:lnTo>
                  <a:lnTo>
                    <a:pt x="9842" y="23183"/>
                  </a:lnTo>
                  <a:lnTo>
                    <a:pt x="9688" y="22810"/>
                  </a:lnTo>
                  <a:lnTo>
                    <a:pt x="9559" y="22424"/>
                  </a:lnTo>
                  <a:lnTo>
                    <a:pt x="9430" y="22038"/>
                  </a:lnTo>
                  <a:lnTo>
                    <a:pt x="9327" y="21652"/>
                  </a:lnTo>
                  <a:lnTo>
                    <a:pt x="9237" y="21253"/>
                  </a:lnTo>
                  <a:lnTo>
                    <a:pt x="9160" y="20854"/>
                  </a:lnTo>
                  <a:lnTo>
                    <a:pt x="9109" y="20442"/>
                  </a:lnTo>
                  <a:lnTo>
                    <a:pt x="9057" y="20031"/>
                  </a:lnTo>
                  <a:lnTo>
                    <a:pt x="9031" y="19619"/>
                  </a:lnTo>
                  <a:lnTo>
                    <a:pt x="9031" y="19207"/>
                  </a:lnTo>
                  <a:lnTo>
                    <a:pt x="9031" y="18860"/>
                  </a:lnTo>
                  <a:lnTo>
                    <a:pt x="9057" y="18513"/>
                  </a:lnTo>
                  <a:lnTo>
                    <a:pt x="9083" y="18178"/>
                  </a:lnTo>
                  <a:lnTo>
                    <a:pt x="9121" y="17831"/>
                  </a:lnTo>
                  <a:lnTo>
                    <a:pt x="9173" y="17484"/>
                  </a:lnTo>
                  <a:lnTo>
                    <a:pt x="9250" y="17123"/>
                  </a:lnTo>
                  <a:lnTo>
                    <a:pt x="9327" y="16776"/>
                  </a:lnTo>
                  <a:lnTo>
                    <a:pt x="9417" y="16429"/>
                  </a:lnTo>
                  <a:lnTo>
                    <a:pt x="9546" y="16017"/>
                  </a:lnTo>
                  <a:lnTo>
                    <a:pt x="9688" y="15605"/>
                  </a:lnTo>
                  <a:lnTo>
                    <a:pt x="9842" y="15219"/>
                  </a:lnTo>
                  <a:lnTo>
                    <a:pt x="10022" y="14833"/>
                  </a:lnTo>
                  <a:lnTo>
                    <a:pt x="10202" y="14448"/>
                  </a:lnTo>
                  <a:lnTo>
                    <a:pt x="10408" y="14087"/>
                  </a:lnTo>
                  <a:lnTo>
                    <a:pt x="10627" y="13727"/>
                  </a:lnTo>
                  <a:lnTo>
                    <a:pt x="10858" y="13380"/>
                  </a:lnTo>
                  <a:lnTo>
                    <a:pt x="11103" y="13045"/>
                  </a:lnTo>
                  <a:lnTo>
                    <a:pt x="11347" y="12724"/>
                  </a:lnTo>
                  <a:lnTo>
                    <a:pt x="11617" y="12415"/>
                  </a:lnTo>
                  <a:lnTo>
                    <a:pt x="11900" y="12119"/>
                  </a:lnTo>
                  <a:lnTo>
                    <a:pt x="12183" y="11836"/>
                  </a:lnTo>
                  <a:lnTo>
                    <a:pt x="12492" y="11553"/>
                  </a:lnTo>
                  <a:lnTo>
                    <a:pt x="12801" y="11296"/>
                  </a:lnTo>
                  <a:lnTo>
                    <a:pt x="13122" y="11051"/>
                  </a:lnTo>
                  <a:lnTo>
                    <a:pt x="13444" y="10807"/>
                  </a:lnTo>
                  <a:lnTo>
                    <a:pt x="13791" y="10588"/>
                  </a:lnTo>
                  <a:lnTo>
                    <a:pt x="14139" y="10382"/>
                  </a:lnTo>
                  <a:lnTo>
                    <a:pt x="14486" y="10189"/>
                  </a:lnTo>
                  <a:lnTo>
                    <a:pt x="14846" y="10009"/>
                  </a:lnTo>
                  <a:lnTo>
                    <a:pt x="15219" y="9842"/>
                  </a:lnTo>
                  <a:lnTo>
                    <a:pt x="15592" y="9688"/>
                  </a:lnTo>
                  <a:lnTo>
                    <a:pt x="15978" y="9559"/>
                  </a:lnTo>
                  <a:lnTo>
                    <a:pt x="16364" y="9430"/>
                  </a:lnTo>
                  <a:lnTo>
                    <a:pt x="16763" y="9327"/>
                  </a:lnTo>
                  <a:lnTo>
                    <a:pt x="17162" y="9237"/>
                  </a:lnTo>
                  <a:lnTo>
                    <a:pt x="17561" y="9160"/>
                  </a:lnTo>
                  <a:lnTo>
                    <a:pt x="17960" y="9096"/>
                  </a:lnTo>
                  <a:lnTo>
                    <a:pt x="18371" y="9057"/>
                  </a:lnTo>
                  <a:lnTo>
                    <a:pt x="18783" y="9032"/>
                  </a:lnTo>
                  <a:close/>
                  <a:moveTo>
                    <a:pt x="19195" y="1"/>
                  </a:moveTo>
                  <a:lnTo>
                    <a:pt x="18628" y="13"/>
                  </a:lnTo>
                  <a:lnTo>
                    <a:pt x="18075" y="26"/>
                  </a:lnTo>
                  <a:lnTo>
                    <a:pt x="18217" y="2406"/>
                  </a:lnTo>
                  <a:lnTo>
                    <a:pt x="17728" y="2445"/>
                  </a:lnTo>
                  <a:lnTo>
                    <a:pt x="17265" y="2496"/>
                  </a:lnTo>
                  <a:lnTo>
                    <a:pt x="16789" y="2561"/>
                  </a:lnTo>
                  <a:lnTo>
                    <a:pt x="16326" y="2638"/>
                  </a:lnTo>
                  <a:lnTo>
                    <a:pt x="15850" y="2715"/>
                  </a:lnTo>
                  <a:lnTo>
                    <a:pt x="15399" y="2818"/>
                  </a:lnTo>
                  <a:lnTo>
                    <a:pt x="14936" y="2934"/>
                  </a:lnTo>
                  <a:lnTo>
                    <a:pt x="14486" y="3062"/>
                  </a:lnTo>
                  <a:lnTo>
                    <a:pt x="14036" y="3204"/>
                  </a:lnTo>
                  <a:lnTo>
                    <a:pt x="13586" y="3345"/>
                  </a:lnTo>
                  <a:lnTo>
                    <a:pt x="13148" y="3513"/>
                  </a:lnTo>
                  <a:lnTo>
                    <a:pt x="12711" y="3693"/>
                  </a:lnTo>
                  <a:lnTo>
                    <a:pt x="12286" y="3873"/>
                  </a:lnTo>
                  <a:lnTo>
                    <a:pt x="11862" y="4079"/>
                  </a:lnTo>
                  <a:lnTo>
                    <a:pt x="11437" y="4284"/>
                  </a:lnTo>
                  <a:lnTo>
                    <a:pt x="11025" y="4503"/>
                  </a:lnTo>
                  <a:lnTo>
                    <a:pt x="9868" y="2419"/>
                  </a:lnTo>
                  <a:lnTo>
                    <a:pt x="9520" y="2625"/>
                  </a:lnTo>
                  <a:lnTo>
                    <a:pt x="9173" y="2831"/>
                  </a:lnTo>
                  <a:lnTo>
                    <a:pt x="8838" y="3049"/>
                  </a:lnTo>
                  <a:lnTo>
                    <a:pt x="8504" y="3268"/>
                  </a:lnTo>
                  <a:lnTo>
                    <a:pt x="8169" y="3487"/>
                  </a:lnTo>
                  <a:lnTo>
                    <a:pt x="7835" y="3731"/>
                  </a:lnTo>
                  <a:lnTo>
                    <a:pt x="7513" y="3963"/>
                  </a:lnTo>
                  <a:lnTo>
                    <a:pt x="7205" y="4220"/>
                  </a:lnTo>
                  <a:lnTo>
                    <a:pt x="6883" y="4477"/>
                  </a:lnTo>
                  <a:lnTo>
                    <a:pt x="6587" y="4735"/>
                  </a:lnTo>
                  <a:lnTo>
                    <a:pt x="6278" y="5005"/>
                  </a:lnTo>
                  <a:lnTo>
                    <a:pt x="5982" y="5275"/>
                  </a:lnTo>
                  <a:lnTo>
                    <a:pt x="5687" y="5558"/>
                  </a:lnTo>
                  <a:lnTo>
                    <a:pt x="5404" y="5854"/>
                  </a:lnTo>
                  <a:lnTo>
                    <a:pt x="5133" y="6137"/>
                  </a:lnTo>
                  <a:lnTo>
                    <a:pt x="4850" y="6446"/>
                  </a:lnTo>
                  <a:lnTo>
                    <a:pt x="6639" y="8028"/>
                  </a:lnTo>
                  <a:lnTo>
                    <a:pt x="6330" y="8375"/>
                  </a:lnTo>
                  <a:lnTo>
                    <a:pt x="6047" y="8736"/>
                  </a:lnTo>
                  <a:lnTo>
                    <a:pt x="5764" y="9096"/>
                  </a:lnTo>
                  <a:lnTo>
                    <a:pt x="5481" y="9469"/>
                  </a:lnTo>
                  <a:lnTo>
                    <a:pt x="5223" y="9855"/>
                  </a:lnTo>
                  <a:lnTo>
                    <a:pt x="4966" y="10241"/>
                  </a:lnTo>
                  <a:lnTo>
                    <a:pt x="4722" y="10640"/>
                  </a:lnTo>
                  <a:lnTo>
                    <a:pt x="4490" y="11051"/>
                  </a:lnTo>
                  <a:lnTo>
                    <a:pt x="4271" y="11463"/>
                  </a:lnTo>
                  <a:lnTo>
                    <a:pt x="4053" y="11887"/>
                  </a:lnTo>
                  <a:lnTo>
                    <a:pt x="3860" y="12312"/>
                  </a:lnTo>
                  <a:lnTo>
                    <a:pt x="3667" y="12749"/>
                  </a:lnTo>
                  <a:lnTo>
                    <a:pt x="3487" y="13200"/>
                  </a:lnTo>
                  <a:lnTo>
                    <a:pt x="3320" y="13650"/>
                  </a:lnTo>
                  <a:lnTo>
                    <a:pt x="3165" y="14113"/>
                  </a:lnTo>
                  <a:lnTo>
                    <a:pt x="3024" y="14576"/>
                  </a:lnTo>
                  <a:lnTo>
                    <a:pt x="747" y="13933"/>
                  </a:lnTo>
                  <a:lnTo>
                    <a:pt x="734" y="13972"/>
                  </a:lnTo>
                  <a:lnTo>
                    <a:pt x="554" y="14628"/>
                  </a:lnTo>
                  <a:lnTo>
                    <a:pt x="412" y="15284"/>
                  </a:lnTo>
                  <a:lnTo>
                    <a:pt x="283" y="15940"/>
                  </a:lnTo>
                  <a:lnTo>
                    <a:pt x="181" y="16596"/>
                  </a:lnTo>
                  <a:lnTo>
                    <a:pt x="103" y="17252"/>
                  </a:lnTo>
                  <a:lnTo>
                    <a:pt x="52" y="17908"/>
                  </a:lnTo>
                  <a:lnTo>
                    <a:pt x="13" y="18564"/>
                  </a:lnTo>
                  <a:lnTo>
                    <a:pt x="0" y="19207"/>
                  </a:lnTo>
                  <a:lnTo>
                    <a:pt x="13" y="19773"/>
                  </a:lnTo>
                  <a:lnTo>
                    <a:pt x="39" y="20327"/>
                  </a:lnTo>
                  <a:lnTo>
                    <a:pt x="2419" y="20185"/>
                  </a:lnTo>
                  <a:lnTo>
                    <a:pt x="2445" y="20661"/>
                  </a:lnTo>
                  <a:lnTo>
                    <a:pt x="2496" y="21137"/>
                  </a:lnTo>
                  <a:lnTo>
                    <a:pt x="2560" y="21600"/>
                  </a:lnTo>
                  <a:lnTo>
                    <a:pt x="2638" y="22076"/>
                  </a:lnTo>
                  <a:lnTo>
                    <a:pt x="2715" y="22539"/>
                  </a:lnTo>
                  <a:lnTo>
                    <a:pt x="2818" y="23003"/>
                  </a:lnTo>
                  <a:lnTo>
                    <a:pt x="2934" y="23453"/>
                  </a:lnTo>
                  <a:lnTo>
                    <a:pt x="3062" y="23916"/>
                  </a:lnTo>
                  <a:lnTo>
                    <a:pt x="3204" y="24366"/>
                  </a:lnTo>
                  <a:lnTo>
                    <a:pt x="3345" y="24804"/>
                  </a:lnTo>
                  <a:lnTo>
                    <a:pt x="3512" y="25241"/>
                  </a:lnTo>
                  <a:lnTo>
                    <a:pt x="3693" y="25678"/>
                  </a:lnTo>
                  <a:lnTo>
                    <a:pt x="3873" y="26116"/>
                  </a:lnTo>
                  <a:lnTo>
                    <a:pt x="4079" y="26540"/>
                  </a:lnTo>
                  <a:lnTo>
                    <a:pt x="4284" y="26952"/>
                  </a:lnTo>
                  <a:lnTo>
                    <a:pt x="4503" y="27364"/>
                  </a:lnTo>
                  <a:lnTo>
                    <a:pt x="2419" y="28521"/>
                  </a:lnTo>
                  <a:lnTo>
                    <a:pt x="2625" y="28869"/>
                  </a:lnTo>
                  <a:lnTo>
                    <a:pt x="2831" y="29216"/>
                  </a:lnTo>
                  <a:lnTo>
                    <a:pt x="3036" y="29563"/>
                  </a:lnTo>
                  <a:lnTo>
                    <a:pt x="3255" y="29898"/>
                  </a:lnTo>
                  <a:lnTo>
                    <a:pt x="3487" y="30232"/>
                  </a:lnTo>
                  <a:lnTo>
                    <a:pt x="3718" y="30554"/>
                  </a:lnTo>
                  <a:lnTo>
                    <a:pt x="3963" y="30876"/>
                  </a:lnTo>
                  <a:lnTo>
                    <a:pt x="4207" y="31197"/>
                  </a:lnTo>
                  <a:lnTo>
                    <a:pt x="4464" y="31506"/>
                  </a:lnTo>
                  <a:lnTo>
                    <a:pt x="4722" y="31815"/>
                  </a:lnTo>
                  <a:lnTo>
                    <a:pt x="4992" y="32111"/>
                  </a:lnTo>
                  <a:lnTo>
                    <a:pt x="5275" y="32407"/>
                  </a:lnTo>
                  <a:lnTo>
                    <a:pt x="5558" y="32702"/>
                  </a:lnTo>
                  <a:lnTo>
                    <a:pt x="5841" y="32985"/>
                  </a:lnTo>
                  <a:lnTo>
                    <a:pt x="6137" y="33268"/>
                  </a:lnTo>
                  <a:lnTo>
                    <a:pt x="6433" y="33539"/>
                  </a:lnTo>
                  <a:lnTo>
                    <a:pt x="8028" y="31763"/>
                  </a:lnTo>
                  <a:lnTo>
                    <a:pt x="8375" y="32059"/>
                  </a:lnTo>
                  <a:lnTo>
                    <a:pt x="8723" y="32355"/>
                  </a:lnTo>
                  <a:lnTo>
                    <a:pt x="9096" y="32638"/>
                  </a:lnTo>
                  <a:lnTo>
                    <a:pt x="9469" y="32908"/>
                  </a:lnTo>
                  <a:lnTo>
                    <a:pt x="9842" y="33178"/>
                  </a:lnTo>
                  <a:lnTo>
                    <a:pt x="10241" y="33436"/>
                  </a:lnTo>
                  <a:lnTo>
                    <a:pt x="10640" y="33680"/>
                  </a:lnTo>
                  <a:lnTo>
                    <a:pt x="11038" y="33912"/>
                  </a:lnTo>
                  <a:lnTo>
                    <a:pt x="11450" y="34130"/>
                  </a:lnTo>
                  <a:lnTo>
                    <a:pt x="11875" y="34349"/>
                  </a:lnTo>
                  <a:lnTo>
                    <a:pt x="12312" y="34542"/>
                  </a:lnTo>
                  <a:lnTo>
                    <a:pt x="12749" y="34735"/>
                  </a:lnTo>
                  <a:lnTo>
                    <a:pt x="13187" y="34915"/>
                  </a:lnTo>
                  <a:lnTo>
                    <a:pt x="13650" y="35082"/>
                  </a:lnTo>
                  <a:lnTo>
                    <a:pt x="14100" y="35237"/>
                  </a:lnTo>
                  <a:lnTo>
                    <a:pt x="14576" y="35378"/>
                  </a:lnTo>
                  <a:lnTo>
                    <a:pt x="13920" y="37655"/>
                  </a:lnTo>
                  <a:lnTo>
                    <a:pt x="13971" y="37681"/>
                  </a:lnTo>
                  <a:lnTo>
                    <a:pt x="14628" y="37848"/>
                  </a:lnTo>
                  <a:lnTo>
                    <a:pt x="15284" y="38003"/>
                  </a:lnTo>
                  <a:lnTo>
                    <a:pt x="15940" y="38118"/>
                  </a:lnTo>
                  <a:lnTo>
                    <a:pt x="16596" y="38221"/>
                  </a:lnTo>
                  <a:lnTo>
                    <a:pt x="17252" y="38299"/>
                  </a:lnTo>
                  <a:lnTo>
                    <a:pt x="17908" y="38363"/>
                  </a:lnTo>
                  <a:lnTo>
                    <a:pt x="18564" y="38389"/>
                  </a:lnTo>
                  <a:lnTo>
                    <a:pt x="19220" y="38401"/>
                  </a:lnTo>
                  <a:lnTo>
                    <a:pt x="19799" y="38401"/>
                  </a:lnTo>
                  <a:lnTo>
                    <a:pt x="20365" y="38376"/>
                  </a:lnTo>
                  <a:lnTo>
                    <a:pt x="20224" y="35996"/>
                  </a:lnTo>
                  <a:lnTo>
                    <a:pt x="20700" y="35957"/>
                  </a:lnTo>
                  <a:lnTo>
                    <a:pt x="21176" y="35906"/>
                  </a:lnTo>
                  <a:lnTo>
                    <a:pt x="21652" y="35841"/>
                  </a:lnTo>
                  <a:lnTo>
                    <a:pt x="22115" y="35764"/>
                  </a:lnTo>
                  <a:lnTo>
                    <a:pt x="22578" y="35674"/>
                  </a:lnTo>
                  <a:lnTo>
                    <a:pt x="23041" y="35571"/>
                  </a:lnTo>
                  <a:lnTo>
                    <a:pt x="23504" y="35468"/>
                  </a:lnTo>
                  <a:lnTo>
                    <a:pt x="23954" y="35340"/>
                  </a:lnTo>
                  <a:lnTo>
                    <a:pt x="24405" y="35198"/>
                  </a:lnTo>
                  <a:lnTo>
                    <a:pt x="24842" y="35044"/>
                  </a:lnTo>
                  <a:lnTo>
                    <a:pt x="25280" y="34877"/>
                  </a:lnTo>
                  <a:lnTo>
                    <a:pt x="25717" y="34709"/>
                  </a:lnTo>
                  <a:lnTo>
                    <a:pt x="26154" y="34516"/>
                  </a:lnTo>
                  <a:lnTo>
                    <a:pt x="26579" y="34311"/>
                  </a:lnTo>
                  <a:lnTo>
                    <a:pt x="26991" y="34105"/>
                  </a:lnTo>
                  <a:lnTo>
                    <a:pt x="27402" y="33886"/>
                  </a:lnTo>
                  <a:lnTo>
                    <a:pt x="28560" y="35970"/>
                  </a:lnTo>
                  <a:lnTo>
                    <a:pt x="28920" y="35764"/>
                  </a:lnTo>
                  <a:lnTo>
                    <a:pt x="29255" y="35558"/>
                  </a:lnTo>
                  <a:lnTo>
                    <a:pt x="29602" y="35340"/>
                  </a:lnTo>
                  <a:lnTo>
                    <a:pt x="29937" y="35121"/>
                  </a:lnTo>
                  <a:lnTo>
                    <a:pt x="30271" y="34889"/>
                  </a:lnTo>
                  <a:lnTo>
                    <a:pt x="30593" y="34658"/>
                  </a:lnTo>
                  <a:lnTo>
                    <a:pt x="30914" y="34413"/>
                  </a:lnTo>
                  <a:lnTo>
                    <a:pt x="31236" y="34169"/>
                  </a:lnTo>
                  <a:lnTo>
                    <a:pt x="31545" y="33912"/>
                  </a:lnTo>
                  <a:lnTo>
                    <a:pt x="31853" y="33654"/>
                  </a:lnTo>
                  <a:lnTo>
                    <a:pt x="32149" y="33384"/>
                  </a:lnTo>
                  <a:lnTo>
                    <a:pt x="32445" y="33101"/>
                  </a:lnTo>
                  <a:lnTo>
                    <a:pt x="32741" y="32818"/>
                  </a:lnTo>
                  <a:lnTo>
                    <a:pt x="33024" y="32535"/>
                  </a:lnTo>
                  <a:lnTo>
                    <a:pt x="33307" y="32239"/>
                  </a:lnTo>
                  <a:lnTo>
                    <a:pt x="33577" y="31943"/>
                  </a:lnTo>
                  <a:lnTo>
                    <a:pt x="31789" y="30348"/>
                  </a:lnTo>
                  <a:lnTo>
                    <a:pt x="32098" y="30001"/>
                  </a:lnTo>
                  <a:lnTo>
                    <a:pt x="32381" y="29654"/>
                  </a:lnTo>
                  <a:lnTo>
                    <a:pt x="32664" y="29280"/>
                  </a:lnTo>
                  <a:lnTo>
                    <a:pt x="32934" y="28907"/>
                  </a:lnTo>
                  <a:lnTo>
                    <a:pt x="33204" y="28521"/>
                  </a:lnTo>
                  <a:lnTo>
                    <a:pt x="33461" y="28135"/>
                  </a:lnTo>
                  <a:lnTo>
                    <a:pt x="33706" y="27737"/>
                  </a:lnTo>
                  <a:lnTo>
                    <a:pt x="33937" y="27325"/>
                  </a:lnTo>
                  <a:lnTo>
                    <a:pt x="34156" y="26913"/>
                  </a:lnTo>
                  <a:lnTo>
                    <a:pt x="34362" y="26489"/>
                  </a:lnTo>
                  <a:lnTo>
                    <a:pt x="34568" y="26064"/>
                  </a:lnTo>
                  <a:lnTo>
                    <a:pt x="34761" y="25627"/>
                  </a:lnTo>
                  <a:lnTo>
                    <a:pt x="34928" y="25177"/>
                  </a:lnTo>
                  <a:lnTo>
                    <a:pt x="35095" y="24726"/>
                  </a:lnTo>
                  <a:lnTo>
                    <a:pt x="35250" y="24263"/>
                  </a:lnTo>
                  <a:lnTo>
                    <a:pt x="35391" y="23800"/>
                  </a:lnTo>
                  <a:lnTo>
                    <a:pt x="37668" y="24443"/>
                  </a:lnTo>
                  <a:lnTo>
                    <a:pt x="37681" y="24430"/>
                  </a:lnTo>
                  <a:lnTo>
                    <a:pt x="37848" y="23774"/>
                  </a:lnTo>
                  <a:lnTo>
                    <a:pt x="38003" y="23118"/>
                  </a:lnTo>
                  <a:lnTo>
                    <a:pt x="38131" y="22462"/>
                  </a:lnTo>
                  <a:lnTo>
                    <a:pt x="38234" y="21806"/>
                  </a:lnTo>
                  <a:lnTo>
                    <a:pt x="38311" y="21150"/>
                  </a:lnTo>
                  <a:lnTo>
                    <a:pt x="38363" y="20494"/>
                  </a:lnTo>
                  <a:lnTo>
                    <a:pt x="38401" y="19838"/>
                  </a:lnTo>
                  <a:lnTo>
                    <a:pt x="38414" y="19195"/>
                  </a:lnTo>
                  <a:lnTo>
                    <a:pt x="38401" y="18616"/>
                  </a:lnTo>
                  <a:lnTo>
                    <a:pt x="38376" y="18050"/>
                  </a:lnTo>
                  <a:lnTo>
                    <a:pt x="35996" y="18191"/>
                  </a:lnTo>
                  <a:lnTo>
                    <a:pt x="35957" y="17715"/>
                  </a:lnTo>
                  <a:lnTo>
                    <a:pt x="35906" y="17239"/>
                  </a:lnTo>
                  <a:lnTo>
                    <a:pt x="35854" y="16776"/>
                  </a:lnTo>
                  <a:lnTo>
                    <a:pt x="35777" y="16300"/>
                  </a:lnTo>
                  <a:lnTo>
                    <a:pt x="35687" y="15837"/>
                  </a:lnTo>
                  <a:lnTo>
                    <a:pt x="35584" y="15374"/>
                  </a:lnTo>
                  <a:lnTo>
                    <a:pt x="35468" y="14924"/>
                  </a:lnTo>
                  <a:lnTo>
                    <a:pt x="35340" y="14473"/>
                  </a:lnTo>
                  <a:lnTo>
                    <a:pt x="35198" y="14023"/>
                  </a:lnTo>
                  <a:lnTo>
                    <a:pt x="35057" y="13573"/>
                  </a:lnTo>
                  <a:lnTo>
                    <a:pt x="34889" y="13135"/>
                  </a:lnTo>
                  <a:lnTo>
                    <a:pt x="34709" y="12698"/>
                  </a:lnTo>
                  <a:lnTo>
                    <a:pt x="34529" y="12273"/>
                  </a:lnTo>
                  <a:lnTo>
                    <a:pt x="34323" y="11849"/>
                  </a:lnTo>
                  <a:lnTo>
                    <a:pt x="34118" y="11424"/>
                  </a:lnTo>
                  <a:lnTo>
                    <a:pt x="33886" y="11013"/>
                  </a:lnTo>
                  <a:lnTo>
                    <a:pt x="35970" y="9855"/>
                  </a:lnTo>
                  <a:lnTo>
                    <a:pt x="35777" y="9508"/>
                  </a:lnTo>
                  <a:lnTo>
                    <a:pt x="35571" y="9160"/>
                  </a:lnTo>
                  <a:lnTo>
                    <a:pt x="35353" y="8826"/>
                  </a:lnTo>
                  <a:lnTo>
                    <a:pt x="35134" y="8478"/>
                  </a:lnTo>
                  <a:lnTo>
                    <a:pt x="34902" y="8157"/>
                  </a:lnTo>
                  <a:lnTo>
                    <a:pt x="34671" y="7822"/>
                  </a:lnTo>
                  <a:lnTo>
                    <a:pt x="34426" y="7501"/>
                  </a:lnTo>
                  <a:lnTo>
                    <a:pt x="34182" y="7192"/>
                  </a:lnTo>
                  <a:lnTo>
                    <a:pt x="33925" y="6870"/>
                  </a:lnTo>
                  <a:lnTo>
                    <a:pt x="33667" y="6562"/>
                  </a:lnTo>
                  <a:lnTo>
                    <a:pt x="33397" y="6266"/>
                  </a:lnTo>
                  <a:lnTo>
                    <a:pt x="33114" y="5970"/>
                  </a:lnTo>
                  <a:lnTo>
                    <a:pt x="32831" y="5674"/>
                  </a:lnTo>
                  <a:lnTo>
                    <a:pt x="32548" y="5391"/>
                  </a:lnTo>
                  <a:lnTo>
                    <a:pt x="32252" y="5121"/>
                  </a:lnTo>
                  <a:lnTo>
                    <a:pt x="31956" y="4838"/>
                  </a:lnTo>
                  <a:lnTo>
                    <a:pt x="30361" y="6626"/>
                  </a:lnTo>
                  <a:lnTo>
                    <a:pt x="30014" y="6330"/>
                  </a:lnTo>
                  <a:lnTo>
                    <a:pt x="29666" y="6034"/>
                  </a:lnTo>
                  <a:lnTo>
                    <a:pt x="29293" y="5751"/>
                  </a:lnTo>
                  <a:lnTo>
                    <a:pt x="28920" y="5481"/>
                  </a:lnTo>
                  <a:lnTo>
                    <a:pt x="28547" y="5211"/>
                  </a:lnTo>
                  <a:lnTo>
                    <a:pt x="28148" y="4953"/>
                  </a:lnTo>
                  <a:lnTo>
                    <a:pt x="27750" y="4709"/>
                  </a:lnTo>
                  <a:lnTo>
                    <a:pt x="27351" y="4477"/>
                  </a:lnTo>
                  <a:lnTo>
                    <a:pt x="26926" y="4259"/>
                  </a:lnTo>
                  <a:lnTo>
                    <a:pt x="26515" y="4053"/>
                  </a:lnTo>
                  <a:lnTo>
                    <a:pt x="26077" y="3847"/>
                  </a:lnTo>
                  <a:lnTo>
                    <a:pt x="25640" y="3654"/>
                  </a:lnTo>
                  <a:lnTo>
                    <a:pt x="25189" y="3474"/>
                  </a:lnTo>
                  <a:lnTo>
                    <a:pt x="24739" y="3320"/>
                  </a:lnTo>
                  <a:lnTo>
                    <a:pt x="24276" y="3165"/>
                  </a:lnTo>
                  <a:lnTo>
                    <a:pt x="23813" y="3024"/>
                  </a:lnTo>
                  <a:lnTo>
                    <a:pt x="24456" y="734"/>
                  </a:lnTo>
                  <a:lnTo>
                    <a:pt x="24430" y="734"/>
                  </a:lnTo>
                  <a:lnTo>
                    <a:pt x="23774" y="554"/>
                  </a:lnTo>
                  <a:lnTo>
                    <a:pt x="23118" y="412"/>
                  </a:lnTo>
                  <a:lnTo>
                    <a:pt x="22462" y="284"/>
                  </a:lnTo>
                  <a:lnTo>
                    <a:pt x="21806" y="181"/>
                  </a:lnTo>
                  <a:lnTo>
                    <a:pt x="21150" y="103"/>
                  </a:lnTo>
                  <a:lnTo>
                    <a:pt x="20494" y="39"/>
                  </a:lnTo>
                  <a:lnTo>
                    <a:pt x="19851" y="13"/>
                  </a:lnTo>
                  <a:lnTo>
                    <a:pt x="191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961;p38">
              <a:extLst>
                <a:ext uri="{FF2B5EF4-FFF2-40B4-BE49-F238E27FC236}">
                  <a16:creationId xmlns:a16="http://schemas.microsoft.com/office/drawing/2014/main" id="{968F0471-37C4-7371-A5F7-0DB410F3FBCB}"/>
                </a:ext>
              </a:extLst>
            </p:cNvPr>
            <p:cNvSpPr/>
            <p:nvPr/>
          </p:nvSpPr>
          <p:spPr>
            <a:xfrm>
              <a:off x="4365188" y="2515013"/>
              <a:ext cx="413625" cy="413625"/>
            </a:xfrm>
            <a:custGeom>
              <a:avLst/>
              <a:gdLst/>
              <a:ahLst/>
              <a:cxnLst/>
              <a:rect l="l" t="t" r="r" b="b"/>
              <a:pathLst>
                <a:path w="16545" h="16545" extrusionOk="0">
                  <a:moveTo>
                    <a:pt x="7848" y="0"/>
                  </a:moveTo>
                  <a:lnTo>
                    <a:pt x="7423" y="39"/>
                  </a:lnTo>
                  <a:lnTo>
                    <a:pt x="7012" y="91"/>
                  </a:lnTo>
                  <a:lnTo>
                    <a:pt x="6600" y="168"/>
                  </a:lnTo>
                  <a:lnTo>
                    <a:pt x="6201" y="258"/>
                  </a:lnTo>
                  <a:lnTo>
                    <a:pt x="5815" y="361"/>
                  </a:lnTo>
                  <a:lnTo>
                    <a:pt x="5429" y="502"/>
                  </a:lnTo>
                  <a:lnTo>
                    <a:pt x="5056" y="644"/>
                  </a:lnTo>
                  <a:lnTo>
                    <a:pt x="4683" y="811"/>
                  </a:lnTo>
                  <a:lnTo>
                    <a:pt x="4323" y="991"/>
                  </a:lnTo>
                  <a:lnTo>
                    <a:pt x="3976" y="1197"/>
                  </a:lnTo>
                  <a:lnTo>
                    <a:pt x="3641" y="1403"/>
                  </a:lnTo>
                  <a:lnTo>
                    <a:pt x="3319" y="1634"/>
                  </a:lnTo>
                  <a:lnTo>
                    <a:pt x="3011" y="1879"/>
                  </a:lnTo>
                  <a:lnTo>
                    <a:pt x="2702" y="2149"/>
                  </a:lnTo>
                  <a:lnTo>
                    <a:pt x="2419" y="2419"/>
                  </a:lnTo>
                  <a:lnTo>
                    <a:pt x="2149" y="2702"/>
                  </a:lnTo>
                  <a:lnTo>
                    <a:pt x="1892" y="3011"/>
                  </a:lnTo>
                  <a:lnTo>
                    <a:pt x="1647" y="3320"/>
                  </a:lnTo>
                  <a:lnTo>
                    <a:pt x="1416" y="3641"/>
                  </a:lnTo>
                  <a:lnTo>
                    <a:pt x="1197" y="3976"/>
                  </a:lnTo>
                  <a:lnTo>
                    <a:pt x="991" y="4323"/>
                  </a:lnTo>
                  <a:lnTo>
                    <a:pt x="811" y="4683"/>
                  </a:lnTo>
                  <a:lnTo>
                    <a:pt x="644" y="5043"/>
                  </a:lnTo>
                  <a:lnTo>
                    <a:pt x="502" y="5417"/>
                  </a:lnTo>
                  <a:lnTo>
                    <a:pt x="373" y="5802"/>
                  </a:lnTo>
                  <a:lnTo>
                    <a:pt x="258" y="6201"/>
                  </a:lnTo>
                  <a:lnTo>
                    <a:pt x="168" y="6600"/>
                  </a:lnTo>
                  <a:lnTo>
                    <a:pt x="90" y="7012"/>
                  </a:lnTo>
                  <a:lnTo>
                    <a:pt x="39" y="7423"/>
                  </a:lnTo>
                  <a:lnTo>
                    <a:pt x="13" y="7848"/>
                  </a:lnTo>
                  <a:lnTo>
                    <a:pt x="0" y="8272"/>
                  </a:lnTo>
                  <a:lnTo>
                    <a:pt x="13" y="8697"/>
                  </a:lnTo>
                  <a:lnTo>
                    <a:pt x="39" y="9109"/>
                  </a:lnTo>
                  <a:lnTo>
                    <a:pt x="90" y="9533"/>
                  </a:lnTo>
                  <a:lnTo>
                    <a:pt x="168" y="9932"/>
                  </a:lnTo>
                  <a:lnTo>
                    <a:pt x="258" y="10331"/>
                  </a:lnTo>
                  <a:lnTo>
                    <a:pt x="373" y="10730"/>
                  </a:lnTo>
                  <a:lnTo>
                    <a:pt x="502" y="11116"/>
                  </a:lnTo>
                  <a:lnTo>
                    <a:pt x="644" y="11489"/>
                  </a:lnTo>
                  <a:lnTo>
                    <a:pt x="811" y="11849"/>
                  </a:lnTo>
                  <a:lnTo>
                    <a:pt x="991" y="12209"/>
                  </a:lnTo>
                  <a:lnTo>
                    <a:pt x="1197" y="12556"/>
                  </a:lnTo>
                  <a:lnTo>
                    <a:pt x="1416" y="12891"/>
                  </a:lnTo>
                  <a:lnTo>
                    <a:pt x="1647" y="13212"/>
                  </a:lnTo>
                  <a:lnTo>
                    <a:pt x="1892" y="13534"/>
                  </a:lnTo>
                  <a:lnTo>
                    <a:pt x="2149" y="13830"/>
                  </a:lnTo>
                  <a:lnTo>
                    <a:pt x="2419" y="14113"/>
                  </a:lnTo>
                  <a:lnTo>
                    <a:pt x="2702" y="14396"/>
                  </a:lnTo>
                  <a:lnTo>
                    <a:pt x="3011" y="14653"/>
                  </a:lnTo>
                  <a:lnTo>
                    <a:pt x="3319" y="14898"/>
                  </a:lnTo>
                  <a:lnTo>
                    <a:pt x="3641" y="15129"/>
                  </a:lnTo>
                  <a:lnTo>
                    <a:pt x="3976" y="15348"/>
                  </a:lnTo>
                  <a:lnTo>
                    <a:pt x="4323" y="15541"/>
                  </a:lnTo>
                  <a:lnTo>
                    <a:pt x="4683" y="15721"/>
                  </a:lnTo>
                  <a:lnTo>
                    <a:pt x="5056" y="15888"/>
                  </a:lnTo>
                  <a:lnTo>
                    <a:pt x="5429" y="16043"/>
                  </a:lnTo>
                  <a:lnTo>
                    <a:pt x="5815" y="16171"/>
                  </a:lnTo>
                  <a:lnTo>
                    <a:pt x="6201" y="16274"/>
                  </a:lnTo>
                  <a:lnTo>
                    <a:pt x="6600" y="16377"/>
                  </a:lnTo>
                  <a:lnTo>
                    <a:pt x="7012" y="16441"/>
                  </a:lnTo>
                  <a:lnTo>
                    <a:pt x="7423" y="16493"/>
                  </a:lnTo>
                  <a:lnTo>
                    <a:pt x="7848" y="16532"/>
                  </a:lnTo>
                  <a:lnTo>
                    <a:pt x="8272" y="16544"/>
                  </a:lnTo>
                  <a:lnTo>
                    <a:pt x="8697" y="16532"/>
                  </a:lnTo>
                  <a:lnTo>
                    <a:pt x="9121" y="16493"/>
                  </a:lnTo>
                  <a:lnTo>
                    <a:pt x="9533" y="16441"/>
                  </a:lnTo>
                  <a:lnTo>
                    <a:pt x="9932" y="16377"/>
                  </a:lnTo>
                  <a:lnTo>
                    <a:pt x="10344" y="16274"/>
                  </a:lnTo>
                  <a:lnTo>
                    <a:pt x="10730" y="16171"/>
                  </a:lnTo>
                  <a:lnTo>
                    <a:pt x="11115" y="16043"/>
                  </a:lnTo>
                  <a:lnTo>
                    <a:pt x="11489" y="15888"/>
                  </a:lnTo>
                  <a:lnTo>
                    <a:pt x="11862" y="15721"/>
                  </a:lnTo>
                  <a:lnTo>
                    <a:pt x="12209" y="15541"/>
                  </a:lnTo>
                  <a:lnTo>
                    <a:pt x="12556" y="15348"/>
                  </a:lnTo>
                  <a:lnTo>
                    <a:pt x="12891" y="15129"/>
                  </a:lnTo>
                  <a:lnTo>
                    <a:pt x="13225" y="14898"/>
                  </a:lnTo>
                  <a:lnTo>
                    <a:pt x="13534" y="14653"/>
                  </a:lnTo>
                  <a:lnTo>
                    <a:pt x="13830" y="14396"/>
                  </a:lnTo>
                  <a:lnTo>
                    <a:pt x="14126" y="14113"/>
                  </a:lnTo>
                  <a:lnTo>
                    <a:pt x="14396" y="13830"/>
                  </a:lnTo>
                  <a:lnTo>
                    <a:pt x="14653" y="13534"/>
                  </a:lnTo>
                  <a:lnTo>
                    <a:pt x="14898" y="13212"/>
                  </a:lnTo>
                  <a:lnTo>
                    <a:pt x="15129" y="12891"/>
                  </a:lnTo>
                  <a:lnTo>
                    <a:pt x="15348" y="12556"/>
                  </a:lnTo>
                  <a:lnTo>
                    <a:pt x="15541" y="12209"/>
                  </a:lnTo>
                  <a:lnTo>
                    <a:pt x="15721" y="11849"/>
                  </a:lnTo>
                  <a:lnTo>
                    <a:pt x="15888" y="11489"/>
                  </a:lnTo>
                  <a:lnTo>
                    <a:pt x="16043" y="11116"/>
                  </a:lnTo>
                  <a:lnTo>
                    <a:pt x="16171" y="10730"/>
                  </a:lnTo>
                  <a:lnTo>
                    <a:pt x="16287" y="10331"/>
                  </a:lnTo>
                  <a:lnTo>
                    <a:pt x="16377" y="9932"/>
                  </a:lnTo>
                  <a:lnTo>
                    <a:pt x="16441" y="9533"/>
                  </a:lnTo>
                  <a:lnTo>
                    <a:pt x="16506" y="9109"/>
                  </a:lnTo>
                  <a:lnTo>
                    <a:pt x="16531" y="8697"/>
                  </a:lnTo>
                  <a:lnTo>
                    <a:pt x="16544" y="8272"/>
                  </a:lnTo>
                  <a:lnTo>
                    <a:pt x="16531" y="7848"/>
                  </a:lnTo>
                  <a:lnTo>
                    <a:pt x="16506" y="7423"/>
                  </a:lnTo>
                  <a:lnTo>
                    <a:pt x="16441" y="7012"/>
                  </a:lnTo>
                  <a:lnTo>
                    <a:pt x="16377" y="6600"/>
                  </a:lnTo>
                  <a:lnTo>
                    <a:pt x="16287" y="6201"/>
                  </a:lnTo>
                  <a:lnTo>
                    <a:pt x="16171" y="5802"/>
                  </a:lnTo>
                  <a:lnTo>
                    <a:pt x="16043" y="5417"/>
                  </a:lnTo>
                  <a:lnTo>
                    <a:pt x="15888" y="5043"/>
                  </a:lnTo>
                  <a:lnTo>
                    <a:pt x="15721" y="4683"/>
                  </a:lnTo>
                  <a:lnTo>
                    <a:pt x="15541" y="4323"/>
                  </a:lnTo>
                  <a:lnTo>
                    <a:pt x="15348" y="3976"/>
                  </a:lnTo>
                  <a:lnTo>
                    <a:pt x="15129" y="3641"/>
                  </a:lnTo>
                  <a:lnTo>
                    <a:pt x="14898" y="3320"/>
                  </a:lnTo>
                  <a:lnTo>
                    <a:pt x="14653" y="3011"/>
                  </a:lnTo>
                  <a:lnTo>
                    <a:pt x="14396" y="2702"/>
                  </a:lnTo>
                  <a:lnTo>
                    <a:pt x="14126" y="2419"/>
                  </a:lnTo>
                  <a:lnTo>
                    <a:pt x="13830" y="2149"/>
                  </a:lnTo>
                  <a:lnTo>
                    <a:pt x="13534" y="1879"/>
                  </a:lnTo>
                  <a:lnTo>
                    <a:pt x="13225" y="1634"/>
                  </a:lnTo>
                  <a:lnTo>
                    <a:pt x="12891" y="1403"/>
                  </a:lnTo>
                  <a:lnTo>
                    <a:pt x="12556" y="1197"/>
                  </a:lnTo>
                  <a:lnTo>
                    <a:pt x="12209" y="991"/>
                  </a:lnTo>
                  <a:lnTo>
                    <a:pt x="11862" y="811"/>
                  </a:lnTo>
                  <a:lnTo>
                    <a:pt x="11489" y="644"/>
                  </a:lnTo>
                  <a:lnTo>
                    <a:pt x="11115" y="502"/>
                  </a:lnTo>
                  <a:lnTo>
                    <a:pt x="10730" y="361"/>
                  </a:lnTo>
                  <a:lnTo>
                    <a:pt x="10344" y="258"/>
                  </a:lnTo>
                  <a:lnTo>
                    <a:pt x="9932" y="168"/>
                  </a:lnTo>
                  <a:lnTo>
                    <a:pt x="9533" y="91"/>
                  </a:lnTo>
                  <a:lnTo>
                    <a:pt x="9121" y="39"/>
                  </a:lnTo>
                  <a:lnTo>
                    <a:pt x="8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62;p38">
              <a:extLst>
                <a:ext uri="{FF2B5EF4-FFF2-40B4-BE49-F238E27FC236}">
                  <a16:creationId xmlns:a16="http://schemas.microsoft.com/office/drawing/2014/main" id="{9A0851E5-38ED-F89A-FDE1-0387124AA092}"/>
                </a:ext>
              </a:extLst>
            </p:cNvPr>
            <p:cNvSpPr/>
            <p:nvPr/>
          </p:nvSpPr>
          <p:spPr>
            <a:xfrm>
              <a:off x="4490300" y="2570963"/>
              <a:ext cx="163400" cy="156025"/>
            </a:xfrm>
            <a:custGeom>
              <a:avLst/>
              <a:gdLst/>
              <a:ahLst/>
              <a:cxnLst/>
              <a:rect l="l" t="t" r="r" b="b"/>
              <a:pathLst>
                <a:path w="6536" h="6241" extrusionOk="0">
                  <a:moveTo>
                    <a:pt x="3101" y="1"/>
                  </a:moveTo>
                  <a:lnTo>
                    <a:pt x="2934" y="14"/>
                  </a:lnTo>
                  <a:lnTo>
                    <a:pt x="2767" y="40"/>
                  </a:lnTo>
                  <a:lnTo>
                    <a:pt x="2612" y="65"/>
                  </a:lnTo>
                  <a:lnTo>
                    <a:pt x="2445" y="104"/>
                  </a:lnTo>
                  <a:lnTo>
                    <a:pt x="2291" y="155"/>
                  </a:lnTo>
                  <a:lnTo>
                    <a:pt x="2149" y="207"/>
                  </a:lnTo>
                  <a:lnTo>
                    <a:pt x="1995" y="258"/>
                  </a:lnTo>
                  <a:lnTo>
                    <a:pt x="1853" y="323"/>
                  </a:lnTo>
                  <a:lnTo>
                    <a:pt x="1712" y="400"/>
                  </a:lnTo>
                  <a:lnTo>
                    <a:pt x="1442" y="567"/>
                  </a:lnTo>
                  <a:lnTo>
                    <a:pt x="1184" y="747"/>
                  </a:lnTo>
                  <a:lnTo>
                    <a:pt x="953" y="966"/>
                  </a:lnTo>
                  <a:lnTo>
                    <a:pt x="747" y="1197"/>
                  </a:lnTo>
                  <a:lnTo>
                    <a:pt x="554" y="1442"/>
                  </a:lnTo>
                  <a:lnTo>
                    <a:pt x="400" y="1712"/>
                  </a:lnTo>
                  <a:lnTo>
                    <a:pt x="322" y="1853"/>
                  </a:lnTo>
                  <a:lnTo>
                    <a:pt x="258" y="1995"/>
                  </a:lnTo>
                  <a:lnTo>
                    <a:pt x="194" y="2149"/>
                  </a:lnTo>
                  <a:lnTo>
                    <a:pt x="142" y="2304"/>
                  </a:lnTo>
                  <a:lnTo>
                    <a:pt x="104" y="2458"/>
                  </a:lnTo>
                  <a:lnTo>
                    <a:pt x="65" y="2612"/>
                  </a:lnTo>
                  <a:lnTo>
                    <a:pt x="39" y="2767"/>
                  </a:lnTo>
                  <a:lnTo>
                    <a:pt x="14" y="2934"/>
                  </a:lnTo>
                  <a:lnTo>
                    <a:pt x="1" y="3101"/>
                  </a:lnTo>
                  <a:lnTo>
                    <a:pt x="1" y="3269"/>
                  </a:lnTo>
                  <a:lnTo>
                    <a:pt x="1" y="6240"/>
                  </a:lnTo>
                  <a:lnTo>
                    <a:pt x="1197" y="6240"/>
                  </a:lnTo>
                  <a:lnTo>
                    <a:pt x="1197" y="3269"/>
                  </a:lnTo>
                  <a:lnTo>
                    <a:pt x="1210" y="3063"/>
                  </a:lnTo>
                  <a:lnTo>
                    <a:pt x="1236" y="2857"/>
                  </a:lnTo>
                  <a:lnTo>
                    <a:pt x="1287" y="2651"/>
                  </a:lnTo>
                  <a:lnTo>
                    <a:pt x="1364" y="2471"/>
                  </a:lnTo>
                  <a:lnTo>
                    <a:pt x="1454" y="2291"/>
                  </a:lnTo>
                  <a:lnTo>
                    <a:pt x="1557" y="2111"/>
                  </a:lnTo>
                  <a:lnTo>
                    <a:pt x="1673" y="1956"/>
                  </a:lnTo>
                  <a:lnTo>
                    <a:pt x="1802" y="1802"/>
                  </a:lnTo>
                  <a:lnTo>
                    <a:pt x="1956" y="1673"/>
                  </a:lnTo>
                  <a:lnTo>
                    <a:pt x="2111" y="1558"/>
                  </a:lnTo>
                  <a:lnTo>
                    <a:pt x="2278" y="1455"/>
                  </a:lnTo>
                  <a:lnTo>
                    <a:pt x="2458" y="1365"/>
                  </a:lnTo>
                  <a:lnTo>
                    <a:pt x="2651" y="1300"/>
                  </a:lnTo>
                  <a:lnTo>
                    <a:pt x="2844" y="1249"/>
                  </a:lnTo>
                  <a:lnTo>
                    <a:pt x="3050" y="1210"/>
                  </a:lnTo>
                  <a:lnTo>
                    <a:pt x="3268" y="1197"/>
                  </a:lnTo>
                  <a:lnTo>
                    <a:pt x="3474" y="1210"/>
                  </a:lnTo>
                  <a:lnTo>
                    <a:pt x="3680" y="1249"/>
                  </a:lnTo>
                  <a:lnTo>
                    <a:pt x="3886" y="1300"/>
                  </a:lnTo>
                  <a:lnTo>
                    <a:pt x="4066" y="1365"/>
                  </a:lnTo>
                  <a:lnTo>
                    <a:pt x="4246" y="1455"/>
                  </a:lnTo>
                  <a:lnTo>
                    <a:pt x="4426" y="1558"/>
                  </a:lnTo>
                  <a:lnTo>
                    <a:pt x="4581" y="1673"/>
                  </a:lnTo>
                  <a:lnTo>
                    <a:pt x="4722" y="1802"/>
                  </a:lnTo>
                  <a:lnTo>
                    <a:pt x="4864" y="1956"/>
                  </a:lnTo>
                  <a:lnTo>
                    <a:pt x="4979" y="2111"/>
                  </a:lnTo>
                  <a:lnTo>
                    <a:pt x="5082" y="2291"/>
                  </a:lnTo>
                  <a:lnTo>
                    <a:pt x="5172" y="2471"/>
                  </a:lnTo>
                  <a:lnTo>
                    <a:pt x="5237" y="2651"/>
                  </a:lnTo>
                  <a:lnTo>
                    <a:pt x="5288" y="2857"/>
                  </a:lnTo>
                  <a:lnTo>
                    <a:pt x="5327" y="3063"/>
                  </a:lnTo>
                  <a:lnTo>
                    <a:pt x="5340" y="3269"/>
                  </a:lnTo>
                  <a:lnTo>
                    <a:pt x="5340" y="6240"/>
                  </a:lnTo>
                  <a:lnTo>
                    <a:pt x="6536" y="6240"/>
                  </a:lnTo>
                  <a:lnTo>
                    <a:pt x="6536" y="3269"/>
                  </a:lnTo>
                  <a:lnTo>
                    <a:pt x="6523" y="3101"/>
                  </a:lnTo>
                  <a:lnTo>
                    <a:pt x="6523" y="2934"/>
                  </a:lnTo>
                  <a:lnTo>
                    <a:pt x="6497" y="2767"/>
                  </a:lnTo>
                  <a:lnTo>
                    <a:pt x="6472" y="2612"/>
                  </a:lnTo>
                  <a:lnTo>
                    <a:pt x="6433" y="2458"/>
                  </a:lnTo>
                  <a:lnTo>
                    <a:pt x="6382" y="2304"/>
                  </a:lnTo>
                  <a:lnTo>
                    <a:pt x="6330" y="2149"/>
                  </a:lnTo>
                  <a:lnTo>
                    <a:pt x="6279" y="1995"/>
                  </a:lnTo>
                  <a:lnTo>
                    <a:pt x="6214" y="1853"/>
                  </a:lnTo>
                  <a:lnTo>
                    <a:pt x="6137" y="1712"/>
                  </a:lnTo>
                  <a:lnTo>
                    <a:pt x="5970" y="1442"/>
                  </a:lnTo>
                  <a:lnTo>
                    <a:pt x="5790" y="1197"/>
                  </a:lnTo>
                  <a:lnTo>
                    <a:pt x="5571" y="966"/>
                  </a:lnTo>
                  <a:lnTo>
                    <a:pt x="5340" y="747"/>
                  </a:lnTo>
                  <a:lnTo>
                    <a:pt x="5095" y="567"/>
                  </a:lnTo>
                  <a:lnTo>
                    <a:pt x="4825" y="400"/>
                  </a:lnTo>
                  <a:lnTo>
                    <a:pt x="4683" y="323"/>
                  </a:lnTo>
                  <a:lnTo>
                    <a:pt x="4542" y="258"/>
                  </a:lnTo>
                  <a:lnTo>
                    <a:pt x="4388" y="207"/>
                  </a:lnTo>
                  <a:lnTo>
                    <a:pt x="4233" y="155"/>
                  </a:lnTo>
                  <a:lnTo>
                    <a:pt x="4079" y="104"/>
                  </a:lnTo>
                  <a:lnTo>
                    <a:pt x="3924" y="65"/>
                  </a:lnTo>
                  <a:lnTo>
                    <a:pt x="3757" y="40"/>
                  </a:lnTo>
                  <a:lnTo>
                    <a:pt x="3603" y="14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963;p38">
              <a:extLst>
                <a:ext uri="{FF2B5EF4-FFF2-40B4-BE49-F238E27FC236}">
                  <a16:creationId xmlns:a16="http://schemas.microsoft.com/office/drawing/2014/main" id="{B0046130-3E85-F4FB-DE30-888D65A474CF}"/>
                </a:ext>
              </a:extLst>
            </p:cNvPr>
            <p:cNvSpPr/>
            <p:nvPr/>
          </p:nvSpPr>
          <p:spPr>
            <a:xfrm>
              <a:off x="4468113" y="2680963"/>
              <a:ext cx="207775" cy="155700"/>
            </a:xfrm>
            <a:custGeom>
              <a:avLst/>
              <a:gdLst/>
              <a:ahLst/>
              <a:cxnLst/>
              <a:rect l="l" t="t" r="r" b="b"/>
              <a:pathLst>
                <a:path w="8311" h="6228" extrusionOk="0">
                  <a:moveTo>
                    <a:pt x="798" y="1"/>
                  </a:moveTo>
                  <a:lnTo>
                    <a:pt x="721" y="14"/>
                  </a:lnTo>
                  <a:lnTo>
                    <a:pt x="643" y="26"/>
                  </a:lnTo>
                  <a:lnTo>
                    <a:pt x="566" y="39"/>
                  </a:lnTo>
                  <a:lnTo>
                    <a:pt x="489" y="65"/>
                  </a:lnTo>
                  <a:lnTo>
                    <a:pt x="347" y="142"/>
                  </a:lnTo>
                  <a:lnTo>
                    <a:pt x="232" y="245"/>
                  </a:lnTo>
                  <a:lnTo>
                    <a:pt x="129" y="361"/>
                  </a:lnTo>
                  <a:lnTo>
                    <a:pt x="64" y="489"/>
                  </a:lnTo>
                  <a:lnTo>
                    <a:pt x="39" y="567"/>
                  </a:lnTo>
                  <a:lnTo>
                    <a:pt x="13" y="644"/>
                  </a:lnTo>
                  <a:lnTo>
                    <a:pt x="0" y="721"/>
                  </a:lnTo>
                  <a:lnTo>
                    <a:pt x="0" y="811"/>
                  </a:lnTo>
                  <a:lnTo>
                    <a:pt x="0" y="5430"/>
                  </a:lnTo>
                  <a:lnTo>
                    <a:pt x="0" y="5507"/>
                  </a:lnTo>
                  <a:lnTo>
                    <a:pt x="13" y="5597"/>
                  </a:lnTo>
                  <a:lnTo>
                    <a:pt x="39" y="5661"/>
                  </a:lnTo>
                  <a:lnTo>
                    <a:pt x="64" y="5738"/>
                  </a:lnTo>
                  <a:lnTo>
                    <a:pt x="129" y="5880"/>
                  </a:lnTo>
                  <a:lnTo>
                    <a:pt x="232" y="5996"/>
                  </a:lnTo>
                  <a:lnTo>
                    <a:pt x="347" y="6098"/>
                  </a:lnTo>
                  <a:lnTo>
                    <a:pt x="489" y="6163"/>
                  </a:lnTo>
                  <a:lnTo>
                    <a:pt x="566" y="6189"/>
                  </a:lnTo>
                  <a:lnTo>
                    <a:pt x="643" y="6214"/>
                  </a:lnTo>
                  <a:lnTo>
                    <a:pt x="721" y="6227"/>
                  </a:lnTo>
                  <a:lnTo>
                    <a:pt x="7590" y="6227"/>
                  </a:lnTo>
                  <a:lnTo>
                    <a:pt x="7667" y="6214"/>
                  </a:lnTo>
                  <a:lnTo>
                    <a:pt x="7745" y="6189"/>
                  </a:lnTo>
                  <a:lnTo>
                    <a:pt x="7822" y="6163"/>
                  </a:lnTo>
                  <a:lnTo>
                    <a:pt x="7950" y="6098"/>
                  </a:lnTo>
                  <a:lnTo>
                    <a:pt x="8079" y="5996"/>
                  </a:lnTo>
                  <a:lnTo>
                    <a:pt x="8169" y="5880"/>
                  </a:lnTo>
                  <a:lnTo>
                    <a:pt x="8246" y="5738"/>
                  </a:lnTo>
                  <a:lnTo>
                    <a:pt x="8272" y="5661"/>
                  </a:lnTo>
                  <a:lnTo>
                    <a:pt x="8298" y="5597"/>
                  </a:lnTo>
                  <a:lnTo>
                    <a:pt x="8298" y="5507"/>
                  </a:lnTo>
                  <a:lnTo>
                    <a:pt x="8311" y="5430"/>
                  </a:lnTo>
                  <a:lnTo>
                    <a:pt x="8311" y="811"/>
                  </a:lnTo>
                  <a:lnTo>
                    <a:pt x="8298" y="721"/>
                  </a:lnTo>
                  <a:lnTo>
                    <a:pt x="8298" y="644"/>
                  </a:lnTo>
                  <a:lnTo>
                    <a:pt x="8272" y="567"/>
                  </a:lnTo>
                  <a:lnTo>
                    <a:pt x="8246" y="489"/>
                  </a:lnTo>
                  <a:lnTo>
                    <a:pt x="8169" y="361"/>
                  </a:lnTo>
                  <a:lnTo>
                    <a:pt x="8079" y="245"/>
                  </a:lnTo>
                  <a:lnTo>
                    <a:pt x="7950" y="142"/>
                  </a:lnTo>
                  <a:lnTo>
                    <a:pt x="7822" y="65"/>
                  </a:lnTo>
                  <a:lnTo>
                    <a:pt x="7745" y="39"/>
                  </a:lnTo>
                  <a:lnTo>
                    <a:pt x="7667" y="26"/>
                  </a:lnTo>
                  <a:lnTo>
                    <a:pt x="7590" y="14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964;p38">
              <a:extLst>
                <a:ext uri="{FF2B5EF4-FFF2-40B4-BE49-F238E27FC236}">
                  <a16:creationId xmlns:a16="http://schemas.microsoft.com/office/drawing/2014/main" id="{75BEC9DC-C563-F7C2-9517-F694E8761C5C}"/>
                </a:ext>
              </a:extLst>
            </p:cNvPr>
            <p:cNvSpPr/>
            <p:nvPr/>
          </p:nvSpPr>
          <p:spPr>
            <a:xfrm>
              <a:off x="4554613" y="2724713"/>
              <a:ext cx="34775" cy="68200"/>
            </a:xfrm>
            <a:custGeom>
              <a:avLst/>
              <a:gdLst/>
              <a:ahLst/>
              <a:cxnLst/>
              <a:rect l="l" t="t" r="r" b="b"/>
              <a:pathLst>
                <a:path w="1391" h="2728" extrusionOk="0">
                  <a:moveTo>
                    <a:pt x="695" y="0"/>
                  </a:moveTo>
                  <a:lnTo>
                    <a:pt x="554" y="13"/>
                  </a:lnTo>
                  <a:lnTo>
                    <a:pt x="425" y="52"/>
                  </a:lnTo>
                  <a:lnTo>
                    <a:pt x="309" y="116"/>
                  </a:lnTo>
                  <a:lnTo>
                    <a:pt x="207" y="206"/>
                  </a:lnTo>
                  <a:lnTo>
                    <a:pt x="116" y="309"/>
                  </a:lnTo>
                  <a:lnTo>
                    <a:pt x="52" y="425"/>
                  </a:lnTo>
                  <a:lnTo>
                    <a:pt x="14" y="553"/>
                  </a:lnTo>
                  <a:lnTo>
                    <a:pt x="1" y="695"/>
                  </a:lnTo>
                  <a:lnTo>
                    <a:pt x="1" y="798"/>
                  </a:lnTo>
                  <a:lnTo>
                    <a:pt x="26" y="901"/>
                  </a:lnTo>
                  <a:lnTo>
                    <a:pt x="65" y="991"/>
                  </a:lnTo>
                  <a:lnTo>
                    <a:pt x="104" y="1068"/>
                  </a:lnTo>
                  <a:lnTo>
                    <a:pt x="155" y="1145"/>
                  </a:lnTo>
                  <a:lnTo>
                    <a:pt x="232" y="1210"/>
                  </a:lnTo>
                  <a:lnTo>
                    <a:pt x="297" y="1274"/>
                  </a:lnTo>
                  <a:lnTo>
                    <a:pt x="387" y="1325"/>
                  </a:lnTo>
                  <a:lnTo>
                    <a:pt x="387" y="2419"/>
                  </a:lnTo>
                  <a:lnTo>
                    <a:pt x="387" y="2483"/>
                  </a:lnTo>
                  <a:lnTo>
                    <a:pt x="412" y="2547"/>
                  </a:lnTo>
                  <a:lnTo>
                    <a:pt x="438" y="2599"/>
                  </a:lnTo>
                  <a:lnTo>
                    <a:pt x="477" y="2637"/>
                  </a:lnTo>
                  <a:lnTo>
                    <a:pt x="515" y="2676"/>
                  </a:lnTo>
                  <a:lnTo>
                    <a:pt x="567" y="2702"/>
                  </a:lnTo>
                  <a:lnTo>
                    <a:pt x="631" y="2728"/>
                  </a:lnTo>
                  <a:lnTo>
                    <a:pt x="760" y="2728"/>
                  </a:lnTo>
                  <a:lnTo>
                    <a:pt x="811" y="2702"/>
                  </a:lnTo>
                  <a:lnTo>
                    <a:pt x="863" y="2676"/>
                  </a:lnTo>
                  <a:lnTo>
                    <a:pt x="914" y="2637"/>
                  </a:lnTo>
                  <a:lnTo>
                    <a:pt x="953" y="2599"/>
                  </a:lnTo>
                  <a:lnTo>
                    <a:pt x="978" y="2547"/>
                  </a:lnTo>
                  <a:lnTo>
                    <a:pt x="991" y="2483"/>
                  </a:lnTo>
                  <a:lnTo>
                    <a:pt x="1004" y="2419"/>
                  </a:lnTo>
                  <a:lnTo>
                    <a:pt x="1004" y="1325"/>
                  </a:lnTo>
                  <a:lnTo>
                    <a:pt x="1081" y="1274"/>
                  </a:lnTo>
                  <a:lnTo>
                    <a:pt x="1159" y="1210"/>
                  </a:lnTo>
                  <a:lnTo>
                    <a:pt x="1223" y="1145"/>
                  </a:lnTo>
                  <a:lnTo>
                    <a:pt x="1287" y="1068"/>
                  </a:lnTo>
                  <a:lnTo>
                    <a:pt x="1326" y="991"/>
                  </a:lnTo>
                  <a:lnTo>
                    <a:pt x="1364" y="901"/>
                  </a:lnTo>
                  <a:lnTo>
                    <a:pt x="1377" y="798"/>
                  </a:lnTo>
                  <a:lnTo>
                    <a:pt x="1390" y="695"/>
                  </a:lnTo>
                  <a:lnTo>
                    <a:pt x="1377" y="553"/>
                  </a:lnTo>
                  <a:lnTo>
                    <a:pt x="1339" y="425"/>
                  </a:lnTo>
                  <a:lnTo>
                    <a:pt x="1274" y="309"/>
                  </a:lnTo>
                  <a:lnTo>
                    <a:pt x="1184" y="206"/>
                  </a:lnTo>
                  <a:lnTo>
                    <a:pt x="1081" y="116"/>
                  </a:lnTo>
                  <a:lnTo>
                    <a:pt x="966" y="52"/>
                  </a:lnTo>
                  <a:lnTo>
                    <a:pt x="837" y="13"/>
                  </a:lnTo>
                  <a:lnTo>
                    <a:pt x="6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EDACE282-C57E-84DB-33CA-5A0A74BAF648}"/>
              </a:ext>
            </a:extLst>
          </p:cNvPr>
          <p:cNvGrpSpPr/>
          <p:nvPr/>
        </p:nvGrpSpPr>
        <p:grpSpPr>
          <a:xfrm>
            <a:off x="7150699" y="3155502"/>
            <a:ext cx="996729" cy="887683"/>
            <a:chOff x="5571519" y="3186013"/>
            <a:chExt cx="996729" cy="887683"/>
          </a:xfrm>
        </p:grpSpPr>
        <p:sp>
          <p:nvSpPr>
            <p:cNvPr id="359" name="Google Shape;3461;p38">
              <a:extLst>
                <a:ext uri="{FF2B5EF4-FFF2-40B4-BE49-F238E27FC236}">
                  <a16:creationId xmlns:a16="http://schemas.microsoft.com/office/drawing/2014/main" id="{49B5BDF7-0B4B-D65E-AEAB-B3A672B4313A}"/>
                </a:ext>
              </a:extLst>
            </p:cNvPr>
            <p:cNvSpPr/>
            <p:nvPr/>
          </p:nvSpPr>
          <p:spPr>
            <a:xfrm>
              <a:off x="5681372" y="3186013"/>
              <a:ext cx="806610" cy="726418"/>
            </a:xfrm>
            <a:custGeom>
              <a:avLst/>
              <a:gdLst/>
              <a:ahLst/>
              <a:cxnLst/>
              <a:rect l="l" t="t" r="r" b="b"/>
              <a:pathLst>
                <a:path w="11014" h="9919" extrusionOk="0">
                  <a:moveTo>
                    <a:pt x="1096" y="0"/>
                  </a:moveTo>
                  <a:cubicBezTo>
                    <a:pt x="489" y="0"/>
                    <a:pt x="0" y="488"/>
                    <a:pt x="0" y="1108"/>
                  </a:cubicBezTo>
                  <a:lnTo>
                    <a:pt x="0" y="9918"/>
                  </a:lnTo>
                  <a:lnTo>
                    <a:pt x="11014" y="9918"/>
                  </a:lnTo>
                  <a:lnTo>
                    <a:pt x="5799" y="619"/>
                  </a:lnTo>
                  <a:cubicBezTo>
                    <a:pt x="5620" y="238"/>
                    <a:pt x="5239" y="0"/>
                    <a:pt x="48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462;p38">
              <a:extLst>
                <a:ext uri="{FF2B5EF4-FFF2-40B4-BE49-F238E27FC236}">
                  <a16:creationId xmlns:a16="http://schemas.microsoft.com/office/drawing/2014/main" id="{CF5BD352-E5AD-9EE1-B5DC-A689F09E1BE9}"/>
                </a:ext>
              </a:extLst>
            </p:cNvPr>
            <p:cNvSpPr/>
            <p:nvPr/>
          </p:nvSpPr>
          <p:spPr>
            <a:xfrm>
              <a:off x="5759001" y="3307218"/>
              <a:ext cx="809247" cy="726418"/>
            </a:xfrm>
            <a:custGeom>
              <a:avLst/>
              <a:gdLst/>
              <a:ahLst/>
              <a:cxnLst/>
              <a:rect l="l" t="t" r="r" b="b"/>
              <a:pathLst>
                <a:path w="11050" h="9919" extrusionOk="0">
                  <a:moveTo>
                    <a:pt x="0" y="0"/>
                  </a:moveTo>
                  <a:lnTo>
                    <a:pt x="0" y="9918"/>
                  </a:lnTo>
                  <a:lnTo>
                    <a:pt x="11049" y="9918"/>
                  </a:lnTo>
                  <a:lnTo>
                    <a:pt x="11049" y="0"/>
                  </a:ln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463;p38">
              <a:extLst>
                <a:ext uri="{FF2B5EF4-FFF2-40B4-BE49-F238E27FC236}">
                  <a16:creationId xmlns:a16="http://schemas.microsoft.com/office/drawing/2014/main" id="{D1201974-427C-0566-9B31-5D9438F295CA}"/>
                </a:ext>
              </a:extLst>
            </p:cNvPr>
            <p:cNvSpPr/>
            <p:nvPr/>
          </p:nvSpPr>
          <p:spPr>
            <a:xfrm>
              <a:off x="5721505" y="3347278"/>
              <a:ext cx="808368" cy="726418"/>
            </a:xfrm>
            <a:custGeom>
              <a:avLst/>
              <a:gdLst/>
              <a:ahLst/>
              <a:cxnLst/>
              <a:rect l="l" t="t" r="r" b="b"/>
              <a:pathLst>
                <a:path w="11038" h="9919" extrusionOk="0">
                  <a:moveTo>
                    <a:pt x="0" y="1"/>
                  </a:moveTo>
                  <a:lnTo>
                    <a:pt x="0" y="9919"/>
                  </a:lnTo>
                  <a:lnTo>
                    <a:pt x="11037" y="9919"/>
                  </a:lnTo>
                  <a:lnTo>
                    <a:pt x="11037" y="1"/>
                  </a:lnTo>
                  <a:close/>
                </a:path>
              </a:pathLst>
            </a:custGeom>
            <a:solidFill>
              <a:srgbClr val="89D3E8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466;p38">
              <a:extLst>
                <a:ext uri="{FF2B5EF4-FFF2-40B4-BE49-F238E27FC236}">
                  <a16:creationId xmlns:a16="http://schemas.microsoft.com/office/drawing/2014/main" id="{D4624A1D-1470-BA9F-5AA6-48E92289D923}"/>
                </a:ext>
              </a:extLst>
            </p:cNvPr>
            <p:cNvSpPr/>
            <p:nvPr/>
          </p:nvSpPr>
          <p:spPr>
            <a:xfrm>
              <a:off x="5571519" y="3534761"/>
              <a:ext cx="666219" cy="436041"/>
            </a:xfrm>
            <a:custGeom>
              <a:avLst/>
              <a:gdLst/>
              <a:ahLst/>
              <a:cxnLst/>
              <a:rect l="l" t="t" r="r" b="b"/>
              <a:pathLst>
                <a:path w="9097" h="5954" extrusionOk="0">
                  <a:moveTo>
                    <a:pt x="2370" y="2144"/>
                  </a:moveTo>
                  <a:cubicBezTo>
                    <a:pt x="2834" y="2144"/>
                    <a:pt x="3203" y="2525"/>
                    <a:pt x="3203" y="2977"/>
                  </a:cubicBezTo>
                  <a:cubicBezTo>
                    <a:pt x="3203" y="3442"/>
                    <a:pt x="2834" y="3811"/>
                    <a:pt x="2370" y="3811"/>
                  </a:cubicBezTo>
                  <a:cubicBezTo>
                    <a:pt x="1917" y="3811"/>
                    <a:pt x="1536" y="3430"/>
                    <a:pt x="1536" y="2977"/>
                  </a:cubicBezTo>
                  <a:cubicBezTo>
                    <a:pt x="1536" y="2525"/>
                    <a:pt x="1917" y="2144"/>
                    <a:pt x="2370" y="2144"/>
                  </a:cubicBezTo>
                  <a:close/>
                  <a:moveTo>
                    <a:pt x="2977" y="1"/>
                  </a:moveTo>
                  <a:cubicBezTo>
                    <a:pt x="1334" y="1"/>
                    <a:pt x="0" y="1346"/>
                    <a:pt x="0" y="2977"/>
                  </a:cubicBezTo>
                  <a:cubicBezTo>
                    <a:pt x="0" y="4620"/>
                    <a:pt x="1346" y="5954"/>
                    <a:pt x="2977" y="5954"/>
                  </a:cubicBezTo>
                  <a:cubicBezTo>
                    <a:pt x="4191" y="5954"/>
                    <a:pt x="5227" y="5239"/>
                    <a:pt x="5691" y="4216"/>
                  </a:cubicBezTo>
                  <a:lnTo>
                    <a:pt x="7525" y="4216"/>
                  </a:lnTo>
                  <a:lnTo>
                    <a:pt x="7787" y="3620"/>
                  </a:lnTo>
                  <a:lnTo>
                    <a:pt x="9097" y="3620"/>
                  </a:lnTo>
                  <a:lnTo>
                    <a:pt x="9097" y="1751"/>
                  </a:lnTo>
                  <a:lnTo>
                    <a:pt x="5691" y="1751"/>
                  </a:lnTo>
                  <a:cubicBezTo>
                    <a:pt x="5227" y="715"/>
                    <a:pt x="4191" y="1"/>
                    <a:pt x="2977" y="1"/>
                  </a:cubicBezTo>
                  <a:close/>
                </a:path>
              </a:pathLst>
            </a:custGeom>
            <a:solidFill>
              <a:srgbClr val="224B59"/>
            </a:solidFill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5" name="Picture 364">
            <a:extLst>
              <a:ext uri="{FF2B5EF4-FFF2-40B4-BE49-F238E27FC236}">
                <a16:creationId xmlns:a16="http://schemas.microsoft.com/office/drawing/2014/main" id="{B0150E34-E623-14DB-2726-98C2B7F0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51" y="2341176"/>
            <a:ext cx="738299" cy="494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Priprema sertifikata servera za SSL enkripciju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306454" y="939524"/>
            <a:ext cx="8597321" cy="415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sr-Latn-R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P</a:t>
            </a: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reuzimanje odgovarajućih JCE paketa za podršku Java verzije koja se koristi. Ovi paketi omogućavaju napredne sigurnosne funkcionalnosti unutar Java aplikacija.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sr-Latn-R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Nakon preuzimanja, kopirajte datoteke local_policy.jar i US_export_policy.jar u direktorijum $JAVA_HOME/jre/lib/security, gde je $JAVA_HOME direktorijum u kojem je instaliran JDK.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sr-Latn-R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Ključni korak je generisanje keystore-a koji sadrži privatne ključeve potrebne za identifikaciju servera. Korišćenjem alata poput keytool, generišu se keystore datoteke sa odgovarajućim sigurnosnim parametrima.</a:t>
            </a:r>
            <a:endParaRPr lang="sr-Latn-RS" sz="1200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sr-Latn-R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keytool -genkey -alias servernode -keystore /home/impadmin/keys/server/server.jks</a:t>
            </a:r>
            <a:endParaRPr lang="sr-Latn-RS" sz="1200" kern="100">
              <a:solidFill>
                <a:srgbClr val="6600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sr-Latn-R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-storepass server -keypass server</a:t>
            </a:r>
            <a:endParaRPr lang="sr-Latn-RS" sz="1200" kern="100">
              <a:solidFill>
                <a:srgbClr val="6600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 </a:t>
            </a: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Nakon generisanja keystore-a, javni deo ključa, neophodan za verifikaciju servera od strane klijenata, izvozi se u posebnu certifikatnu datoteku.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keytool -export -alias servernode -file /home/impadmin/keys/publickey.cer -keystore /home/impadmin/keys/server.jks -storepass server</a:t>
            </a:r>
            <a:endParaRPr lang="en-US" sz="1200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</a:t>
            </a:r>
            <a:r>
              <a:rPr lang="en-US" sz="12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Konačni korak je uvoz izvezenog javnog ključa u truststore servera, omogućavajući serveru da proveri autentičnost klijenata tokom sigurnosne komunikacije.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keytool -import -v -trustcacerts -alias client -file /home/impadmin/keys/publickey.cer -keystore /home/impadmin/keys/.truststore -storepass client</a:t>
            </a:r>
            <a:endParaRPr lang="en-US" sz="1200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634;p21">
            <a:extLst>
              <a:ext uri="{FF2B5EF4-FFF2-40B4-BE49-F238E27FC236}">
                <a16:creationId xmlns:a16="http://schemas.microsoft.com/office/drawing/2014/main" id="{195751C9-69FA-D84B-A578-E1384ADEEAD6}"/>
              </a:ext>
            </a:extLst>
          </p:cNvPr>
          <p:cNvGrpSpPr/>
          <p:nvPr/>
        </p:nvGrpSpPr>
        <p:grpSpPr>
          <a:xfrm rot="20771844">
            <a:off x="1365778" y="310724"/>
            <a:ext cx="660900" cy="628800"/>
            <a:chOff x="4241500" y="3234975"/>
            <a:chExt cx="660900" cy="628800"/>
          </a:xfrm>
        </p:grpSpPr>
        <p:grpSp>
          <p:nvGrpSpPr>
            <p:cNvPr id="8" name="Google Shape;635;p21">
              <a:extLst>
                <a:ext uri="{FF2B5EF4-FFF2-40B4-BE49-F238E27FC236}">
                  <a16:creationId xmlns:a16="http://schemas.microsoft.com/office/drawing/2014/main" id="{45A9B408-AEE9-D527-741A-840FA14B6014}"/>
                </a:ext>
              </a:extLst>
            </p:cNvPr>
            <p:cNvGrpSpPr/>
            <p:nvPr/>
          </p:nvGrpSpPr>
          <p:grpSpPr>
            <a:xfrm>
              <a:off x="4305475" y="3283031"/>
              <a:ext cx="533139" cy="532701"/>
              <a:chOff x="4271576" y="3645213"/>
              <a:chExt cx="600855" cy="600362"/>
            </a:xfrm>
          </p:grpSpPr>
          <p:sp>
            <p:nvSpPr>
              <p:cNvPr id="10" name="Google Shape;636;p21">
                <a:extLst>
                  <a:ext uri="{FF2B5EF4-FFF2-40B4-BE49-F238E27FC236}">
                    <a16:creationId xmlns:a16="http://schemas.microsoft.com/office/drawing/2014/main" id="{41FE6E04-BE2F-7510-8E63-2AA29D1571E3}"/>
                  </a:ext>
                </a:extLst>
              </p:cNvPr>
              <p:cNvSpPr/>
              <p:nvPr/>
            </p:nvSpPr>
            <p:spPr>
              <a:xfrm>
                <a:off x="4307142" y="3690065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extrusionOk="0">
                    <a:moveTo>
                      <a:pt x="2199" y="1"/>
                    </a:moveTo>
                    <a:lnTo>
                      <a:pt x="1969" y="13"/>
                    </a:lnTo>
                    <a:lnTo>
                      <a:pt x="1752" y="49"/>
                    </a:lnTo>
                    <a:lnTo>
                      <a:pt x="1547" y="97"/>
                    </a:lnTo>
                    <a:lnTo>
                      <a:pt x="1341" y="170"/>
                    </a:lnTo>
                    <a:lnTo>
                      <a:pt x="1148" y="266"/>
                    </a:lnTo>
                    <a:lnTo>
                      <a:pt x="967" y="375"/>
                    </a:lnTo>
                    <a:lnTo>
                      <a:pt x="798" y="508"/>
                    </a:lnTo>
                    <a:lnTo>
                      <a:pt x="641" y="653"/>
                    </a:lnTo>
                    <a:lnTo>
                      <a:pt x="496" y="798"/>
                    </a:lnTo>
                    <a:lnTo>
                      <a:pt x="375" y="979"/>
                    </a:lnTo>
                    <a:lnTo>
                      <a:pt x="266" y="1160"/>
                    </a:lnTo>
                    <a:lnTo>
                      <a:pt x="169" y="1342"/>
                    </a:lnTo>
                    <a:lnTo>
                      <a:pt x="97" y="1547"/>
                    </a:lnTo>
                    <a:lnTo>
                      <a:pt x="37" y="1764"/>
                    </a:lnTo>
                    <a:lnTo>
                      <a:pt x="12" y="1982"/>
                    </a:lnTo>
                    <a:lnTo>
                      <a:pt x="0" y="2199"/>
                    </a:lnTo>
                    <a:lnTo>
                      <a:pt x="0" y="9665"/>
                    </a:lnTo>
                    <a:lnTo>
                      <a:pt x="12" y="9882"/>
                    </a:lnTo>
                    <a:lnTo>
                      <a:pt x="37" y="10099"/>
                    </a:lnTo>
                    <a:lnTo>
                      <a:pt x="97" y="10317"/>
                    </a:lnTo>
                    <a:lnTo>
                      <a:pt x="169" y="10522"/>
                    </a:lnTo>
                    <a:lnTo>
                      <a:pt x="266" y="10703"/>
                    </a:lnTo>
                    <a:lnTo>
                      <a:pt x="375" y="10885"/>
                    </a:lnTo>
                    <a:lnTo>
                      <a:pt x="496" y="11054"/>
                    </a:lnTo>
                    <a:lnTo>
                      <a:pt x="641" y="11211"/>
                    </a:lnTo>
                    <a:lnTo>
                      <a:pt x="798" y="11356"/>
                    </a:lnTo>
                    <a:lnTo>
                      <a:pt x="967" y="11489"/>
                    </a:lnTo>
                    <a:lnTo>
                      <a:pt x="1148" y="11597"/>
                    </a:lnTo>
                    <a:lnTo>
                      <a:pt x="1341" y="11682"/>
                    </a:lnTo>
                    <a:lnTo>
                      <a:pt x="1547" y="11767"/>
                    </a:lnTo>
                    <a:lnTo>
                      <a:pt x="1752" y="11815"/>
                    </a:lnTo>
                    <a:lnTo>
                      <a:pt x="1969" y="11851"/>
                    </a:lnTo>
                    <a:lnTo>
                      <a:pt x="2199" y="11863"/>
                    </a:lnTo>
                    <a:lnTo>
                      <a:pt x="9652" y="11863"/>
                    </a:lnTo>
                    <a:lnTo>
                      <a:pt x="9882" y="11851"/>
                    </a:lnTo>
                    <a:lnTo>
                      <a:pt x="10099" y="11815"/>
                    </a:lnTo>
                    <a:lnTo>
                      <a:pt x="10305" y="11767"/>
                    </a:lnTo>
                    <a:lnTo>
                      <a:pt x="10510" y="11682"/>
                    </a:lnTo>
                    <a:lnTo>
                      <a:pt x="10703" y="11597"/>
                    </a:lnTo>
                    <a:lnTo>
                      <a:pt x="10884" y="11489"/>
                    </a:lnTo>
                    <a:lnTo>
                      <a:pt x="11053" y="11356"/>
                    </a:lnTo>
                    <a:lnTo>
                      <a:pt x="11210" y="11211"/>
                    </a:lnTo>
                    <a:lnTo>
                      <a:pt x="11355" y="11054"/>
                    </a:lnTo>
                    <a:lnTo>
                      <a:pt x="11476" y="10885"/>
                    </a:lnTo>
                    <a:lnTo>
                      <a:pt x="11585" y="10703"/>
                    </a:lnTo>
                    <a:lnTo>
                      <a:pt x="11682" y="10522"/>
                    </a:lnTo>
                    <a:lnTo>
                      <a:pt x="11754" y="10317"/>
                    </a:lnTo>
                    <a:lnTo>
                      <a:pt x="11814" y="10099"/>
                    </a:lnTo>
                    <a:lnTo>
                      <a:pt x="11839" y="9882"/>
                    </a:lnTo>
                    <a:lnTo>
                      <a:pt x="11851" y="9665"/>
                    </a:lnTo>
                    <a:lnTo>
                      <a:pt x="11851" y="2199"/>
                    </a:lnTo>
                    <a:lnTo>
                      <a:pt x="11839" y="1982"/>
                    </a:lnTo>
                    <a:lnTo>
                      <a:pt x="11814" y="1764"/>
                    </a:lnTo>
                    <a:lnTo>
                      <a:pt x="11754" y="1547"/>
                    </a:lnTo>
                    <a:lnTo>
                      <a:pt x="11682" y="1342"/>
                    </a:lnTo>
                    <a:lnTo>
                      <a:pt x="11585" y="1160"/>
                    </a:lnTo>
                    <a:lnTo>
                      <a:pt x="11476" y="979"/>
                    </a:lnTo>
                    <a:lnTo>
                      <a:pt x="11355" y="798"/>
                    </a:lnTo>
                    <a:lnTo>
                      <a:pt x="11210" y="653"/>
                    </a:lnTo>
                    <a:lnTo>
                      <a:pt x="11053" y="508"/>
                    </a:lnTo>
                    <a:lnTo>
                      <a:pt x="10884" y="375"/>
                    </a:lnTo>
                    <a:lnTo>
                      <a:pt x="10703" y="266"/>
                    </a:lnTo>
                    <a:lnTo>
                      <a:pt x="10510" y="170"/>
                    </a:lnTo>
                    <a:lnTo>
                      <a:pt x="10305" y="97"/>
                    </a:lnTo>
                    <a:lnTo>
                      <a:pt x="10099" y="49"/>
                    </a:lnTo>
                    <a:lnTo>
                      <a:pt x="9882" y="13"/>
                    </a:lnTo>
                    <a:lnTo>
                      <a:pt x="96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7;p21">
                <a:extLst>
                  <a:ext uri="{FF2B5EF4-FFF2-40B4-BE49-F238E27FC236}">
                    <a16:creationId xmlns:a16="http://schemas.microsoft.com/office/drawing/2014/main" id="{1C86733F-21CC-3D2E-621A-7088538F27A5}"/>
                  </a:ext>
                </a:extLst>
              </p:cNvPr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extrusionOk="0">
                    <a:moveTo>
                      <a:pt x="10425" y="762"/>
                    </a:moveTo>
                    <a:lnTo>
                      <a:pt x="10655" y="774"/>
                    </a:lnTo>
                    <a:lnTo>
                      <a:pt x="10872" y="810"/>
                    </a:lnTo>
                    <a:lnTo>
                      <a:pt x="11078" y="858"/>
                    </a:lnTo>
                    <a:lnTo>
                      <a:pt x="11283" y="931"/>
                    </a:lnTo>
                    <a:lnTo>
                      <a:pt x="11476" y="1027"/>
                    </a:lnTo>
                    <a:lnTo>
                      <a:pt x="11657" y="1136"/>
                    </a:lnTo>
                    <a:lnTo>
                      <a:pt x="11826" y="1269"/>
                    </a:lnTo>
                    <a:lnTo>
                      <a:pt x="11983" y="1414"/>
                    </a:lnTo>
                    <a:lnTo>
                      <a:pt x="12128" y="1559"/>
                    </a:lnTo>
                    <a:lnTo>
                      <a:pt x="12249" y="1740"/>
                    </a:lnTo>
                    <a:lnTo>
                      <a:pt x="12358" y="1921"/>
                    </a:lnTo>
                    <a:lnTo>
                      <a:pt x="12455" y="2103"/>
                    </a:lnTo>
                    <a:lnTo>
                      <a:pt x="12527" y="2308"/>
                    </a:lnTo>
                    <a:lnTo>
                      <a:pt x="12587" y="2525"/>
                    </a:lnTo>
                    <a:lnTo>
                      <a:pt x="12612" y="2743"/>
                    </a:lnTo>
                    <a:lnTo>
                      <a:pt x="12624" y="2960"/>
                    </a:lnTo>
                    <a:lnTo>
                      <a:pt x="12624" y="10426"/>
                    </a:lnTo>
                    <a:lnTo>
                      <a:pt x="12612" y="10643"/>
                    </a:lnTo>
                    <a:lnTo>
                      <a:pt x="12587" y="10860"/>
                    </a:lnTo>
                    <a:lnTo>
                      <a:pt x="12527" y="11078"/>
                    </a:lnTo>
                    <a:lnTo>
                      <a:pt x="12455" y="11283"/>
                    </a:lnTo>
                    <a:lnTo>
                      <a:pt x="12358" y="11464"/>
                    </a:lnTo>
                    <a:lnTo>
                      <a:pt x="12249" y="11646"/>
                    </a:lnTo>
                    <a:lnTo>
                      <a:pt x="12128" y="11815"/>
                    </a:lnTo>
                    <a:lnTo>
                      <a:pt x="11983" y="11972"/>
                    </a:lnTo>
                    <a:lnTo>
                      <a:pt x="11826" y="12117"/>
                    </a:lnTo>
                    <a:lnTo>
                      <a:pt x="11657" y="12250"/>
                    </a:lnTo>
                    <a:lnTo>
                      <a:pt x="11476" y="12358"/>
                    </a:lnTo>
                    <a:lnTo>
                      <a:pt x="11283" y="12443"/>
                    </a:lnTo>
                    <a:lnTo>
                      <a:pt x="11078" y="12528"/>
                    </a:lnTo>
                    <a:lnTo>
                      <a:pt x="10872" y="12576"/>
                    </a:lnTo>
                    <a:lnTo>
                      <a:pt x="10655" y="12612"/>
                    </a:lnTo>
                    <a:lnTo>
                      <a:pt x="10425" y="12624"/>
                    </a:lnTo>
                    <a:lnTo>
                      <a:pt x="2972" y="12624"/>
                    </a:lnTo>
                    <a:lnTo>
                      <a:pt x="2742" y="12612"/>
                    </a:lnTo>
                    <a:lnTo>
                      <a:pt x="2525" y="12576"/>
                    </a:lnTo>
                    <a:lnTo>
                      <a:pt x="2320" y="12528"/>
                    </a:lnTo>
                    <a:lnTo>
                      <a:pt x="2114" y="12443"/>
                    </a:lnTo>
                    <a:lnTo>
                      <a:pt x="1921" y="12358"/>
                    </a:lnTo>
                    <a:lnTo>
                      <a:pt x="1740" y="12250"/>
                    </a:lnTo>
                    <a:lnTo>
                      <a:pt x="1571" y="12117"/>
                    </a:lnTo>
                    <a:lnTo>
                      <a:pt x="1414" y="11972"/>
                    </a:lnTo>
                    <a:lnTo>
                      <a:pt x="1269" y="11815"/>
                    </a:lnTo>
                    <a:lnTo>
                      <a:pt x="1148" y="11646"/>
                    </a:lnTo>
                    <a:lnTo>
                      <a:pt x="1039" y="11464"/>
                    </a:lnTo>
                    <a:lnTo>
                      <a:pt x="942" y="11283"/>
                    </a:lnTo>
                    <a:lnTo>
                      <a:pt x="870" y="11078"/>
                    </a:lnTo>
                    <a:lnTo>
                      <a:pt x="810" y="10860"/>
                    </a:lnTo>
                    <a:lnTo>
                      <a:pt x="785" y="10643"/>
                    </a:lnTo>
                    <a:lnTo>
                      <a:pt x="773" y="10426"/>
                    </a:lnTo>
                    <a:lnTo>
                      <a:pt x="773" y="2960"/>
                    </a:lnTo>
                    <a:lnTo>
                      <a:pt x="785" y="2743"/>
                    </a:lnTo>
                    <a:lnTo>
                      <a:pt x="810" y="2525"/>
                    </a:lnTo>
                    <a:lnTo>
                      <a:pt x="870" y="2308"/>
                    </a:lnTo>
                    <a:lnTo>
                      <a:pt x="942" y="2103"/>
                    </a:lnTo>
                    <a:lnTo>
                      <a:pt x="1039" y="1921"/>
                    </a:lnTo>
                    <a:lnTo>
                      <a:pt x="1148" y="1740"/>
                    </a:lnTo>
                    <a:lnTo>
                      <a:pt x="1269" y="1559"/>
                    </a:lnTo>
                    <a:lnTo>
                      <a:pt x="1414" y="1414"/>
                    </a:lnTo>
                    <a:lnTo>
                      <a:pt x="1571" y="1269"/>
                    </a:lnTo>
                    <a:lnTo>
                      <a:pt x="1740" y="1136"/>
                    </a:lnTo>
                    <a:lnTo>
                      <a:pt x="1921" y="1027"/>
                    </a:lnTo>
                    <a:lnTo>
                      <a:pt x="2114" y="931"/>
                    </a:lnTo>
                    <a:lnTo>
                      <a:pt x="2320" y="858"/>
                    </a:lnTo>
                    <a:lnTo>
                      <a:pt x="2525" y="810"/>
                    </a:lnTo>
                    <a:lnTo>
                      <a:pt x="2742" y="774"/>
                    </a:lnTo>
                    <a:lnTo>
                      <a:pt x="2972" y="762"/>
                    </a:lnTo>
                    <a:close/>
                    <a:moveTo>
                      <a:pt x="2815" y="1"/>
                    </a:move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8;p21">
                <a:extLst>
                  <a:ext uri="{FF2B5EF4-FFF2-40B4-BE49-F238E27FC236}">
                    <a16:creationId xmlns:a16="http://schemas.microsoft.com/office/drawing/2014/main" id="{A9906B24-172B-3ED9-2AF3-3235AB5C41FA}"/>
                  </a:ext>
                </a:extLst>
              </p:cNvPr>
              <p:cNvSpPr/>
              <p:nvPr/>
            </p:nvSpPr>
            <p:spPr>
              <a:xfrm>
                <a:off x="4306245" y="3679344"/>
                <a:ext cx="531517" cy="532100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11864" fill="none" extrusionOk="0">
                    <a:moveTo>
                      <a:pt x="9652" y="1"/>
                    </a:moveTo>
                    <a:lnTo>
                      <a:pt x="9652" y="1"/>
                    </a:lnTo>
                    <a:lnTo>
                      <a:pt x="9882" y="13"/>
                    </a:lnTo>
                    <a:lnTo>
                      <a:pt x="10099" y="49"/>
                    </a:lnTo>
                    <a:lnTo>
                      <a:pt x="10305" y="97"/>
                    </a:lnTo>
                    <a:lnTo>
                      <a:pt x="10510" y="170"/>
                    </a:lnTo>
                    <a:lnTo>
                      <a:pt x="10703" y="266"/>
                    </a:lnTo>
                    <a:lnTo>
                      <a:pt x="10884" y="375"/>
                    </a:lnTo>
                    <a:lnTo>
                      <a:pt x="11053" y="508"/>
                    </a:lnTo>
                    <a:lnTo>
                      <a:pt x="11210" y="653"/>
                    </a:lnTo>
                    <a:lnTo>
                      <a:pt x="11355" y="798"/>
                    </a:lnTo>
                    <a:lnTo>
                      <a:pt x="11476" y="979"/>
                    </a:lnTo>
                    <a:lnTo>
                      <a:pt x="11585" y="1160"/>
                    </a:lnTo>
                    <a:lnTo>
                      <a:pt x="11682" y="1342"/>
                    </a:lnTo>
                    <a:lnTo>
                      <a:pt x="11754" y="1547"/>
                    </a:lnTo>
                    <a:lnTo>
                      <a:pt x="11814" y="1764"/>
                    </a:lnTo>
                    <a:lnTo>
                      <a:pt x="11839" y="1982"/>
                    </a:lnTo>
                    <a:lnTo>
                      <a:pt x="11851" y="2199"/>
                    </a:lnTo>
                    <a:lnTo>
                      <a:pt x="11851" y="9665"/>
                    </a:lnTo>
                    <a:lnTo>
                      <a:pt x="11851" y="9665"/>
                    </a:lnTo>
                    <a:lnTo>
                      <a:pt x="11839" y="9882"/>
                    </a:lnTo>
                    <a:lnTo>
                      <a:pt x="11814" y="10099"/>
                    </a:lnTo>
                    <a:lnTo>
                      <a:pt x="11754" y="10317"/>
                    </a:lnTo>
                    <a:lnTo>
                      <a:pt x="11682" y="10522"/>
                    </a:lnTo>
                    <a:lnTo>
                      <a:pt x="11585" y="10703"/>
                    </a:lnTo>
                    <a:lnTo>
                      <a:pt x="11476" y="10885"/>
                    </a:lnTo>
                    <a:lnTo>
                      <a:pt x="11355" y="11054"/>
                    </a:lnTo>
                    <a:lnTo>
                      <a:pt x="11210" y="11211"/>
                    </a:lnTo>
                    <a:lnTo>
                      <a:pt x="11053" y="11356"/>
                    </a:lnTo>
                    <a:lnTo>
                      <a:pt x="10884" y="11489"/>
                    </a:lnTo>
                    <a:lnTo>
                      <a:pt x="10703" y="11597"/>
                    </a:lnTo>
                    <a:lnTo>
                      <a:pt x="10510" y="11682"/>
                    </a:lnTo>
                    <a:lnTo>
                      <a:pt x="10305" y="11767"/>
                    </a:lnTo>
                    <a:lnTo>
                      <a:pt x="10099" y="11815"/>
                    </a:lnTo>
                    <a:lnTo>
                      <a:pt x="9882" y="11851"/>
                    </a:lnTo>
                    <a:lnTo>
                      <a:pt x="9652" y="11863"/>
                    </a:lnTo>
                    <a:lnTo>
                      <a:pt x="2199" y="11863"/>
                    </a:lnTo>
                    <a:lnTo>
                      <a:pt x="2199" y="11863"/>
                    </a:lnTo>
                    <a:lnTo>
                      <a:pt x="1969" y="11851"/>
                    </a:lnTo>
                    <a:lnTo>
                      <a:pt x="1752" y="11815"/>
                    </a:lnTo>
                    <a:lnTo>
                      <a:pt x="1547" y="11767"/>
                    </a:lnTo>
                    <a:lnTo>
                      <a:pt x="1341" y="11682"/>
                    </a:lnTo>
                    <a:lnTo>
                      <a:pt x="1148" y="11597"/>
                    </a:lnTo>
                    <a:lnTo>
                      <a:pt x="967" y="11489"/>
                    </a:lnTo>
                    <a:lnTo>
                      <a:pt x="798" y="11356"/>
                    </a:lnTo>
                    <a:lnTo>
                      <a:pt x="641" y="11211"/>
                    </a:lnTo>
                    <a:lnTo>
                      <a:pt x="496" y="11054"/>
                    </a:lnTo>
                    <a:lnTo>
                      <a:pt x="375" y="10885"/>
                    </a:lnTo>
                    <a:lnTo>
                      <a:pt x="266" y="10703"/>
                    </a:lnTo>
                    <a:lnTo>
                      <a:pt x="169" y="10522"/>
                    </a:lnTo>
                    <a:lnTo>
                      <a:pt x="97" y="10317"/>
                    </a:lnTo>
                    <a:lnTo>
                      <a:pt x="37" y="10099"/>
                    </a:lnTo>
                    <a:lnTo>
                      <a:pt x="12" y="9882"/>
                    </a:lnTo>
                    <a:lnTo>
                      <a:pt x="0" y="9665"/>
                    </a:lnTo>
                    <a:lnTo>
                      <a:pt x="0" y="2199"/>
                    </a:lnTo>
                    <a:lnTo>
                      <a:pt x="0" y="2199"/>
                    </a:lnTo>
                    <a:lnTo>
                      <a:pt x="12" y="1982"/>
                    </a:lnTo>
                    <a:lnTo>
                      <a:pt x="37" y="1764"/>
                    </a:lnTo>
                    <a:lnTo>
                      <a:pt x="97" y="1547"/>
                    </a:lnTo>
                    <a:lnTo>
                      <a:pt x="169" y="1342"/>
                    </a:lnTo>
                    <a:lnTo>
                      <a:pt x="266" y="1160"/>
                    </a:lnTo>
                    <a:lnTo>
                      <a:pt x="375" y="979"/>
                    </a:lnTo>
                    <a:lnTo>
                      <a:pt x="496" y="798"/>
                    </a:lnTo>
                    <a:lnTo>
                      <a:pt x="641" y="653"/>
                    </a:lnTo>
                    <a:lnTo>
                      <a:pt x="798" y="508"/>
                    </a:lnTo>
                    <a:lnTo>
                      <a:pt x="967" y="375"/>
                    </a:lnTo>
                    <a:lnTo>
                      <a:pt x="1148" y="266"/>
                    </a:lnTo>
                    <a:lnTo>
                      <a:pt x="1341" y="170"/>
                    </a:lnTo>
                    <a:lnTo>
                      <a:pt x="1547" y="97"/>
                    </a:lnTo>
                    <a:lnTo>
                      <a:pt x="1752" y="49"/>
                    </a:lnTo>
                    <a:lnTo>
                      <a:pt x="1969" y="13"/>
                    </a:lnTo>
                    <a:lnTo>
                      <a:pt x="2199" y="1"/>
                    </a:lnTo>
                    <a:lnTo>
                      <a:pt x="96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9;p21">
                <a:extLst>
                  <a:ext uri="{FF2B5EF4-FFF2-40B4-BE49-F238E27FC236}">
                    <a16:creationId xmlns:a16="http://schemas.microsoft.com/office/drawing/2014/main" id="{C4AD4CD8-DD93-35CC-A374-B3C62F9FB309}"/>
                  </a:ext>
                </a:extLst>
              </p:cNvPr>
              <p:cNvSpPr/>
              <p:nvPr/>
            </p:nvSpPr>
            <p:spPr>
              <a:xfrm>
                <a:off x="4271576" y="3645213"/>
                <a:ext cx="60085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13397" h="13386" fill="none" extrusionOk="0">
                    <a:moveTo>
                      <a:pt x="10425" y="1"/>
                    </a:moveTo>
                    <a:lnTo>
                      <a:pt x="2972" y="1"/>
                    </a:lnTo>
                    <a:lnTo>
                      <a:pt x="2972" y="1"/>
                    </a:lnTo>
                    <a:lnTo>
                      <a:pt x="2815" y="1"/>
                    </a:lnTo>
                    <a:lnTo>
                      <a:pt x="2670" y="13"/>
                    </a:lnTo>
                    <a:lnTo>
                      <a:pt x="2525" y="37"/>
                    </a:lnTo>
                    <a:lnTo>
                      <a:pt x="2368" y="61"/>
                    </a:lnTo>
                    <a:lnTo>
                      <a:pt x="2235" y="85"/>
                    </a:lnTo>
                    <a:lnTo>
                      <a:pt x="2090" y="134"/>
                    </a:lnTo>
                    <a:lnTo>
                      <a:pt x="1812" y="230"/>
                    </a:lnTo>
                    <a:lnTo>
                      <a:pt x="1559" y="351"/>
                    </a:lnTo>
                    <a:lnTo>
                      <a:pt x="1317" y="508"/>
                    </a:lnTo>
                    <a:lnTo>
                      <a:pt x="1087" y="677"/>
                    </a:lnTo>
                    <a:lnTo>
                      <a:pt x="870" y="870"/>
                    </a:lnTo>
                    <a:lnTo>
                      <a:pt x="677" y="1076"/>
                    </a:lnTo>
                    <a:lnTo>
                      <a:pt x="508" y="1305"/>
                    </a:lnTo>
                    <a:lnTo>
                      <a:pt x="363" y="1547"/>
                    </a:lnTo>
                    <a:lnTo>
                      <a:pt x="242" y="1813"/>
                    </a:lnTo>
                    <a:lnTo>
                      <a:pt x="133" y="2078"/>
                    </a:lnTo>
                    <a:lnTo>
                      <a:pt x="97" y="2223"/>
                    </a:lnTo>
                    <a:lnTo>
                      <a:pt x="61" y="2368"/>
                    </a:lnTo>
                    <a:lnTo>
                      <a:pt x="36" y="2513"/>
                    </a:lnTo>
                    <a:lnTo>
                      <a:pt x="24" y="2658"/>
                    </a:lnTo>
                    <a:lnTo>
                      <a:pt x="12" y="2815"/>
                    </a:lnTo>
                    <a:lnTo>
                      <a:pt x="0" y="2960"/>
                    </a:lnTo>
                    <a:lnTo>
                      <a:pt x="0" y="10426"/>
                    </a:lnTo>
                    <a:lnTo>
                      <a:pt x="0" y="10426"/>
                    </a:lnTo>
                    <a:lnTo>
                      <a:pt x="12" y="10571"/>
                    </a:lnTo>
                    <a:lnTo>
                      <a:pt x="24" y="10728"/>
                    </a:lnTo>
                    <a:lnTo>
                      <a:pt x="36" y="10873"/>
                    </a:lnTo>
                    <a:lnTo>
                      <a:pt x="61" y="11018"/>
                    </a:lnTo>
                    <a:lnTo>
                      <a:pt x="97" y="11162"/>
                    </a:lnTo>
                    <a:lnTo>
                      <a:pt x="133" y="11307"/>
                    </a:lnTo>
                    <a:lnTo>
                      <a:pt x="242" y="11573"/>
                    </a:lnTo>
                    <a:lnTo>
                      <a:pt x="363" y="11839"/>
                    </a:lnTo>
                    <a:lnTo>
                      <a:pt x="508" y="12081"/>
                    </a:lnTo>
                    <a:lnTo>
                      <a:pt x="677" y="12310"/>
                    </a:lnTo>
                    <a:lnTo>
                      <a:pt x="870" y="12515"/>
                    </a:lnTo>
                    <a:lnTo>
                      <a:pt x="1087" y="12709"/>
                    </a:lnTo>
                    <a:lnTo>
                      <a:pt x="1317" y="12878"/>
                    </a:lnTo>
                    <a:lnTo>
                      <a:pt x="1559" y="13035"/>
                    </a:lnTo>
                    <a:lnTo>
                      <a:pt x="1812" y="13156"/>
                    </a:lnTo>
                    <a:lnTo>
                      <a:pt x="2090" y="13252"/>
                    </a:lnTo>
                    <a:lnTo>
                      <a:pt x="2235" y="13301"/>
                    </a:lnTo>
                    <a:lnTo>
                      <a:pt x="2368" y="13325"/>
                    </a:lnTo>
                    <a:lnTo>
                      <a:pt x="2525" y="13349"/>
                    </a:lnTo>
                    <a:lnTo>
                      <a:pt x="2670" y="13373"/>
                    </a:lnTo>
                    <a:lnTo>
                      <a:pt x="2815" y="13385"/>
                    </a:lnTo>
                    <a:lnTo>
                      <a:pt x="2972" y="13385"/>
                    </a:lnTo>
                    <a:lnTo>
                      <a:pt x="10425" y="13385"/>
                    </a:lnTo>
                    <a:lnTo>
                      <a:pt x="10425" y="13385"/>
                    </a:lnTo>
                    <a:lnTo>
                      <a:pt x="10582" y="13385"/>
                    </a:lnTo>
                    <a:lnTo>
                      <a:pt x="10727" y="13373"/>
                    </a:lnTo>
                    <a:lnTo>
                      <a:pt x="10884" y="13349"/>
                    </a:lnTo>
                    <a:lnTo>
                      <a:pt x="11029" y="13325"/>
                    </a:lnTo>
                    <a:lnTo>
                      <a:pt x="11162" y="13301"/>
                    </a:lnTo>
                    <a:lnTo>
                      <a:pt x="11307" y="13252"/>
                    </a:lnTo>
                    <a:lnTo>
                      <a:pt x="11585" y="13156"/>
                    </a:lnTo>
                    <a:lnTo>
                      <a:pt x="11839" y="13035"/>
                    </a:lnTo>
                    <a:lnTo>
                      <a:pt x="12080" y="12878"/>
                    </a:lnTo>
                    <a:lnTo>
                      <a:pt x="12310" y="12709"/>
                    </a:lnTo>
                    <a:lnTo>
                      <a:pt x="12527" y="12515"/>
                    </a:lnTo>
                    <a:lnTo>
                      <a:pt x="12720" y="12310"/>
                    </a:lnTo>
                    <a:lnTo>
                      <a:pt x="12889" y="12081"/>
                    </a:lnTo>
                    <a:lnTo>
                      <a:pt x="13034" y="11839"/>
                    </a:lnTo>
                    <a:lnTo>
                      <a:pt x="13155" y="11573"/>
                    </a:lnTo>
                    <a:lnTo>
                      <a:pt x="13264" y="11307"/>
                    </a:lnTo>
                    <a:lnTo>
                      <a:pt x="13300" y="11162"/>
                    </a:lnTo>
                    <a:lnTo>
                      <a:pt x="13336" y="11018"/>
                    </a:lnTo>
                    <a:lnTo>
                      <a:pt x="13361" y="10873"/>
                    </a:lnTo>
                    <a:lnTo>
                      <a:pt x="13385" y="10728"/>
                    </a:lnTo>
                    <a:lnTo>
                      <a:pt x="13397" y="10571"/>
                    </a:lnTo>
                    <a:lnTo>
                      <a:pt x="13397" y="10426"/>
                    </a:lnTo>
                    <a:lnTo>
                      <a:pt x="13397" y="2960"/>
                    </a:lnTo>
                    <a:lnTo>
                      <a:pt x="13397" y="2960"/>
                    </a:lnTo>
                    <a:lnTo>
                      <a:pt x="13397" y="2815"/>
                    </a:lnTo>
                    <a:lnTo>
                      <a:pt x="13385" y="2658"/>
                    </a:lnTo>
                    <a:lnTo>
                      <a:pt x="13361" y="2513"/>
                    </a:lnTo>
                    <a:lnTo>
                      <a:pt x="13336" y="2368"/>
                    </a:lnTo>
                    <a:lnTo>
                      <a:pt x="13300" y="2223"/>
                    </a:lnTo>
                    <a:lnTo>
                      <a:pt x="13264" y="2078"/>
                    </a:lnTo>
                    <a:lnTo>
                      <a:pt x="13155" y="1813"/>
                    </a:lnTo>
                    <a:lnTo>
                      <a:pt x="13034" y="1547"/>
                    </a:lnTo>
                    <a:lnTo>
                      <a:pt x="12889" y="1305"/>
                    </a:lnTo>
                    <a:lnTo>
                      <a:pt x="12720" y="1076"/>
                    </a:lnTo>
                    <a:lnTo>
                      <a:pt x="12527" y="870"/>
                    </a:lnTo>
                    <a:lnTo>
                      <a:pt x="12310" y="677"/>
                    </a:lnTo>
                    <a:lnTo>
                      <a:pt x="12080" y="508"/>
                    </a:lnTo>
                    <a:lnTo>
                      <a:pt x="11839" y="351"/>
                    </a:lnTo>
                    <a:lnTo>
                      <a:pt x="11585" y="230"/>
                    </a:lnTo>
                    <a:lnTo>
                      <a:pt x="11307" y="134"/>
                    </a:lnTo>
                    <a:lnTo>
                      <a:pt x="11162" y="85"/>
                    </a:lnTo>
                    <a:lnTo>
                      <a:pt x="11029" y="61"/>
                    </a:lnTo>
                    <a:lnTo>
                      <a:pt x="10884" y="37"/>
                    </a:lnTo>
                    <a:lnTo>
                      <a:pt x="10727" y="13"/>
                    </a:lnTo>
                    <a:lnTo>
                      <a:pt x="10582" y="1"/>
                    </a:lnTo>
                    <a:lnTo>
                      <a:pt x="10425" y="1"/>
                    </a:lnTo>
                    <a:lnTo>
                      <a:pt x="10425" y="1"/>
                    </a:lnTo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40;p21">
                <a:extLst>
                  <a:ext uri="{FF2B5EF4-FFF2-40B4-BE49-F238E27FC236}">
                    <a16:creationId xmlns:a16="http://schemas.microsoft.com/office/drawing/2014/main" id="{2D9F8649-9391-F92A-3CE2-D485BF9C2296}"/>
                  </a:ext>
                </a:extLst>
              </p:cNvPr>
              <p:cNvSpPr/>
              <p:nvPr/>
            </p:nvSpPr>
            <p:spPr>
              <a:xfrm>
                <a:off x="4347956" y="3796942"/>
                <a:ext cx="203215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675" extrusionOk="0">
                    <a:moveTo>
                      <a:pt x="834" y="0"/>
                    </a:moveTo>
                    <a:lnTo>
                      <a:pt x="737" y="24"/>
                    </a:lnTo>
                    <a:lnTo>
                      <a:pt x="653" y="36"/>
                    </a:lnTo>
                    <a:lnTo>
                      <a:pt x="568" y="73"/>
                    </a:lnTo>
                    <a:lnTo>
                      <a:pt x="484" y="109"/>
                    </a:lnTo>
                    <a:lnTo>
                      <a:pt x="411" y="157"/>
                    </a:lnTo>
                    <a:lnTo>
                      <a:pt x="339" y="217"/>
                    </a:lnTo>
                    <a:lnTo>
                      <a:pt x="266" y="278"/>
                    </a:lnTo>
                    <a:lnTo>
                      <a:pt x="206" y="338"/>
                    </a:lnTo>
                    <a:lnTo>
                      <a:pt x="158" y="411"/>
                    </a:lnTo>
                    <a:lnTo>
                      <a:pt x="109" y="483"/>
                    </a:lnTo>
                    <a:lnTo>
                      <a:pt x="73" y="568"/>
                    </a:lnTo>
                    <a:lnTo>
                      <a:pt x="37" y="652"/>
                    </a:lnTo>
                    <a:lnTo>
                      <a:pt x="13" y="749"/>
                    </a:lnTo>
                    <a:lnTo>
                      <a:pt x="0" y="834"/>
                    </a:lnTo>
                    <a:lnTo>
                      <a:pt x="0" y="930"/>
                    </a:lnTo>
                    <a:lnTo>
                      <a:pt x="0" y="4675"/>
                    </a:lnTo>
                    <a:lnTo>
                      <a:pt x="4530" y="4675"/>
                    </a:lnTo>
                    <a:lnTo>
                      <a:pt x="4530" y="930"/>
                    </a:lnTo>
                    <a:lnTo>
                      <a:pt x="4530" y="834"/>
                    </a:lnTo>
                    <a:lnTo>
                      <a:pt x="4506" y="749"/>
                    </a:lnTo>
                    <a:lnTo>
                      <a:pt x="4494" y="652"/>
                    </a:lnTo>
                    <a:lnTo>
                      <a:pt x="4458" y="568"/>
                    </a:lnTo>
                    <a:lnTo>
                      <a:pt x="4422" y="483"/>
                    </a:lnTo>
                    <a:lnTo>
                      <a:pt x="4373" y="411"/>
                    </a:lnTo>
                    <a:lnTo>
                      <a:pt x="4313" y="338"/>
                    </a:lnTo>
                    <a:lnTo>
                      <a:pt x="4253" y="278"/>
                    </a:lnTo>
                    <a:lnTo>
                      <a:pt x="4192" y="217"/>
                    </a:lnTo>
                    <a:lnTo>
                      <a:pt x="4120" y="157"/>
                    </a:lnTo>
                    <a:lnTo>
                      <a:pt x="4047" y="109"/>
                    </a:lnTo>
                    <a:lnTo>
                      <a:pt x="3963" y="73"/>
                    </a:lnTo>
                    <a:lnTo>
                      <a:pt x="3878" y="36"/>
                    </a:lnTo>
                    <a:lnTo>
                      <a:pt x="3782" y="24"/>
                    </a:lnTo>
                    <a:lnTo>
                      <a:pt x="3697" y="0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1;p21">
                <a:extLst>
                  <a:ext uri="{FF2B5EF4-FFF2-40B4-BE49-F238E27FC236}">
                    <a16:creationId xmlns:a16="http://schemas.microsoft.com/office/drawing/2014/main" id="{F7317399-B84E-8145-690B-0AB0582AEDCC}"/>
                  </a:ext>
                </a:extLst>
              </p:cNvPr>
              <p:cNvSpPr/>
              <p:nvPr/>
            </p:nvSpPr>
            <p:spPr>
              <a:xfrm>
                <a:off x="4402135" y="3821295"/>
                <a:ext cx="94320" cy="9432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03" extrusionOk="0">
                    <a:moveTo>
                      <a:pt x="1051" y="1"/>
                    </a:moveTo>
                    <a:lnTo>
                      <a:pt x="943" y="13"/>
                    </a:lnTo>
                    <a:lnTo>
                      <a:pt x="846" y="25"/>
                    </a:lnTo>
                    <a:lnTo>
                      <a:pt x="749" y="49"/>
                    </a:lnTo>
                    <a:lnTo>
                      <a:pt x="653" y="85"/>
                    </a:lnTo>
                    <a:lnTo>
                      <a:pt x="556" y="134"/>
                    </a:lnTo>
                    <a:lnTo>
                      <a:pt x="472" y="182"/>
                    </a:lnTo>
                    <a:lnTo>
                      <a:pt x="387" y="242"/>
                    </a:lnTo>
                    <a:lnTo>
                      <a:pt x="315" y="315"/>
                    </a:lnTo>
                    <a:lnTo>
                      <a:pt x="242" y="387"/>
                    </a:lnTo>
                    <a:lnTo>
                      <a:pt x="182" y="472"/>
                    </a:lnTo>
                    <a:lnTo>
                      <a:pt x="133" y="556"/>
                    </a:lnTo>
                    <a:lnTo>
                      <a:pt x="85" y="653"/>
                    </a:lnTo>
                    <a:lnTo>
                      <a:pt x="49" y="750"/>
                    </a:lnTo>
                    <a:lnTo>
                      <a:pt x="25" y="846"/>
                    </a:lnTo>
                    <a:lnTo>
                      <a:pt x="13" y="943"/>
                    </a:lnTo>
                    <a:lnTo>
                      <a:pt x="0" y="1052"/>
                    </a:lnTo>
                    <a:lnTo>
                      <a:pt x="13" y="1160"/>
                    </a:lnTo>
                    <a:lnTo>
                      <a:pt x="25" y="1269"/>
                    </a:lnTo>
                    <a:lnTo>
                      <a:pt x="49" y="1366"/>
                    </a:lnTo>
                    <a:lnTo>
                      <a:pt x="85" y="1462"/>
                    </a:lnTo>
                    <a:lnTo>
                      <a:pt x="133" y="1559"/>
                    </a:lnTo>
                    <a:lnTo>
                      <a:pt x="182" y="1644"/>
                    </a:lnTo>
                    <a:lnTo>
                      <a:pt x="242" y="1728"/>
                    </a:lnTo>
                    <a:lnTo>
                      <a:pt x="315" y="1801"/>
                    </a:lnTo>
                    <a:lnTo>
                      <a:pt x="387" y="1861"/>
                    </a:lnTo>
                    <a:lnTo>
                      <a:pt x="472" y="1921"/>
                    </a:lnTo>
                    <a:lnTo>
                      <a:pt x="556" y="1982"/>
                    </a:lnTo>
                    <a:lnTo>
                      <a:pt x="653" y="2030"/>
                    </a:lnTo>
                    <a:lnTo>
                      <a:pt x="749" y="2054"/>
                    </a:lnTo>
                    <a:lnTo>
                      <a:pt x="846" y="2090"/>
                    </a:lnTo>
                    <a:lnTo>
                      <a:pt x="943" y="2103"/>
                    </a:lnTo>
                    <a:lnTo>
                      <a:pt x="1160" y="2103"/>
                    </a:lnTo>
                    <a:lnTo>
                      <a:pt x="1269" y="2090"/>
                    </a:lnTo>
                    <a:lnTo>
                      <a:pt x="1366" y="2054"/>
                    </a:lnTo>
                    <a:lnTo>
                      <a:pt x="1462" y="2030"/>
                    </a:lnTo>
                    <a:lnTo>
                      <a:pt x="1559" y="1982"/>
                    </a:lnTo>
                    <a:lnTo>
                      <a:pt x="1643" y="1921"/>
                    </a:lnTo>
                    <a:lnTo>
                      <a:pt x="1728" y="1861"/>
                    </a:lnTo>
                    <a:lnTo>
                      <a:pt x="1800" y="1801"/>
                    </a:lnTo>
                    <a:lnTo>
                      <a:pt x="1861" y="1728"/>
                    </a:lnTo>
                    <a:lnTo>
                      <a:pt x="1921" y="1644"/>
                    </a:lnTo>
                    <a:lnTo>
                      <a:pt x="1982" y="1559"/>
                    </a:lnTo>
                    <a:lnTo>
                      <a:pt x="2030" y="1462"/>
                    </a:lnTo>
                    <a:lnTo>
                      <a:pt x="2054" y="1366"/>
                    </a:lnTo>
                    <a:lnTo>
                      <a:pt x="2090" y="1269"/>
                    </a:lnTo>
                    <a:lnTo>
                      <a:pt x="2102" y="1160"/>
                    </a:lnTo>
                    <a:lnTo>
                      <a:pt x="2102" y="1052"/>
                    </a:lnTo>
                    <a:lnTo>
                      <a:pt x="2102" y="943"/>
                    </a:lnTo>
                    <a:lnTo>
                      <a:pt x="2090" y="846"/>
                    </a:lnTo>
                    <a:lnTo>
                      <a:pt x="2054" y="750"/>
                    </a:lnTo>
                    <a:lnTo>
                      <a:pt x="2030" y="653"/>
                    </a:lnTo>
                    <a:lnTo>
                      <a:pt x="1982" y="556"/>
                    </a:lnTo>
                    <a:lnTo>
                      <a:pt x="1921" y="472"/>
                    </a:lnTo>
                    <a:lnTo>
                      <a:pt x="1861" y="387"/>
                    </a:lnTo>
                    <a:lnTo>
                      <a:pt x="1800" y="315"/>
                    </a:lnTo>
                    <a:lnTo>
                      <a:pt x="1728" y="242"/>
                    </a:lnTo>
                    <a:lnTo>
                      <a:pt x="1643" y="182"/>
                    </a:lnTo>
                    <a:lnTo>
                      <a:pt x="1559" y="134"/>
                    </a:lnTo>
                    <a:lnTo>
                      <a:pt x="1462" y="85"/>
                    </a:lnTo>
                    <a:lnTo>
                      <a:pt x="1366" y="49"/>
                    </a:lnTo>
                    <a:lnTo>
                      <a:pt x="1269" y="25"/>
                    </a:lnTo>
                    <a:lnTo>
                      <a:pt x="1160" y="1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2;p21">
                <a:extLst>
                  <a:ext uri="{FF2B5EF4-FFF2-40B4-BE49-F238E27FC236}">
                    <a16:creationId xmlns:a16="http://schemas.microsoft.com/office/drawing/2014/main" id="{660402B0-F70E-B8D9-9DE4-0B357FAEB864}"/>
                  </a:ext>
                </a:extLst>
              </p:cNvPr>
              <p:cNvSpPr/>
              <p:nvPr/>
            </p:nvSpPr>
            <p:spPr>
              <a:xfrm>
                <a:off x="4383702" y="3932390"/>
                <a:ext cx="131724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233" extrusionOk="0">
                    <a:moveTo>
                      <a:pt x="1233" y="0"/>
                    </a:moveTo>
                    <a:lnTo>
                      <a:pt x="1112" y="12"/>
                    </a:lnTo>
                    <a:lnTo>
                      <a:pt x="991" y="24"/>
                    </a:lnTo>
                    <a:lnTo>
                      <a:pt x="871" y="60"/>
                    </a:lnTo>
                    <a:lnTo>
                      <a:pt x="750" y="97"/>
                    </a:lnTo>
                    <a:lnTo>
                      <a:pt x="653" y="145"/>
                    </a:lnTo>
                    <a:lnTo>
                      <a:pt x="544" y="217"/>
                    </a:lnTo>
                    <a:lnTo>
                      <a:pt x="448" y="278"/>
                    </a:lnTo>
                    <a:lnTo>
                      <a:pt x="363" y="362"/>
                    </a:lnTo>
                    <a:lnTo>
                      <a:pt x="279" y="447"/>
                    </a:lnTo>
                    <a:lnTo>
                      <a:pt x="206" y="544"/>
                    </a:lnTo>
                    <a:lnTo>
                      <a:pt x="146" y="652"/>
                    </a:lnTo>
                    <a:lnTo>
                      <a:pt x="97" y="761"/>
                    </a:lnTo>
                    <a:lnTo>
                      <a:pt x="61" y="870"/>
                    </a:lnTo>
                    <a:lnTo>
                      <a:pt x="25" y="991"/>
                    </a:lnTo>
                    <a:lnTo>
                      <a:pt x="1" y="1111"/>
                    </a:lnTo>
                    <a:lnTo>
                      <a:pt x="1" y="1232"/>
                    </a:lnTo>
                    <a:lnTo>
                      <a:pt x="2936" y="1232"/>
                    </a:lnTo>
                    <a:lnTo>
                      <a:pt x="2924" y="1111"/>
                    </a:lnTo>
                    <a:lnTo>
                      <a:pt x="2912" y="991"/>
                    </a:lnTo>
                    <a:lnTo>
                      <a:pt x="2876" y="870"/>
                    </a:lnTo>
                    <a:lnTo>
                      <a:pt x="2840" y="761"/>
                    </a:lnTo>
                    <a:lnTo>
                      <a:pt x="2779" y="652"/>
                    </a:lnTo>
                    <a:lnTo>
                      <a:pt x="2719" y="544"/>
                    </a:lnTo>
                    <a:lnTo>
                      <a:pt x="2646" y="447"/>
                    </a:lnTo>
                    <a:lnTo>
                      <a:pt x="2574" y="362"/>
                    </a:lnTo>
                    <a:lnTo>
                      <a:pt x="2489" y="278"/>
                    </a:lnTo>
                    <a:lnTo>
                      <a:pt x="2393" y="217"/>
                    </a:lnTo>
                    <a:lnTo>
                      <a:pt x="2284" y="145"/>
                    </a:lnTo>
                    <a:lnTo>
                      <a:pt x="2175" y="97"/>
                    </a:lnTo>
                    <a:lnTo>
                      <a:pt x="2066" y="60"/>
                    </a:lnTo>
                    <a:lnTo>
                      <a:pt x="1946" y="24"/>
                    </a:lnTo>
                    <a:lnTo>
                      <a:pt x="1825" y="12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;p21">
                <a:extLst>
                  <a:ext uri="{FF2B5EF4-FFF2-40B4-BE49-F238E27FC236}">
                    <a16:creationId xmlns:a16="http://schemas.microsoft.com/office/drawing/2014/main" id="{7F1D6FA7-B745-D5F5-D574-45ECD180CF1B}"/>
                  </a:ext>
                </a:extLst>
              </p:cNvPr>
              <p:cNvSpPr/>
              <p:nvPr/>
            </p:nvSpPr>
            <p:spPr>
              <a:xfrm>
                <a:off x="4307860" y="3676103"/>
                <a:ext cx="528288" cy="8077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801" extrusionOk="0">
                    <a:moveTo>
                      <a:pt x="2163" y="1"/>
                    </a:moveTo>
                    <a:lnTo>
                      <a:pt x="1958" y="13"/>
                    </a:lnTo>
                    <a:lnTo>
                      <a:pt x="1764" y="37"/>
                    </a:lnTo>
                    <a:lnTo>
                      <a:pt x="1583" y="85"/>
                    </a:lnTo>
                    <a:lnTo>
                      <a:pt x="1402" y="146"/>
                    </a:lnTo>
                    <a:lnTo>
                      <a:pt x="1221" y="218"/>
                    </a:lnTo>
                    <a:lnTo>
                      <a:pt x="1052" y="303"/>
                    </a:lnTo>
                    <a:lnTo>
                      <a:pt x="894" y="399"/>
                    </a:lnTo>
                    <a:lnTo>
                      <a:pt x="750" y="520"/>
                    </a:lnTo>
                    <a:lnTo>
                      <a:pt x="617" y="641"/>
                    </a:lnTo>
                    <a:lnTo>
                      <a:pt x="484" y="786"/>
                    </a:lnTo>
                    <a:lnTo>
                      <a:pt x="375" y="931"/>
                    </a:lnTo>
                    <a:lnTo>
                      <a:pt x="266" y="1088"/>
                    </a:lnTo>
                    <a:lnTo>
                      <a:pt x="182" y="1257"/>
                    </a:lnTo>
                    <a:lnTo>
                      <a:pt x="109" y="1426"/>
                    </a:lnTo>
                    <a:lnTo>
                      <a:pt x="49" y="1607"/>
                    </a:lnTo>
                    <a:lnTo>
                      <a:pt x="1" y="1801"/>
                    </a:lnTo>
                    <a:lnTo>
                      <a:pt x="11778" y="1801"/>
                    </a:lnTo>
                    <a:lnTo>
                      <a:pt x="11730" y="1607"/>
                    </a:lnTo>
                    <a:lnTo>
                      <a:pt x="11682" y="1426"/>
                    </a:lnTo>
                    <a:lnTo>
                      <a:pt x="11597" y="1257"/>
                    </a:lnTo>
                    <a:lnTo>
                      <a:pt x="11513" y="1088"/>
                    </a:lnTo>
                    <a:lnTo>
                      <a:pt x="11416" y="931"/>
                    </a:lnTo>
                    <a:lnTo>
                      <a:pt x="11295" y="786"/>
                    </a:lnTo>
                    <a:lnTo>
                      <a:pt x="11174" y="641"/>
                    </a:lnTo>
                    <a:lnTo>
                      <a:pt x="11030" y="520"/>
                    </a:lnTo>
                    <a:lnTo>
                      <a:pt x="10885" y="399"/>
                    </a:lnTo>
                    <a:lnTo>
                      <a:pt x="10728" y="303"/>
                    </a:lnTo>
                    <a:lnTo>
                      <a:pt x="10558" y="218"/>
                    </a:lnTo>
                    <a:lnTo>
                      <a:pt x="10377" y="146"/>
                    </a:lnTo>
                    <a:lnTo>
                      <a:pt x="10196" y="85"/>
                    </a:lnTo>
                    <a:lnTo>
                      <a:pt x="10015" y="37"/>
                    </a:lnTo>
                    <a:lnTo>
                      <a:pt x="9822" y="13"/>
                    </a:lnTo>
                    <a:lnTo>
                      <a:pt x="9616" y="1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4;p21">
                <a:extLst>
                  <a:ext uri="{FF2B5EF4-FFF2-40B4-BE49-F238E27FC236}">
                    <a16:creationId xmlns:a16="http://schemas.microsoft.com/office/drawing/2014/main" id="{0C43C4F9-9426-1276-B3DD-9CABA0C50F6C}"/>
                  </a:ext>
                </a:extLst>
              </p:cNvPr>
              <p:cNvSpPr/>
              <p:nvPr/>
            </p:nvSpPr>
            <p:spPr>
              <a:xfrm>
                <a:off x="4359886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6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49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49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6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59" y="652"/>
                    </a:lnTo>
                    <a:lnTo>
                      <a:pt x="520" y="628"/>
                    </a:lnTo>
                    <a:lnTo>
                      <a:pt x="568" y="580"/>
                    </a:lnTo>
                    <a:lnTo>
                      <a:pt x="616" y="532"/>
                    </a:lnTo>
                    <a:lnTo>
                      <a:pt x="640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40" y="217"/>
                    </a:lnTo>
                    <a:lnTo>
                      <a:pt x="616" y="157"/>
                    </a:lnTo>
                    <a:lnTo>
                      <a:pt x="568" y="109"/>
                    </a:lnTo>
                    <a:lnTo>
                      <a:pt x="520" y="60"/>
                    </a:lnTo>
                    <a:lnTo>
                      <a:pt x="459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5;p21">
                <a:extLst>
                  <a:ext uri="{FF2B5EF4-FFF2-40B4-BE49-F238E27FC236}">
                    <a16:creationId xmlns:a16="http://schemas.microsoft.com/office/drawing/2014/main" id="{E874F3DC-369A-7D04-BD5C-E183593FDFDF}"/>
                  </a:ext>
                </a:extLst>
              </p:cNvPr>
              <p:cNvSpPr/>
              <p:nvPr/>
            </p:nvSpPr>
            <p:spPr>
              <a:xfrm>
                <a:off x="4419492" y="3695087"/>
                <a:ext cx="30363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38" y="0"/>
                    </a:moveTo>
                    <a:lnTo>
                      <a:pt x="266" y="12"/>
                    </a:lnTo>
                    <a:lnTo>
                      <a:pt x="205" y="36"/>
                    </a:lnTo>
                    <a:lnTo>
                      <a:pt x="145" y="60"/>
                    </a:lnTo>
                    <a:lnTo>
                      <a:pt x="97" y="109"/>
                    </a:lnTo>
                    <a:lnTo>
                      <a:pt x="60" y="157"/>
                    </a:lnTo>
                    <a:lnTo>
                      <a:pt x="24" y="217"/>
                    </a:lnTo>
                    <a:lnTo>
                      <a:pt x="0" y="278"/>
                    </a:lnTo>
                    <a:lnTo>
                      <a:pt x="0" y="338"/>
                    </a:lnTo>
                    <a:lnTo>
                      <a:pt x="0" y="411"/>
                    </a:lnTo>
                    <a:lnTo>
                      <a:pt x="24" y="471"/>
                    </a:lnTo>
                    <a:lnTo>
                      <a:pt x="60" y="532"/>
                    </a:lnTo>
                    <a:lnTo>
                      <a:pt x="97" y="580"/>
                    </a:lnTo>
                    <a:lnTo>
                      <a:pt x="145" y="628"/>
                    </a:lnTo>
                    <a:lnTo>
                      <a:pt x="205" y="652"/>
                    </a:lnTo>
                    <a:lnTo>
                      <a:pt x="266" y="676"/>
                    </a:lnTo>
                    <a:lnTo>
                      <a:pt x="399" y="676"/>
                    </a:lnTo>
                    <a:lnTo>
                      <a:pt x="471" y="652"/>
                    </a:lnTo>
                    <a:lnTo>
                      <a:pt x="519" y="628"/>
                    </a:lnTo>
                    <a:lnTo>
                      <a:pt x="580" y="580"/>
                    </a:lnTo>
                    <a:lnTo>
                      <a:pt x="616" y="532"/>
                    </a:lnTo>
                    <a:lnTo>
                      <a:pt x="652" y="471"/>
                    </a:lnTo>
                    <a:lnTo>
                      <a:pt x="664" y="411"/>
                    </a:lnTo>
                    <a:lnTo>
                      <a:pt x="677" y="338"/>
                    </a:lnTo>
                    <a:lnTo>
                      <a:pt x="664" y="278"/>
                    </a:lnTo>
                    <a:lnTo>
                      <a:pt x="652" y="217"/>
                    </a:lnTo>
                    <a:lnTo>
                      <a:pt x="616" y="157"/>
                    </a:lnTo>
                    <a:lnTo>
                      <a:pt x="580" y="109"/>
                    </a:lnTo>
                    <a:lnTo>
                      <a:pt x="519" y="60"/>
                    </a:lnTo>
                    <a:lnTo>
                      <a:pt x="471" y="36"/>
                    </a:lnTo>
                    <a:lnTo>
                      <a:pt x="399" y="12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46;p21">
                <a:extLst>
                  <a:ext uri="{FF2B5EF4-FFF2-40B4-BE49-F238E27FC236}">
                    <a16:creationId xmlns:a16="http://schemas.microsoft.com/office/drawing/2014/main" id="{ACA8F836-FEB5-42C9-46E6-0C97990D7B2F}"/>
                  </a:ext>
                </a:extLst>
              </p:cNvPr>
              <p:cNvSpPr/>
              <p:nvPr/>
            </p:nvSpPr>
            <p:spPr>
              <a:xfrm>
                <a:off x="4479053" y="3695087"/>
                <a:ext cx="30408" cy="3036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39" y="0"/>
                    </a:moveTo>
                    <a:lnTo>
                      <a:pt x="267" y="12"/>
                    </a:lnTo>
                    <a:lnTo>
                      <a:pt x="206" y="36"/>
                    </a:lnTo>
                    <a:lnTo>
                      <a:pt x="146" y="60"/>
                    </a:lnTo>
                    <a:lnTo>
                      <a:pt x="97" y="109"/>
                    </a:lnTo>
                    <a:lnTo>
                      <a:pt x="61" y="157"/>
                    </a:lnTo>
                    <a:lnTo>
                      <a:pt x="25" y="217"/>
                    </a:lnTo>
                    <a:lnTo>
                      <a:pt x="13" y="278"/>
                    </a:lnTo>
                    <a:lnTo>
                      <a:pt x="1" y="338"/>
                    </a:lnTo>
                    <a:lnTo>
                      <a:pt x="13" y="411"/>
                    </a:lnTo>
                    <a:lnTo>
                      <a:pt x="25" y="471"/>
                    </a:lnTo>
                    <a:lnTo>
                      <a:pt x="61" y="532"/>
                    </a:lnTo>
                    <a:lnTo>
                      <a:pt x="97" y="580"/>
                    </a:lnTo>
                    <a:lnTo>
                      <a:pt x="146" y="628"/>
                    </a:lnTo>
                    <a:lnTo>
                      <a:pt x="206" y="652"/>
                    </a:lnTo>
                    <a:lnTo>
                      <a:pt x="267" y="676"/>
                    </a:lnTo>
                    <a:lnTo>
                      <a:pt x="412" y="676"/>
                    </a:lnTo>
                    <a:lnTo>
                      <a:pt x="472" y="652"/>
                    </a:lnTo>
                    <a:lnTo>
                      <a:pt x="532" y="628"/>
                    </a:lnTo>
                    <a:lnTo>
                      <a:pt x="581" y="580"/>
                    </a:lnTo>
                    <a:lnTo>
                      <a:pt x="617" y="532"/>
                    </a:lnTo>
                    <a:lnTo>
                      <a:pt x="653" y="471"/>
                    </a:lnTo>
                    <a:lnTo>
                      <a:pt x="665" y="411"/>
                    </a:lnTo>
                    <a:lnTo>
                      <a:pt x="677" y="338"/>
                    </a:lnTo>
                    <a:lnTo>
                      <a:pt x="665" y="278"/>
                    </a:lnTo>
                    <a:lnTo>
                      <a:pt x="653" y="217"/>
                    </a:lnTo>
                    <a:lnTo>
                      <a:pt x="617" y="157"/>
                    </a:lnTo>
                    <a:lnTo>
                      <a:pt x="581" y="109"/>
                    </a:lnTo>
                    <a:lnTo>
                      <a:pt x="532" y="60"/>
                    </a:lnTo>
                    <a:lnTo>
                      <a:pt x="472" y="36"/>
                    </a:lnTo>
                    <a:lnTo>
                      <a:pt x="412" y="1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47;p21">
                <a:extLst>
                  <a:ext uri="{FF2B5EF4-FFF2-40B4-BE49-F238E27FC236}">
                    <a16:creationId xmlns:a16="http://schemas.microsoft.com/office/drawing/2014/main" id="{FF606D61-3EA7-700B-A9A5-477DD02BC23E}"/>
                  </a:ext>
                </a:extLst>
              </p:cNvPr>
              <p:cNvSpPr/>
              <p:nvPr/>
            </p:nvSpPr>
            <p:spPr>
              <a:xfrm>
                <a:off x="4351185" y="4052635"/>
                <a:ext cx="376605" cy="10899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3" extrusionOk="0">
                    <a:moveTo>
                      <a:pt x="1" y="1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48;p21">
                <a:extLst>
                  <a:ext uri="{FF2B5EF4-FFF2-40B4-BE49-F238E27FC236}">
                    <a16:creationId xmlns:a16="http://schemas.microsoft.com/office/drawing/2014/main" id="{27325B1E-66D8-41D8-F3D6-C9B288E3744C}"/>
                  </a:ext>
                </a:extLst>
              </p:cNvPr>
              <p:cNvSpPr/>
              <p:nvPr/>
            </p:nvSpPr>
            <p:spPr>
              <a:xfrm>
                <a:off x="4351185" y="4096542"/>
                <a:ext cx="376605" cy="10854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42" extrusionOk="0">
                    <a:moveTo>
                      <a:pt x="1" y="0"/>
                    </a:moveTo>
                    <a:lnTo>
                      <a:pt x="1" y="242"/>
                    </a:lnTo>
                    <a:lnTo>
                      <a:pt x="8397" y="242"/>
                    </a:lnTo>
                    <a:lnTo>
                      <a:pt x="8397" y="0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9;p21">
                <a:extLst>
                  <a:ext uri="{FF2B5EF4-FFF2-40B4-BE49-F238E27FC236}">
                    <a16:creationId xmlns:a16="http://schemas.microsoft.com/office/drawing/2014/main" id="{40CA36B9-6421-4C50-2DB2-23A1C6C6C9B4}"/>
                  </a:ext>
                </a:extLst>
              </p:cNvPr>
              <p:cNvSpPr/>
              <p:nvPr/>
            </p:nvSpPr>
            <p:spPr>
              <a:xfrm>
                <a:off x="4351185" y="4140944"/>
                <a:ext cx="376605" cy="10360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231" extrusionOk="0">
                    <a:moveTo>
                      <a:pt x="1" y="1"/>
                    </a:moveTo>
                    <a:lnTo>
                      <a:pt x="1" y="230"/>
                    </a:lnTo>
                    <a:lnTo>
                      <a:pt x="8397" y="230"/>
                    </a:lnTo>
                    <a:lnTo>
                      <a:pt x="8397" y="1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0;p21">
                <a:extLst>
                  <a:ext uri="{FF2B5EF4-FFF2-40B4-BE49-F238E27FC236}">
                    <a16:creationId xmlns:a16="http://schemas.microsoft.com/office/drawing/2014/main" id="{D83FBA00-9DA3-C162-B6DF-C25B188EAD9D}"/>
                  </a:ext>
                </a:extLst>
              </p:cNvPr>
              <p:cNvSpPr/>
              <p:nvPr/>
            </p:nvSpPr>
            <p:spPr>
              <a:xfrm>
                <a:off x="4734252" y="4027159"/>
                <a:ext cx="51533" cy="39603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83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8"/>
                    </a:lnTo>
                    <a:lnTo>
                      <a:pt x="133" y="375"/>
                    </a:lnTo>
                    <a:lnTo>
                      <a:pt x="85" y="388"/>
                    </a:lnTo>
                    <a:lnTo>
                      <a:pt x="37" y="412"/>
                    </a:lnTo>
                    <a:lnTo>
                      <a:pt x="13" y="448"/>
                    </a:lnTo>
                    <a:lnTo>
                      <a:pt x="0" y="496"/>
                    </a:lnTo>
                    <a:lnTo>
                      <a:pt x="13" y="545"/>
                    </a:lnTo>
                    <a:lnTo>
                      <a:pt x="37" y="593"/>
                    </a:lnTo>
                    <a:lnTo>
                      <a:pt x="302" y="847"/>
                    </a:lnTo>
                    <a:lnTo>
                      <a:pt x="339" y="871"/>
                    </a:lnTo>
                    <a:lnTo>
                      <a:pt x="387" y="883"/>
                    </a:lnTo>
                    <a:lnTo>
                      <a:pt x="435" y="871"/>
                    </a:lnTo>
                    <a:lnTo>
                      <a:pt x="484" y="847"/>
                    </a:lnTo>
                    <a:lnTo>
                      <a:pt x="1112" y="218"/>
                    </a:lnTo>
                    <a:lnTo>
                      <a:pt x="1136" y="170"/>
                    </a:lnTo>
                    <a:lnTo>
                      <a:pt x="1148" y="122"/>
                    </a:lnTo>
                    <a:lnTo>
                      <a:pt x="1136" y="73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1;p21">
                <a:extLst>
                  <a:ext uri="{FF2B5EF4-FFF2-40B4-BE49-F238E27FC236}">
                    <a16:creationId xmlns:a16="http://schemas.microsoft.com/office/drawing/2014/main" id="{8A9896FA-9353-BE15-1FF5-029A5D396643}"/>
                  </a:ext>
                </a:extLst>
              </p:cNvPr>
              <p:cNvSpPr/>
              <p:nvPr/>
            </p:nvSpPr>
            <p:spPr>
              <a:xfrm>
                <a:off x="4734252" y="4073220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1"/>
                    </a:moveTo>
                    <a:lnTo>
                      <a:pt x="967" y="13"/>
                    </a:lnTo>
                    <a:lnTo>
                      <a:pt x="931" y="37"/>
                    </a:lnTo>
                    <a:lnTo>
                      <a:pt x="387" y="581"/>
                    </a:lnTo>
                    <a:lnTo>
                      <a:pt x="218" y="412"/>
                    </a:lnTo>
                    <a:lnTo>
                      <a:pt x="182" y="387"/>
                    </a:lnTo>
                    <a:lnTo>
                      <a:pt x="133" y="375"/>
                    </a:lnTo>
                    <a:lnTo>
                      <a:pt x="85" y="387"/>
                    </a:lnTo>
                    <a:lnTo>
                      <a:pt x="37" y="412"/>
                    </a:lnTo>
                    <a:lnTo>
                      <a:pt x="13" y="460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593"/>
                    </a:lnTo>
                    <a:lnTo>
                      <a:pt x="302" y="858"/>
                    </a:lnTo>
                    <a:lnTo>
                      <a:pt x="339" y="883"/>
                    </a:lnTo>
                    <a:lnTo>
                      <a:pt x="387" y="895"/>
                    </a:lnTo>
                    <a:lnTo>
                      <a:pt x="435" y="883"/>
                    </a:lnTo>
                    <a:lnTo>
                      <a:pt x="484" y="858"/>
                    </a:lnTo>
                    <a:lnTo>
                      <a:pt x="1112" y="218"/>
                    </a:lnTo>
                    <a:lnTo>
                      <a:pt x="1136" y="182"/>
                    </a:lnTo>
                    <a:lnTo>
                      <a:pt x="1148" y="134"/>
                    </a:lnTo>
                    <a:lnTo>
                      <a:pt x="1136" y="85"/>
                    </a:lnTo>
                    <a:lnTo>
                      <a:pt x="1112" y="37"/>
                    </a:lnTo>
                    <a:lnTo>
                      <a:pt x="1063" y="13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52;p21">
                <a:extLst>
                  <a:ext uri="{FF2B5EF4-FFF2-40B4-BE49-F238E27FC236}">
                    <a16:creationId xmlns:a16="http://schemas.microsoft.com/office/drawing/2014/main" id="{78A5DDCD-A0F1-A6F4-DC4A-CCB6D48E847D}"/>
                  </a:ext>
                </a:extLst>
              </p:cNvPr>
              <p:cNvSpPr/>
              <p:nvPr/>
            </p:nvSpPr>
            <p:spPr>
              <a:xfrm>
                <a:off x="4734252" y="4117128"/>
                <a:ext cx="51533" cy="40141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895" extrusionOk="0">
                    <a:moveTo>
                      <a:pt x="1015" y="0"/>
                    </a:moveTo>
                    <a:lnTo>
                      <a:pt x="967" y="12"/>
                    </a:lnTo>
                    <a:lnTo>
                      <a:pt x="931" y="49"/>
                    </a:lnTo>
                    <a:lnTo>
                      <a:pt x="387" y="580"/>
                    </a:lnTo>
                    <a:lnTo>
                      <a:pt x="218" y="423"/>
                    </a:lnTo>
                    <a:lnTo>
                      <a:pt x="182" y="387"/>
                    </a:lnTo>
                    <a:lnTo>
                      <a:pt x="85" y="387"/>
                    </a:lnTo>
                    <a:lnTo>
                      <a:pt x="37" y="423"/>
                    </a:lnTo>
                    <a:lnTo>
                      <a:pt x="13" y="459"/>
                    </a:lnTo>
                    <a:lnTo>
                      <a:pt x="0" y="508"/>
                    </a:lnTo>
                    <a:lnTo>
                      <a:pt x="13" y="556"/>
                    </a:lnTo>
                    <a:lnTo>
                      <a:pt x="37" y="604"/>
                    </a:lnTo>
                    <a:lnTo>
                      <a:pt x="302" y="858"/>
                    </a:lnTo>
                    <a:lnTo>
                      <a:pt x="339" y="882"/>
                    </a:lnTo>
                    <a:lnTo>
                      <a:pt x="387" y="894"/>
                    </a:lnTo>
                    <a:lnTo>
                      <a:pt x="435" y="882"/>
                    </a:lnTo>
                    <a:lnTo>
                      <a:pt x="484" y="858"/>
                    </a:lnTo>
                    <a:lnTo>
                      <a:pt x="1112" y="230"/>
                    </a:lnTo>
                    <a:lnTo>
                      <a:pt x="1136" y="181"/>
                    </a:lnTo>
                    <a:lnTo>
                      <a:pt x="1148" y="133"/>
                    </a:lnTo>
                    <a:lnTo>
                      <a:pt x="1136" y="85"/>
                    </a:lnTo>
                    <a:lnTo>
                      <a:pt x="1112" y="49"/>
                    </a:lnTo>
                    <a:lnTo>
                      <a:pt x="1063" y="1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3;p21">
                <a:extLst>
                  <a:ext uri="{FF2B5EF4-FFF2-40B4-BE49-F238E27FC236}">
                    <a16:creationId xmlns:a16="http://schemas.microsoft.com/office/drawing/2014/main" id="{2EEDB1F8-62D9-8739-FDEF-E214E38396FA}"/>
                  </a:ext>
                </a:extLst>
              </p:cNvPr>
              <p:cNvSpPr/>
              <p:nvPr/>
            </p:nvSpPr>
            <p:spPr>
              <a:xfrm>
                <a:off x="4582030" y="3796942"/>
                <a:ext cx="213486" cy="209674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675" extrusionOk="0">
                    <a:moveTo>
                      <a:pt x="2356" y="1413"/>
                    </a:moveTo>
                    <a:lnTo>
                      <a:pt x="2440" y="1425"/>
                    </a:lnTo>
                    <a:lnTo>
                      <a:pt x="2525" y="1438"/>
                    </a:lnTo>
                    <a:lnTo>
                      <a:pt x="2609" y="1450"/>
                    </a:lnTo>
                    <a:lnTo>
                      <a:pt x="2682" y="1486"/>
                    </a:lnTo>
                    <a:lnTo>
                      <a:pt x="2766" y="1522"/>
                    </a:lnTo>
                    <a:lnTo>
                      <a:pt x="2827" y="1558"/>
                    </a:lnTo>
                    <a:lnTo>
                      <a:pt x="2899" y="1607"/>
                    </a:lnTo>
                    <a:lnTo>
                      <a:pt x="2960" y="1667"/>
                    </a:lnTo>
                    <a:lnTo>
                      <a:pt x="3008" y="1727"/>
                    </a:lnTo>
                    <a:lnTo>
                      <a:pt x="3068" y="1788"/>
                    </a:lnTo>
                    <a:lnTo>
                      <a:pt x="3105" y="1860"/>
                    </a:lnTo>
                    <a:lnTo>
                      <a:pt x="3141" y="1933"/>
                    </a:lnTo>
                    <a:lnTo>
                      <a:pt x="3177" y="2005"/>
                    </a:lnTo>
                    <a:lnTo>
                      <a:pt x="3189" y="2090"/>
                    </a:lnTo>
                    <a:lnTo>
                      <a:pt x="3201" y="2174"/>
                    </a:lnTo>
                    <a:lnTo>
                      <a:pt x="3213" y="2259"/>
                    </a:lnTo>
                    <a:lnTo>
                      <a:pt x="3201" y="2344"/>
                    </a:lnTo>
                    <a:lnTo>
                      <a:pt x="3189" y="2428"/>
                    </a:lnTo>
                    <a:lnTo>
                      <a:pt x="3177" y="2513"/>
                    </a:lnTo>
                    <a:lnTo>
                      <a:pt x="3141" y="2585"/>
                    </a:lnTo>
                    <a:lnTo>
                      <a:pt x="3105" y="2658"/>
                    </a:lnTo>
                    <a:lnTo>
                      <a:pt x="3068" y="2730"/>
                    </a:lnTo>
                    <a:lnTo>
                      <a:pt x="3008" y="2803"/>
                    </a:lnTo>
                    <a:lnTo>
                      <a:pt x="2960" y="2863"/>
                    </a:lnTo>
                    <a:lnTo>
                      <a:pt x="2899" y="2911"/>
                    </a:lnTo>
                    <a:lnTo>
                      <a:pt x="2827" y="2960"/>
                    </a:lnTo>
                    <a:lnTo>
                      <a:pt x="2766" y="3008"/>
                    </a:lnTo>
                    <a:lnTo>
                      <a:pt x="2682" y="3044"/>
                    </a:lnTo>
                    <a:lnTo>
                      <a:pt x="2609" y="3068"/>
                    </a:lnTo>
                    <a:lnTo>
                      <a:pt x="2525" y="3092"/>
                    </a:lnTo>
                    <a:lnTo>
                      <a:pt x="2440" y="3105"/>
                    </a:lnTo>
                    <a:lnTo>
                      <a:pt x="2259" y="3105"/>
                    </a:lnTo>
                    <a:lnTo>
                      <a:pt x="2174" y="3092"/>
                    </a:lnTo>
                    <a:lnTo>
                      <a:pt x="2102" y="3068"/>
                    </a:lnTo>
                    <a:lnTo>
                      <a:pt x="2017" y="3044"/>
                    </a:lnTo>
                    <a:lnTo>
                      <a:pt x="1945" y="3008"/>
                    </a:lnTo>
                    <a:lnTo>
                      <a:pt x="1872" y="2960"/>
                    </a:lnTo>
                    <a:lnTo>
                      <a:pt x="1812" y="2911"/>
                    </a:lnTo>
                    <a:lnTo>
                      <a:pt x="1752" y="2863"/>
                    </a:lnTo>
                    <a:lnTo>
                      <a:pt x="1691" y="2803"/>
                    </a:lnTo>
                    <a:lnTo>
                      <a:pt x="1643" y="2730"/>
                    </a:lnTo>
                    <a:lnTo>
                      <a:pt x="1595" y="2658"/>
                    </a:lnTo>
                    <a:lnTo>
                      <a:pt x="1558" y="2585"/>
                    </a:lnTo>
                    <a:lnTo>
                      <a:pt x="1534" y="2513"/>
                    </a:lnTo>
                    <a:lnTo>
                      <a:pt x="1510" y="2428"/>
                    </a:lnTo>
                    <a:lnTo>
                      <a:pt x="1498" y="2344"/>
                    </a:lnTo>
                    <a:lnTo>
                      <a:pt x="1498" y="2259"/>
                    </a:lnTo>
                    <a:lnTo>
                      <a:pt x="1498" y="2174"/>
                    </a:lnTo>
                    <a:lnTo>
                      <a:pt x="1510" y="2090"/>
                    </a:lnTo>
                    <a:lnTo>
                      <a:pt x="1534" y="2005"/>
                    </a:lnTo>
                    <a:lnTo>
                      <a:pt x="1558" y="1933"/>
                    </a:lnTo>
                    <a:lnTo>
                      <a:pt x="1595" y="1860"/>
                    </a:lnTo>
                    <a:lnTo>
                      <a:pt x="1643" y="1788"/>
                    </a:lnTo>
                    <a:lnTo>
                      <a:pt x="1691" y="1727"/>
                    </a:lnTo>
                    <a:lnTo>
                      <a:pt x="1752" y="1667"/>
                    </a:lnTo>
                    <a:lnTo>
                      <a:pt x="1812" y="1607"/>
                    </a:lnTo>
                    <a:lnTo>
                      <a:pt x="1872" y="1558"/>
                    </a:lnTo>
                    <a:lnTo>
                      <a:pt x="1945" y="1522"/>
                    </a:lnTo>
                    <a:lnTo>
                      <a:pt x="2017" y="1486"/>
                    </a:lnTo>
                    <a:lnTo>
                      <a:pt x="2102" y="1450"/>
                    </a:lnTo>
                    <a:lnTo>
                      <a:pt x="2174" y="1438"/>
                    </a:lnTo>
                    <a:lnTo>
                      <a:pt x="2259" y="1425"/>
                    </a:lnTo>
                    <a:lnTo>
                      <a:pt x="2356" y="1413"/>
                    </a:lnTo>
                    <a:close/>
                    <a:moveTo>
                      <a:pt x="2102" y="0"/>
                    </a:moveTo>
                    <a:lnTo>
                      <a:pt x="2054" y="12"/>
                    </a:lnTo>
                    <a:lnTo>
                      <a:pt x="1993" y="48"/>
                    </a:lnTo>
                    <a:lnTo>
                      <a:pt x="1945" y="121"/>
                    </a:lnTo>
                    <a:lnTo>
                      <a:pt x="1933" y="157"/>
                    </a:lnTo>
                    <a:lnTo>
                      <a:pt x="1921" y="193"/>
                    </a:lnTo>
                    <a:lnTo>
                      <a:pt x="1884" y="483"/>
                    </a:lnTo>
                    <a:lnTo>
                      <a:pt x="1764" y="519"/>
                    </a:lnTo>
                    <a:lnTo>
                      <a:pt x="1631" y="568"/>
                    </a:lnTo>
                    <a:lnTo>
                      <a:pt x="1522" y="616"/>
                    </a:lnTo>
                    <a:lnTo>
                      <a:pt x="1401" y="677"/>
                    </a:lnTo>
                    <a:lnTo>
                      <a:pt x="1160" y="495"/>
                    </a:lnTo>
                    <a:lnTo>
                      <a:pt x="1136" y="471"/>
                    </a:lnTo>
                    <a:lnTo>
                      <a:pt x="1099" y="459"/>
                    </a:lnTo>
                    <a:lnTo>
                      <a:pt x="1015" y="447"/>
                    </a:lnTo>
                    <a:lnTo>
                      <a:pt x="942" y="471"/>
                    </a:lnTo>
                    <a:lnTo>
                      <a:pt x="906" y="483"/>
                    </a:lnTo>
                    <a:lnTo>
                      <a:pt x="870" y="507"/>
                    </a:lnTo>
                    <a:lnTo>
                      <a:pt x="519" y="870"/>
                    </a:lnTo>
                    <a:lnTo>
                      <a:pt x="483" y="894"/>
                    </a:lnTo>
                    <a:lnTo>
                      <a:pt x="471" y="930"/>
                    </a:lnTo>
                    <a:lnTo>
                      <a:pt x="447" y="1003"/>
                    </a:lnTo>
                    <a:lnTo>
                      <a:pt x="459" y="1087"/>
                    </a:lnTo>
                    <a:lnTo>
                      <a:pt x="471" y="1123"/>
                    </a:lnTo>
                    <a:lnTo>
                      <a:pt x="495" y="1160"/>
                    </a:lnTo>
                    <a:lnTo>
                      <a:pt x="689" y="1401"/>
                    </a:lnTo>
                    <a:lnTo>
                      <a:pt x="640" y="1510"/>
                    </a:lnTo>
                    <a:lnTo>
                      <a:pt x="592" y="1619"/>
                    </a:lnTo>
                    <a:lnTo>
                      <a:pt x="544" y="1727"/>
                    </a:lnTo>
                    <a:lnTo>
                      <a:pt x="519" y="1848"/>
                    </a:lnTo>
                    <a:lnTo>
                      <a:pt x="205" y="1885"/>
                    </a:lnTo>
                    <a:lnTo>
                      <a:pt x="157" y="1885"/>
                    </a:lnTo>
                    <a:lnTo>
                      <a:pt x="121" y="1909"/>
                    </a:lnTo>
                    <a:lnTo>
                      <a:pt x="60" y="1957"/>
                    </a:lnTo>
                    <a:lnTo>
                      <a:pt x="24" y="2017"/>
                    </a:lnTo>
                    <a:lnTo>
                      <a:pt x="12" y="2054"/>
                    </a:lnTo>
                    <a:lnTo>
                      <a:pt x="0" y="2090"/>
                    </a:lnTo>
                    <a:lnTo>
                      <a:pt x="0" y="2597"/>
                    </a:lnTo>
                    <a:lnTo>
                      <a:pt x="12" y="2633"/>
                    </a:lnTo>
                    <a:lnTo>
                      <a:pt x="24" y="2670"/>
                    </a:lnTo>
                    <a:lnTo>
                      <a:pt x="60" y="2742"/>
                    </a:lnTo>
                    <a:lnTo>
                      <a:pt x="121" y="2790"/>
                    </a:lnTo>
                    <a:lnTo>
                      <a:pt x="157" y="2803"/>
                    </a:lnTo>
                    <a:lnTo>
                      <a:pt x="205" y="2815"/>
                    </a:lnTo>
                    <a:lnTo>
                      <a:pt x="532" y="2851"/>
                    </a:lnTo>
                    <a:lnTo>
                      <a:pt x="604" y="3056"/>
                    </a:lnTo>
                    <a:lnTo>
                      <a:pt x="713" y="3262"/>
                    </a:lnTo>
                    <a:lnTo>
                      <a:pt x="495" y="3515"/>
                    </a:lnTo>
                    <a:lnTo>
                      <a:pt x="471" y="3552"/>
                    </a:lnTo>
                    <a:lnTo>
                      <a:pt x="459" y="3588"/>
                    </a:lnTo>
                    <a:lnTo>
                      <a:pt x="447" y="3660"/>
                    </a:lnTo>
                    <a:lnTo>
                      <a:pt x="471" y="3733"/>
                    </a:lnTo>
                    <a:lnTo>
                      <a:pt x="483" y="3769"/>
                    </a:lnTo>
                    <a:lnTo>
                      <a:pt x="507" y="3805"/>
                    </a:lnTo>
                    <a:lnTo>
                      <a:pt x="870" y="4156"/>
                    </a:lnTo>
                    <a:lnTo>
                      <a:pt x="906" y="4180"/>
                    </a:lnTo>
                    <a:lnTo>
                      <a:pt x="942" y="4204"/>
                    </a:lnTo>
                    <a:lnTo>
                      <a:pt x="1015" y="4216"/>
                    </a:lnTo>
                    <a:lnTo>
                      <a:pt x="1099" y="4216"/>
                    </a:lnTo>
                    <a:lnTo>
                      <a:pt x="1136" y="4192"/>
                    </a:lnTo>
                    <a:lnTo>
                      <a:pt x="1160" y="4180"/>
                    </a:lnTo>
                    <a:lnTo>
                      <a:pt x="1425" y="3974"/>
                    </a:lnTo>
                    <a:lnTo>
                      <a:pt x="1643" y="4071"/>
                    </a:lnTo>
                    <a:lnTo>
                      <a:pt x="1860" y="4143"/>
                    </a:lnTo>
                    <a:lnTo>
                      <a:pt x="1897" y="4482"/>
                    </a:lnTo>
                    <a:lnTo>
                      <a:pt x="1909" y="4518"/>
                    </a:lnTo>
                    <a:lnTo>
                      <a:pt x="1921" y="4554"/>
                    </a:lnTo>
                    <a:lnTo>
                      <a:pt x="1969" y="4615"/>
                    </a:lnTo>
                    <a:lnTo>
                      <a:pt x="2042" y="4663"/>
                    </a:lnTo>
                    <a:lnTo>
                      <a:pt x="2078" y="4663"/>
                    </a:lnTo>
                    <a:lnTo>
                      <a:pt x="2114" y="4675"/>
                    </a:lnTo>
                    <a:lnTo>
                      <a:pt x="2621" y="4675"/>
                    </a:lnTo>
                    <a:lnTo>
                      <a:pt x="2670" y="4663"/>
                    </a:lnTo>
                    <a:lnTo>
                      <a:pt x="2706" y="4663"/>
                    </a:lnTo>
                    <a:lnTo>
                      <a:pt x="2778" y="4615"/>
                    </a:lnTo>
                    <a:lnTo>
                      <a:pt x="2827" y="4554"/>
                    </a:lnTo>
                    <a:lnTo>
                      <a:pt x="2839" y="4518"/>
                    </a:lnTo>
                    <a:lnTo>
                      <a:pt x="2839" y="4482"/>
                    </a:lnTo>
                    <a:lnTo>
                      <a:pt x="2887" y="4156"/>
                    </a:lnTo>
                    <a:lnTo>
                      <a:pt x="3008" y="4119"/>
                    </a:lnTo>
                    <a:lnTo>
                      <a:pt x="3117" y="4083"/>
                    </a:lnTo>
                    <a:lnTo>
                      <a:pt x="3237" y="4035"/>
                    </a:lnTo>
                    <a:lnTo>
                      <a:pt x="3346" y="3974"/>
                    </a:lnTo>
                    <a:lnTo>
                      <a:pt x="3600" y="4180"/>
                    </a:lnTo>
                    <a:lnTo>
                      <a:pt x="3636" y="4192"/>
                    </a:lnTo>
                    <a:lnTo>
                      <a:pt x="3672" y="4216"/>
                    </a:lnTo>
                    <a:lnTo>
                      <a:pt x="3745" y="4216"/>
                    </a:lnTo>
                    <a:lnTo>
                      <a:pt x="3817" y="4204"/>
                    </a:lnTo>
                    <a:lnTo>
                      <a:pt x="3854" y="4180"/>
                    </a:lnTo>
                    <a:lnTo>
                      <a:pt x="3890" y="4156"/>
                    </a:lnTo>
                    <a:lnTo>
                      <a:pt x="4252" y="3805"/>
                    </a:lnTo>
                    <a:lnTo>
                      <a:pt x="4276" y="3769"/>
                    </a:lnTo>
                    <a:lnTo>
                      <a:pt x="4300" y="3745"/>
                    </a:lnTo>
                    <a:lnTo>
                      <a:pt x="4313" y="3660"/>
                    </a:lnTo>
                    <a:lnTo>
                      <a:pt x="4300" y="3588"/>
                    </a:lnTo>
                    <a:lnTo>
                      <a:pt x="4288" y="3552"/>
                    </a:lnTo>
                    <a:lnTo>
                      <a:pt x="4264" y="3515"/>
                    </a:lnTo>
                    <a:lnTo>
                      <a:pt x="4071" y="3274"/>
                    </a:lnTo>
                    <a:lnTo>
                      <a:pt x="4131" y="3165"/>
                    </a:lnTo>
                    <a:lnTo>
                      <a:pt x="4180" y="3056"/>
                    </a:lnTo>
                    <a:lnTo>
                      <a:pt x="4228" y="2935"/>
                    </a:lnTo>
                    <a:lnTo>
                      <a:pt x="4264" y="2827"/>
                    </a:lnTo>
                    <a:lnTo>
                      <a:pt x="4566" y="2790"/>
                    </a:lnTo>
                    <a:lnTo>
                      <a:pt x="4602" y="2778"/>
                    </a:lnTo>
                    <a:lnTo>
                      <a:pt x="4639" y="2766"/>
                    </a:lnTo>
                    <a:lnTo>
                      <a:pt x="4699" y="2718"/>
                    </a:lnTo>
                    <a:lnTo>
                      <a:pt x="4747" y="2658"/>
                    </a:lnTo>
                    <a:lnTo>
                      <a:pt x="4759" y="2609"/>
                    </a:lnTo>
                    <a:lnTo>
                      <a:pt x="4759" y="2573"/>
                    </a:lnTo>
                    <a:lnTo>
                      <a:pt x="4759" y="2078"/>
                    </a:lnTo>
                    <a:lnTo>
                      <a:pt x="4759" y="2029"/>
                    </a:lnTo>
                    <a:lnTo>
                      <a:pt x="4747" y="1993"/>
                    </a:lnTo>
                    <a:lnTo>
                      <a:pt x="4699" y="1933"/>
                    </a:lnTo>
                    <a:lnTo>
                      <a:pt x="4639" y="1885"/>
                    </a:lnTo>
                    <a:lnTo>
                      <a:pt x="4602" y="1872"/>
                    </a:lnTo>
                    <a:lnTo>
                      <a:pt x="4566" y="1860"/>
                    </a:lnTo>
                    <a:lnTo>
                      <a:pt x="4264" y="1824"/>
                    </a:lnTo>
                    <a:lnTo>
                      <a:pt x="4228" y="1715"/>
                    </a:lnTo>
                    <a:lnTo>
                      <a:pt x="4192" y="1595"/>
                    </a:lnTo>
                    <a:lnTo>
                      <a:pt x="4143" y="1486"/>
                    </a:lnTo>
                    <a:lnTo>
                      <a:pt x="4083" y="1377"/>
                    </a:lnTo>
                    <a:lnTo>
                      <a:pt x="4264" y="1148"/>
                    </a:lnTo>
                    <a:lnTo>
                      <a:pt x="4288" y="1123"/>
                    </a:lnTo>
                    <a:lnTo>
                      <a:pt x="4300" y="1087"/>
                    </a:lnTo>
                    <a:lnTo>
                      <a:pt x="4313" y="1003"/>
                    </a:lnTo>
                    <a:lnTo>
                      <a:pt x="4300" y="930"/>
                    </a:lnTo>
                    <a:lnTo>
                      <a:pt x="4276" y="894"/>
                    </a:lnTo>
                    <a:lnTo>
                      <a:pt x="4252" y="870"/>
                    </a:lnTo>
                    <a:lnTo>
                      <a:pt x="3890" y="507"/>
                    </a:lnTo>
                    <a:lnTo>
                      <a:pt x="3854" y="483"/>
                    </a:lnTo>
                    <a:lnTo>
                      <a:pt x="3829" y="471"/>
                    </a:lnTo>
                    <a:lnTo>
                      <a:pt x="3745" y="447"/>
                    </a:lnTo>
                    <a:lnTo>
                      <a:pt x="3672" y="459"/>
                    </a:lnTo>
                    <a:lnTo>
                      <a:pt x="3636" y="471"/>
                    </a:lnTo>
                    <a:lnTo>
                      <a:pt x="3600" y="495"/>
                    </a:lnTo>
                    <a:lnTo>
                      <a:pt x="3370" y="677"/>
                    </a:lnTo>
                    <a:lnTo>
                      <a:pt x="3262" y="616"/>
                    </a:lnTo>
                    <a:lnTo>
                      <a:pt x="3141" y="556"/>
                    </a:lnTo>
                    <a:lnTo>
                      <a:pt x="3020" y="519"/>
                    </a:lnTo>
                    <a:lnTo>
                      <a:pt x="2899" y="483"/>
                    </a:lnTo>
                    <a:lnTo>
                      <a:pt x="2863" y="193"/>
                    </a:lnTo>
                    <a:lnTo>
                      <a:pt x="2851" y="157"/>
                    </a:lnTo>
                    <a:lnTo>
                      <a:pt x="2839" y="121"/>
                    </a:lnTo>
                    <a:lnTo>
                      <a:pt x="2790" y="48"/>
                    </a:lnTo>
                    <a:lnTo>
                      <a:pt x="2730" y="12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654;p21">
              <a:extLst>
                <a:ext uri="{FF2B5EF4-FFF2-40B4-BE49-F238E27FC236}">
                  <a16:creationId xmlns:a16="http://schemas.microsoft.com/office/drawing/2014/main" id="{576200BE-9E8B-7FC1-3966-BC08CEE7223F}"/>
                </a:ext>
              </a:extLst>
            </p:cNvPr>
            <p:cNvSpPr/>
            <p:nvPr/>
          </p:nvSpPr>
          <p:spPr>
            <a:xfrm>
              <a:off x="4241500" y="3234975"/>
              <a:ext cx="660900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811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Enkripcija između čvorova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306454" y="939524"/>
            <a:ext cx="8597321" cy="14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Enkripcija između čvorova štiti podatke koji se prenose između čvorova u klasteru, uključujući gossip komunikacije, koristeći SSL (Secure Sockets Layer).</a:t>
            </a:r>
            <a:endParaRPr lang="sr-Latn-RS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otrebno omogućiti server_encryption_options na svakom čvoru. Izmeniti cassandra.yaml fajl sa sledećim podešavanjima: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FA2A4-2D54-3719-39BA-DDE0E94E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5" y="2260696"/>
            <a:ext cx="4459605" cy="2233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47687-6680-67B6-091E-F07D48B48F5C}"/>
              </a:ext>
            </a:extLst>
          </p:cNvPr>
          <p:cNvSpPr txBox="1"/>
          <p:nvPr/>
        </p:nvSpPr>
        <p:spPr>
          <a:xfrm>
            <a:off x="5295568" y="2350057"/>
            <a:ext cx="3401878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internode</a:t>
            </a: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_encryption</a:t>
            </a:r>
            <a:endParaRPr lang="sr-Latn-RS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- Sav saobraćaj je enkriptovan.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none - Nijedan saobraćaj nije enkriptovan.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dc - Saobraćaj između datacentara je enkriptovan.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rack - Saobraćaj između rackova je enkriptovan.</a:t>
            </a:r>
          </a:p>
          <a:p>
            <a:endParaRPr lang="en-US" sz="1100"/>
          </a:p>
        </p:txBody>
      </p:sp>
      <p:grpSp>
        <p:nvGrpSpPr>
          <p:cNvPr id="5" name="Google Shape;1083;p28">
            <a:extLst>
              <a:ext uri="{FF2B5EF4-FFF2-40B4-BE49-F238E27FC236}">
                <a16:creationId xmlns:a16="http://schemas.microsoft.com/office/drawing/2014/main" id="{36B7D230-771F-DE4C-2F74-6D74F66F3157}"/>
              </a:ext>
            </a:extLst>
          </p:cNvPr>
          <p:cNvGrpSpPr/>
          <p:nvPr/>
        </p:nvGrpSpPr>
        <p:grpSpPr>
          <a:xfrm>
            <a:off x="4835572" y="4343637"/>
            <a:ext cx="459996" cy="460212"/>
            <a:chOff x="2052578" y="-1125342"/>
            <a:chExt cx="459996" cy="460212"/>
          </a:xfrm>
          <a:solidFill>
            <a:schemeClr val="bg2">
              <a:lumMod val="75000"/>
            </a:schemeClr>
          </a:solidFill>
        </p:grpSpPr>
        <p:sp>
          <p:nvSpPr>
            <p:cNvPr id="7" name="Google Shape;1085;p28">
              <a:extLst>
                <a:ext uri="{FF2B5EF4-FFF2-40B4-BE49-F238E27FC236}">
                  <a16:creationId xmlns:a16="http://schemas.microsoft.com/office/drawing/2014/main" id="{B55633D5-D479-E353-5C65-8FE51CFBF105}"/>
                </a:ext>
              </a:extLst>
            </p:cNvPr>
            <p:cNvSpPr/>
            <p:nvPr/>
          </p:nvSpPr>
          <p:spPr>
            <a:xfrm>
              <a:off x="2052578" y="-1125342"/>
              <a:ext cx="459996" cy="460212"/>
            </a:xfrm>
            <a:custGeom>
              <a:avLst/>
              <a:gdLst/>
              <a:ahLst/>
              <a:cxnLst/>
              <a:rect l="l" t="t" r="r" b="b"/>
              <a:pathLst>
                <a:path w="86669" h="86669" fill="none" extrusionOk="0">
                  <a:moveTo>
                    <a:pt x="86669" y="2735"/>
                  </a:moveTo>
                  <a:lnTo>
                    <a:pt x="86669" y="83935"/>
                  </a:lnTo>
                  <a:lnTo>
                    <a:pt x="86669" y="83935"/>
                  </a:lnTo>
                  <a:lnTo>
                    <a:pt x="86669" y="84221"/>
                  </a:lnTo>
                  <a:lnTo>
                    <a:pt x="86628" y="84486"/>
                  </a:lnTo>
                  <a:lnTo>
                    <a:pt x="86547" y="84751"/>
                  </a:lnTo>
                  <a:lnTo>
                    <a:pt x="86465" y="84996"/>
                  </a:lnTo>
                  <a:lnTo>
                    <a:pt x="86343" y="85241"/>
                  </a:lnTo>
                  <a:lnTo>
                    <a:pt x="86220" y="85465"/>
                  </a:lnTo>
                  <a:lnTo>
                    <a:pt x="86057" y="85669"/>
                  </a:lnTo>
                  <a:lnTo>
                    <a:pt x="85873" y="85873"/>
                  </a:lnTo>
                  <a:lnTo>
                    <a:pt x="85690" y="86037"/>
                  </a:lnTo>
                  <a:lnTo>
                    <a:pt x="85465" y="86200"/>
                  </a:lnTo>
                  <a:lnTo>
                    <a:pt x="85241" y="86343"/>
                  </a:lnTo>
                  <a:lnTo>
                    <a:pt x="85016" y="86445"/>
                  </a:lnTo>
                  <a:lnTo>
                    <a:pt x="84751" y="86547"/>
                  </a:lnTo>
                  <a:lnTo>
                    <a:pt x="84506" y="86608"/>
                  </a:lnTo>
                  <a:lnTo>
                    <a:pt x="84221" y="86649"/>
                  </a:lnTo>
                  <a:lnTo>
                    <a:pt x="83956" y="86669"/>
                  </a:lnTo>
                  <a:lnTo>
                    <a:pt x="2735" y="86669"/>
                  </a:lnTo>
                  <a:lnTo>
                    <a:pt x="2735" y="86669"/>
                  </a:lnTo>
                  <a:lnTo>
                    <a:pt x="2470" y="86649"/>
                  </a:lnTo>
                  <a:lnTo>
                    <a:pt x="2184" y="86608"/>
                  </a:lnTo>
                  <a:lnTo>
                    <a:pt x="1919" y="86547"/>
                  </a:lnTo>
                  <a:lnTo>
                    <a:pt x="1674" y="86445"/>
                  </a:lnTo>
                  <a:lnTo>
                    <a:pt x="1429" y="86343"/>
                  </a:lnTo>
                  <a:lnTo>
                    <a:pt x="1205" y="86200"/>
                  </a:lnTo>
                  <a:lnTo>
                    <a:pt x="1001" y="86037"/>
                  </a:lnTo>
                  <a:lnTo>
                    <a:pt x="817" y="85873"/>
                  </a:lnTo>
                  <a:lnTo>
                    <a:pt x="633" y="85669"/>
                  </a:lnTo>
                  <a:lnTo>
                    <a:pt x="470" y="85465"/>
                  </a:lnTo>
                  <a:lnTo>
                    <a:pt x="348" y="85241"/>
                  </a:lnTo>
                  <a:lnTo>
                    <a:pt x="225" y="84996"/>
                  </a:lnTo>
                  <a:lnTo>
                    <a:pt x="123" y="84751"/>
                  </a:lnTo>
                  <a:lnTo>
                    <a:pt x="62" y="84486"/>
                  </a:lnTo>
                  <a:lnTo>
                    <a:pt x="21" y="84221"/>
                  </a:lnTo>
                  <a:lnTo>
                    <a:pt x="1" y="83935"/>
                  </a:lnTo>
                  <a:lnTo>
                    <a:pt x="1" y="2735"/>
                  </a:lnTo>
                  <a:lnTo>
                    <a:pt x="1" y="2735"/>
                  </a:lnTo>
                  <a:lnTo>
                    <a:pt x="21" y="2449"/>
                  </a:lnTo>
                  <a:lnTo>
                    <a:pt x="21" y="2449"/>
                  </a:lnTo>
                  <a:lnTo>
                    <a:pt x="62" y="2184"/>
                  </a:lnTo>
                  <a:lnTo>
                    <a:pt x="123" y="1939"/>
                  </a:lnTo>
                  <a:lnTo>
                    <a:pt x="205" y="1715"/>
                  </a:lnTo>
                  <a:lnTo>
                    <a:pt x="307" y="1490"/>
                  </a:lnTo>
                  <a:lnTo>
                    <a:pt x="429" y="1266"/>
                  </a:lnTo>
                  <a:lnTo>
                    <a:pt x="572" y="1062"/>
                  </a:lnTo>
                  <a:lnTo>
                    <a:pt x="735" y="878"/>
                  </a:lnTo>
                  <a:lnTo>
                    <a:pt x="899" y="695"/>
                  </a:lnTo>
                  <a:lnTo>
                    <a:pt x="1082" y="552"/>
                  </a:lnTo>
                  <a:lnTo>
                    <a:pt x="1286" y="409"/>
                  </a:lnTo>
                  <a:lnTo>
                    <a:pt x="1511" y="287"/>
                  </a:lnTo>
                  <a:lnTo>
                    <a:pt x="1735" y="184"/>
                  </a:lnTo>
                  <a:lnTo>
                    <a:pt x="1980" y="103"/>
                  </a:lnTo>
                  <a:lnTo>
                    <a:pt x="2225" y="42"/>
                  </a:lnTo>
                  <a:lnTo>
                    <a:pt x="2470" y="1"/>
                  </a:lnTo>
                  <a:lnTo>
                    <a:pt x="2735" y="1"/>
                  </a:lnTo>
                  <a:lnTo>
                    <a:pt x="83956" y="1"/>
                  </a:lnTo>
                  <a:lnTo>
                    <a:pt x="83956" y="1"/>
                  </a:lnTo>
                  <a:lnTo>
                    <a:pt x="84221" y="1"/>
                  </a:lnTo>
                  <a:lnTo>
                    <a:pt x="84466" y="42"/>
                  </a:lnTo>
                  <a:lnTo>
                    <a:pt x="84710" y="103"/>
                  </a:lnTo>
                  <a:lnTo>
                    <a:pt x="84955" y="184"/>
                  </a:lnTo>
                  <a:lnTo>
                    <a:pt x="85180" y="287"/>
                  </a:lnTo>
                  <a:lnTo>
                    <a:pt x="85384" y="409"/>
                  </a:lnTo>
                  <a:lnTo>
                    <a:pt x="85588" y="552"/>
                  </a:lnTo>
                  <a:lnTo>
                    <a:pt x="85792" y="695"/>
                  </a:lnTo>
                  <a:lnTo>
                    <a:pt x="85955" y="878"/>
                  </a:lnTo>
                  <a:lnTo>
                    <a:pt x="86118" y="1062"/>
                  </a:lnTo>
                  <a:lnTo>
                    <a:pt x="86261" y="1266"/>
                  </a:lnTo>
                  <a:lnTo>
                    <a:pt x="86383" y="1490"/>
                  </a:lnTo>
                  <a:lnTo>
                    <a:pt x="86485" y="1715"/>
                  </a:lnTo>
                  <a:lnTo>
                    <a:pt x="86567" y="1939"/>
                  </a:lnTo>
                  <a:lnTo>
                    <a:pt x="86628" y="2184"/>
                  </a:lnTo>
                  <a:lnTo>
                    <a:pt x="86669" y="2449"/>
                  </a:lnTo>
                  <a:lnTo>
                    <a:pt x="86669" y="2449"/>
                  </a:lnTo>
                  <a:lnTo>
                    <a:pt x="86669" y="2735"/>
                  </a:lnTo>
                  <a:lnTo>
                    <a:pt x="86669" y="273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6;p28">
              <a:extLst>
                <a:ext uri="{FF2B5EF4-FFF2-40B4-BE49-F238E27FC236}">
                  <a16:creationId xmlns:a16="http://schemas.microsoft.com/office/drawing/2014/main" id="{BD7BE364-C2FF-8217-0F45-6872C73FC789}"/>
                </a:ext>
              </a:extLst>
            </p:cNvPr>
            <p:cNvSpPr/>
            <p:nvPr/>
          </p:nvSpPr>
          <p:spPr>
            <a:xfrm>
              <a:off x="2254529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103" y="5367"/>
                  </a:lnTo>
                  <a:lnTo>
                    <a:pt x="205" y="5795"/>
                  </a:lnTo>
                  <a:lnTo>
                    <a:pt x="348" y="6203"/>
                  </a:lnTo>
                  <a:lnTo>
                    <a:pt x="552" y="6591"/>
                  </a:lnTo>
                  <a:lnTo>
                    <a:pt x="776" y="6958"/>
                  </a:lnTo>
                  <a:lnTo>
                    <a:pt x="1021" y="7305"/>
                  </a:lnTo>
                  <a:lnTo>
                    <a:pt x="1307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5" y="8570"/>
                  </a:lnTo>
                  <a:lnTo>
                    <a:pt x="3143" y="8713"/>
                  </a:lnTo>
                  <a:lnTo>
                    <a:pt x="3571" y="8835"/>
                  </a:lnTo>
                  <a:lnTo>
                    <a:pt x="4000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8" y="8896"/>
                  </a:lnTo>
                  <a:lnTo>
                    <a:pt x="5367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1" y="8386"/>
                  </a:lnTo>
                  <a:lnTo>
                    <a:pt x="6958" y="8162"/>
                  </a:lnTo>
                  <a:lnTo>
                    <a:pt x="7305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2" y="6958"/>
                  </a:lnTo>
                  <a:lnTo>
                    <a:pt x="8386" y="6591"/>
                  </a:lnTo>
                  <a:lnTo>
                    <a:pt x="8570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7" y="4469"/>
                  </a:lnTo>
                  <a:lnTo>
                    <a:pt x="8917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70" y="2735"/>
                  </a:lnTo>
                  <a:lnTo>
                    <a:pt x="8386" y="2327"/>
                  </a:lnTo>
                  <a:lnTo>
                    <a:pt x="8162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5" y="1021"/>
                  </a:lnTo>
                  <a:lnTo>
                    <a:pt x="6958" y="756"/>
                  </a:lnTo>
                  <a:lnTo>
                    <a:pt x="6591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7" y="83"/>
                  </a:lnTo>
                  <a:lnTo>
                    <a:pt x="4918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4000" y="21"/>
                  </a:lnTo>
                  <a:lnTo>
                    <a:pt x="3571" y="83"/>
                  </a:lnTo>
                  <a:lnTo>
                    <a:pt x="3143" y="205"/>
                  </a:lnTo>
                  <a:lnTo>
                    <a:pt x="2735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7" y="1307"/>
                  </a:lnTo>
                  <a:lnTo>
                    <a:pt x="1021" y="1633"/>
                  </a:lnTo>
                  <a:lnTo>
                    <a:pt x="776" y="1960"/>
                  </a:lnTo>
                  <a:lnTo>
                    <a:pt x="552" y="2327"/>
                  </a:lnTo>
                  <a:lnTo>
                    <a:pt x="348" y="2735"/>
                  </a:lnTo>
                  <a:lnTo>
                    <a:pt x="205" y="3143"/>
                  </a:lnTo>
                  <a:lnTo>
                    <a:pt x="103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7;p28">
              <a:extLst>
                <a:ext uri="{FF2B5EF4-FFF2-40B4-BE49-F238E27FC236}">
                  <a16:creationId xmlns:a16="http://schemas.microsoft.com/office/drawing/2014/main" id="{ADE68FF1-5677-3DCD-04EA-AF7DE70D16A8}"/>
                </a:ext>
              </a:extLst>
            </p:cNvPr>
            <p:cNvSpPr/>
            <p:nvPr/>
          </p:nvSpPr>
          <p:spPr>
            <a:xfrm>
              <a:off x="2168552" y="-1090567"/>
              <a:ext cx="47327" cy="47349"/>
            </a:xfrm>
            <a:custGeom>
              <a:avLst/>
              <a:gdLst/>
              <a:ahLst/>
              <a:cxnLst/>
              <a:rect l="l" t="t" r="r" b="b"/>
              <a:pathLst>
                <a:path w="8917" h="8917" fill="none" extrusionOk="0">
                  <a:moveTo>
                    <a:pt x="1" y="4469"/>
                  </a:moveTo>
                  <a:lnTo>
                    <a:pt x="1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5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1" y="7305"/>
                  </a:lnTo>
                  <a:lnTo>
                    <a:pt x="1306" y="7611"/>
                  </a:lnTo>
                  <a:lnTo>
                    <a:pt x="1633" y="7897"/>
                  </a:lnTo>
                  <a:lnTo>
                    <a:pt x="1980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9" y="8917"/>
                  </a:lnTo>
                  <a:lnTo>
                    <a:pt x="4469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5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8" y="8162"/>
                  </a:lnTo>
                  <a:lnTo>
                    <a:pt x="7304" y="7897"/>
                  </a:lnTo>
                  <a:lnTo>
                    <a:pt x="7611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33" y="5795"/>
                  </a:lnTo>
                  <a:lnTo>
                    <a:pt x="8835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5" y="3571"/>
                  </a:lnTo>
                  <a:lnTo>
                    <a:pt x="8733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1" y="1307"/>
                  </a:lnTo>
                  <a:lnTo>
                    <a:pt x="7304" y="1021"/>
                  </a:lnTo>
                  <a:lnTo>
                    <a:pt x="6958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5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9" y="1"/>
                  </a:lnTo>
                  <a:lnTo>
                    <a:pt x="4469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80" y="756"/>
                  </a:lnTo>
                  <a:lnTo>
                    <a:pt x="1633" y="1021"/>
                  </a:lnTo>
                  <a:lnTo>
                    <a:pt x="1306" y="1307"/>
                  </a:lnTo>
                  <a:lnTo>
                    <a:pt x="1021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5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1" y="4469"/>
                  </a:lnTo>
                  <a:lnTo>
                    <a:pt x="1" y="44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8;p28">
              <a:extLst>
                <a:ext uri="{FF2B5EF4-FFF2-40B4-BE49-F238E27FC236}">
                  <a16:creationId xmlns:a16="http://schemas.microsoft.com/office/drawing/2014/main" id="{FFB153F8-8B00-44EC-2419-C0B8D1D33BAC}"/>
                </a:ext>
              </a:extLst>
            </p:cNvPr>
            <p:cNvSpPr/>
            <p:nvPr/>
          </p:nvSpPr>
          <p:spPr>
            <a:xfrm>
              <a:off x="2082576" y="-1090567"/>
              <a:ext cx="47322" cy="47349"/>
            </a:xfrm>
            <a:custGeom>
              <a:avLst/>
              <a:gdLst/>
              <a:ahLst/>
              <a:cxnLst/>
              <a:rect l="l" t="t" r="r" b="b"/>
              <a:pathLst>
                <a:path w="8916" h="8917" fill="none" extrusionOk="0">
                  <a:moveTo>
                    <a:pt x="0" y="4469"/>
                  </a:moveTo>
                  <a:lnTo>
                    <a:pt x="0" y="4469"/>
                  </a:lnTo>
                  <a:lnTo>
                    <a:pt x="21" y="4918"/>
                  </a:lnTo>
                  <a:lnTo>
                    <a:pt x="82" y="5367"/>
                  </a:lnTo>
                  <a:lnTo>
                    <a:pt x="204" y="5795"/>
                  </a:lnTo>
                  <a:lnTo>
                    <a:pt x="347" y="6203"/>
                  </a:lnTo>
                  <a:lnTo>
                    <a:pt x="531" y="6591"/>
                  </a:lnTo>
                  <a:lnTo>
                    <a:pt x="755" y="6958"/>
                  </a:lnTo>
                  <a:lnTo>
                    <a:pt x="1020" y="7305"/>
                  </a:lnTo>
                  <a:lnTo>
                    <a:pt x="1306" y="7611"/>
                  </a:lnTo>
                  <a:lnTo>
                    <a:pt x="1632" y="7897"/>
                  </a:lnTo>
                  <a:lnTo>
                    <a:pt x="1959" y="8162"/>
                  </a:lnTo>
                  <a:lnTo>
                    <a:pt x="2347" y="8386"/>
                  </a:lnTo>
                  <a:lnTo>
                    <a:pt x="2734" y="8570"/>
                  </a:lnTo>
                  <a:lnTo>
                    <a:pt x="3142" y="8713"/>
                  </a:lnTo>
                  <a:lnTo>
                    <a:pt x="3571" y="8835"/>
                  </a:lnTo>
                  <a:lnTo>
                    <a:pt x="3999" y="8896"/>
                  </a:lnTo>
                  <a:lnTo>
                    <a:pt x="4468" y="8917"/>
                  </a:lnTo>
                  <a:lnTo>
                    <a:pt x="4468" y="8917"/>
                  </a:lnTo>
                  <a:lnTo>
                    <a:pt x="4917" y="8896"/>
                  </a:lnTo>
                  <a:lnTo>
                    <a:pt x="5366" y="8835"/>
                  </a:lnTo>
                  <a:lnTo>
                    <a:pt x="5794" y="8713"/>
                  </a:lnTo>
                  <a:lnTo>
                    <a:pt x="6203" y="8570"/>
                  </a:lnTo>
                  <a:lnTo>
                    <a:pt x="6590" y="8386"/>
                  </a:lnTo>
                  <a:lnTo>
                    <a:pt x="6957" y="8162"/>
                  </a:lnTo>
                  <a:lnTo>
                    <a:pt x="7304" y="7897"/>
                  </a:lnTo>
                  <a:lnTo>
                    <a:pt x="7610" y="7611"/>
                  </a:lnTo>
                  <a:lnTo>
                    <a:pt x="7896" y="7305"/>
                  </a:lnTo>
                  <a:lnTo>
                    <a:pt x="8161" y="6958"/>
                  </a:lnTo>
                  <a:lnTo>
                    <a:pt x="8386" y="6591"/>
                  </a:lnTo>
                  <a:lnTo>
                    <a:pt x="8569" y="6203"/>
                  </a:lnTo>
                  <a:lnTo>
                    <a:pt x="8712" y="5795"/>
                  </a:lnTo>
                  <a:lnTo>
                    <a:pt x="8834" y="5367"/>
                  </a:lnTo>
                  <a:lnTo>
                    <a:pt x="8896" y="4918"/>
                  </a:lnTo>
                  <a:lnTo>
                    <a:pt x="8916" y="4469"/>
                  </a:lnTo>
                  <a:lnTo>
                    <a:pt x="8916" y="4469"/>
                  </a:lnTo>
                  <a:lnTo>
                    <a:pt x="8896" y="4000"/>
                  </a:lnTo>
                  <a:lnTo>
                    <a:pt x="8834" y="3571"/>
                  </a:lnTo>
                  <a:lnTo>
                    <a:pt x="8712" y="3143"/>
                  </a:lnTo>
                  <a:lnTo>
                    <a:pt x="8569" y="2735"/>
                  </a:lnTo>
                  <a:lnTo>
                    <a:pt x="8386" y="2327"/>
                  </a:lnTo>
                  <a:lnTo>
                    <a:pt x="8161" y="1960"/>
                  </a:lnTo>
                  <a:lnTo>
                    <a:pt x="7896" y="1633"/>
                  </a:lnTo>
                  <a:lnTo>
                    <a:pt x="7610" y="1307"/>
                  </a:lnTo>
                  <a:lnTo>
                    <a:pt x="7304" y="1021"/>
                  </a:lnTo>
                  <a:lnTo>
                    <a:pt x="6957" y="756"/>
                  </a:lnTo>
                  <a:lnTo>
                    <a:pt x="6590" y="531"/>
                  </a:lnTo>
                  <a:lnTo>
                    <a:pt x="6203" y="348"/>
                  </a:lnTo>
                  <a:lnTo>
                    <a:pt x="5794" y="205"/>
                  </a:lnTo>
                  <a:lnTo>
                    <a:pt x="5366" y="83"/>
                  </a:lnTo>
                  <a:lnTo>
                    <a:pt x="4917" y="21"/>
                  </a:lnTo>
                  <a:lnTo>
                    <a:pt x="4468" y="1"/>
                  </a:lnTo>
                  <a:lnTo>
                    <a:pt x="4468" y="1"/>
                  </a:lnTo>
                  <a:lnTo>
                    <a:pt x="3999" y="21"/>
                  </a:lnTo>
                  <a:lnTo>
                    <a:pt x="3571" y="83"/>
                  </a:lnTo>
                  <a:lnTo>
                    <a:pt x="3142" y="205"/>
                  </a:lnTo>
                  <a:lnTo>
                    <a:pt x="2734" y="348"/>
                  </a:lnTo>
                  <a:lnTo>
                    <a:pt x="2347" y="531"/>
                  </a:lnTo>
                  <a:lnTo>
                    <a:pt x="1959" y="756"/>
                  </a:lnTo>
                  <a:lnTo>
                    <a:pt x="1632" y="1021"/>
                  </a:lnTo>
                  <a:lnTo>
                    <a:pt x="1306" y="1307"/>
                  </a:lnTo>
                  <a:lnTo>
                    <a:pt x="1020" y="1633"/>
                  </a:lnTo>
                  <a:lnTo>
                    <a:pt x="755" y="1960"/>
                  </a:lnTo>
                  <a:lnTo>
                    <a:pt x="531" y="2327"/>
                  </a:lnTo>
                  <a:lnTo>
                    <a:pt x="347" y="2735"/>
                  </a:lnTo>
                  <a:lnTo>
                    <a:pt x="204" y="3143"/>
                  </a:lnTo>
                  <a:lnTo>
                    <a:pt x="82" y="3571"/>
                  </a:lnTo>
                  <a:lnTo>
                    <a:pt x="21" y="4000"/>
                  </a:lnTo>
                  <a:lnTo>
                    <a:pt x="0" y="4469"/>
                  </a:lnTo>
                  <a:lnTo>
                    <a:pt x="0" y="44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9;p28">
              <a:extLst>
                <a:ext uri="{FF2B5EF4-FFF2-40B4-BE49-F238E27FC236}">
                  <a16:creationId xmlns:a16="http://schemas.microsoft.com/office/drawing/2014/main" id="{58071A69-04A2-E659-2E66-1D0EBE923250}"/>
                </a:ext>
              </a:extLst>
            </p:cNvPr>
            <p:cNvSpPr/>
            <p:nvPr/>
          </p:nvSpPr>
          <p:spPr>
            <a:xfrm>
              <a:off x="2081600" y="-1008448"/>
              <a:ext cx="402064" cy="314288"/>
            </a:xfrm>
            <a:custGeom>
              <a:avLst/>
              <a:gdLst/>
              <a:ahLst/>
              <a:cxnLst/>
              <a:rect l="l" t="t" r="r" b="b"/>
              <a:pathLst>
                <a:path w="75754" h="59188" fill="none" extrusionOk="0">
                  <a:moveTo>
                    <a:pt x="75754" y="1"/>
                  </a:moveTo>
                  <a:lnTo>
                    <a:pt x="1" y="1"/>
                  </a:lnTo>
                  <a:lnTo>
                    <a:pt x="1" y="59187"/>
                  </a:lnTo>
                  <a:lnTo>
                    <a:pt x="75754" y="59187"/>
                  </a:lnTo>
                  <a:lnTo>
                    <a:pt x="75754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90;p28">
              <a:extLst>
                <a:ext uri="{FF2B5EF4-FFF2-40B4-BE49-F238E27FC236}">
                  <a16:creationId xmlns:a16="http://schemas.microsoft.com/office/drawing/2014/main" id="{BF6FDECF-39ED-E019-529C-94EFC1593970}"/>
                </a:ext>
              </a:extLst>
            </p:cNvPr>
            <p:cNvSpPr/>
            <p:nvPr/>
          </p:nvSpPr>
          <p:spPr>
            <a:xfrm>
              <a:off x="2123614" y="-941494"/>
              <a:ext cx="318360" cy="183848"/>
            </a:xfrm>
            <a:custGeom>
              <a:avLst/>
              <a:gdLst/>
              <a:ahLst/>
              <a:cxnLst/>
              <a:rect l="l" t="t" r="r" b="b"/>
              <a:pathLst>
                <a:path w="59983" h="34623" fill="none" extrusionOk="0">
                  <a:moveTo>
                    <a:pt x="59799" y="18260"/>
                  </a:moveTo>
                  <a:lnTo>
                    <a:pt x="58065" y="22912"/>
                  </a:lnTo>
                  <a:lnTo>
                    <a:pt x="58065" y="22912"/>
                  </a:lnTo>
                  <a:lnTo>
                    <a:pt x="57983" y="23095"/>
                  </a:lnTo>
                  <a:lnTo>
                    <a:pt x="57881" y="23279"/>
                  </a:lnTo>
                  <a:lnTo>
                    <a:pt x="57779" y="23463"/>
                  </a:lnTo>
                  <a:lnTo>
                    <a:pt x="57657" y="23626"/>
                  </a:lnTo>
                  <a:lnTo>
                    <a:pt x="57535" y="23789"/>
                  </a:lnTo>
                  <a:lnTo>
                    <a:pt x="57371" y="23932"/>
                  </a:lnTo>
                  <a:lnTo>
                    <a:pt x="57229" y="24075"/>
                  </a:lnTo>
                  <a:lnTo>
                    <a:pt x="57065" y="24197"/>
                  </a:lnTo>
                  <a:lnTo>
                    <a:pt x="56902" y="24299"/>
                  </a:lnTo>
                  <a:lnTo>
                    <a:pt x="56719" y="24401"/>
                  </a:lnTo>
                  <a:lnTo>
                    <a:pt x="56535" y="24483"/>
                  </a:lnTo>
                  <a:lnTo>
                    <a:pt x="56331" y="24544"/>
                  </a:lnTo>
                  <a:lnTo>
                    <a:pt x="56127" y="24605"/>
                  </a:lnTo>
                  <a:lnTo>
                    <a:pt x="55923" y="24646"/>
                  </a:lnTo>
                  <a:lnTo>
                    <a:pt x="55719" y="24666"/>
                  </a:lnTo>
                  <a:lnTo>
                    <a:pt x="55515" y="24666"/>
                  </a:lnTo>
                  <a:lnTo>
                    <a:pt x="52944" y="24666"/>
                  </a:lnTo>
                  <a:lnTo>
                    <a:pt x="52944" y="24666"/>
                  </a:lnTo>
                  <a:lnTo>
                    <a:pt x="52679" y="24666"/>
                  </a:lnTo>
                  <a:lnTo>
                    <a:pt x="52414" y="24626"/>
                  </a:lnTo>
                  <a:lnTo>
                    <a:pt x="52148" y="24564"/>
                  </a:lnTo>
                  <a:lnTo>
                    <a:pt x="51904" y="24462"/>
                  </a:lnTo>
                  <a:lnTo>
                    <a:pt x="51659" y="24360"/>
                  </a:lnTo>
                  <a:lnTo>
                    <a:pt x="51434" y="24218"/>
                  </a:lnTo>
                  <a:lnTo>
                    <a:pt x="51210" y="24054"/>
                  </a:lnTo>
                  <a:lnTo>
                    <a:pt x="51006" y="23871"/>
                  </a:lnTo>
                  <a:lnTo>
                    <a:pt x="49292" y="22157"/>
                  </a:lnTo>
                  <a:lnTo>
                    <a:pt x="47578" y="23871"/>
                  </a:lnTo>
                  <a:lnTo>
                    <a:pt x="47578" y="23871"/>
                  </a:lnTo>
                  <a:lnTo>
                    <a:pt x="47374" y="24054"/>
                  </a:lnTo>
                  <a:lnTo>
                    <a:pt x="47170" y="24218"/>
                  </a:lnTo>
                  <a:lnTo>
                    <a:pt x="46946" y="24360"/>
                  </a:lnTo>
                  <a:lnTo>
                    <a:pt x="46701" y="24462"/>
                  </a:lnTo>
                  <a:lnTo>
                    <a:pt x="46436" y="24564"/>
                  </a:lnTo>
                  <a:lnTo>
                    <a:pt x="46191" y="24626"/>
                  </a:lnTo>
                  <a:lnTo>
                    <a:pt x="45926" y="24666"/>
                  </a:lnTo>
                  <a:lnTo>
                    <a:pt x="45640" y="24666"/>
                  </a:lnTo>
                  <a:lnTo>
                    <a:pt x="43661" y="24666"/>
                  </a:lnTo>
                  <a:lnTo>
                    <a:pt x="43661" y="24666"/>
                  </a:lnTo>
                  <a:lnTo>
                    <a:pt x="43396" y="24666"/>
                  </a:lnTo>
                  <a:lnTo>
                    <a:pt x="43131" y="24626"/>
                  </a:lnTo>
                  <a:lnTo>
                    <a:pt x="42865" y="24564"/>
                  </a:lnTo>
                  <a:lnTo>
                    <a:pt x="42621" y="24462"/>
                  </a:lnTo>
                  <a:lnTo>
                    <a:pt x="42376" y="24360"/>
                  </a:lnTo>
                  <a:lnTo>
                    <a:pt x="42151" y="24218"/>
                  </a:lnTo>
                  <a:lnTo>
                    <a:pt x="41927" y="24054"/>
                  </a:lnTo>
                  <a:lnTo>
                    <a:pt x="41723" y="23871"/>
                  </a:lnTo>
                  <a:lnTo>
                    <a:pt x="40009" y="22157"/>
                  </a:lnTo>
                  <a:lnTo>
                    <a:pt x="38295" y="23871"/>
                  </a:lnTo>
                  <a:lnTo>
                    <a:pt x="38295" y="23871"/>
                  </a:lnTo>
                  <a:lnTo>
                    <a:pt x="38091" y="24054"/>
                  </a:lnTo>
                  <a:lnTo>
                    <a:pt x="37887" y="24218"/>
                  </a:lnTo>
                  <a:lnTo>
                    <a:pt x="37663" y="24360"/>
                  </a:lnTo>
                  <a:lnTo>
                    <a:pt x="37418" y="24462"/>
                  </a:lnTo>
                  <a:lnTo>
                    <a:pt x="37173" y="24564"/>
                  </a:lnTo>
                  <a:lnTo>
                    <a:pt x="36908" y="24626"/>
                  </a:lnTo>
                  <a:lnTo>
                    <a:pt x="36643" y="24666"/>
                  </a:lnTo>
                  <a:lnTo>
                    <a:pt x="36378" y="24666"/>
                  </a:lnTo>
                  <a:lnTo>
                    <a:pt x="32970" y="24666"/>
                  </a:lnTo>
                  <a:lnTo>
                    <a:pt x="32970" y="24666"/>
                  </a:lnTo>
                  <a:lnTo>
                    <a:pt x="32705" y="25238"/>
                  </a:lnTo>
                  <a:lnTo>
                    <a:pt x="32420" y="25789"/>
                  </a:lnTo>
                  <a:lnTo>
                    <a:pt x="32093" y="26319"/>
                  </a:lnTo>
                  <a:lnTo>
                    <a:pt x="31767" y="26829"/>
                  </a:lnTo>
                  <a:lnTo>
                    <a:pt x="31420" y="27339"/>
                  </a:lnTo>
                  <a:lnTo>
                    <a:pt x="31073" y="27829"/>
                  </a:lnTo>
                  <a:lnTo>
                    <a:pt x="30685" y="28298"/>
                  </a:lnTo>
                  <a:lnTo>
                    <a:pt x="30298" y="28767"/>
                  </a:lnTo>
                  <a:lnTo>
                    <a:pt x="29890" y="29216"/>
                  </a:lnTo>
                  <a:lnTo>
                    <a:pt x="29461" y="29644"/>
                  </a:lnTo>
                  <a:lnTo>
                    <a:pt x="29012" y="30073"/>
                  </a:lnTo>
                  <a:lnTo>
                    <a:pt x="28564" y="30461"/>
                  </a:lnTo>
                  <a:lnTo>
                    <a:pt x="28094" y="30848"/>
                  </a:lnTo>
                  <a:lnTo>
                    <a:pt x="27625" y="31215"/>
                  </a:lnTo>
                  <a:lnTo>
                    <a:pt x="27135" y="31562"/>
                  </a:lnTo>
                  <a:lnTo>
                    <a:pt x="26625" y="31909"/>
                  </a:lnTo>
                  <a:lnTo>
                    <a:pt x="26115" y="32215"/>
                  </a:lnTo>
                  <a:lnTo>
                    <a:pt x="25585" y="32521"/>
                  </a:lnTo>
                  <a:lnTo>
                    <a:pt x="25054" y="32807"/>
                  </a:lnTo>
                  <a:lnTo>
                    <a:pt x="24504" y="33052"/>
                  </a:lnTo>
                  <a:lnTo>
                    <a:pt x="23953" y="33296"/>
                  </a:lnTo>
                  <a:lnTo>
                    <a:pt x="23381" y="33521"/>
                  </a:lnTo>
                  <a:lnTo>
                    <a:pt x="22810" y="33725"/>
                  </a:lnTo>
                  <a:lnTo>
                    <a:pt x="22219" y="33909"/>
                  </a:lnTo>
                  <a:lnTo>
                    <a:pt x="21627" y="34072"/>
                  </a:lnTo>
                  <a:lnTo>
                    <a:pt x="21035" y="34215"/>
                  </a:lnTo>
                  <a:lnTo>
                    <a:pt x="20423" y="34337"/>
                  </a:lnTo>
                  <a:lnTo>
                    <a:pt x="19811" y="34439"/>
                  </a:lnTo>
                  <a:lnTo>
                    <a:pt x="19199" y="34521"/>
                  </a:lnTo>
                  <a:lnTo>
                    <a:pt x="18567" y="34582"/>
                  </a:lnTo>
                  <a:lnTo>
                    <a:pt x="17955" y="34602"/>
                  </a:lnTo>
                  <a:lnTo>
                    <a:pt x="17322" y="34623"/>
                  </a:lnTo>
                  <a:lnTo>
                    <a:pt x="17322" y="34623"/>
                  </a:lnTo>
                  <a:lnTo>
                    <a:pt x="16424" y="34602"/>
                  </a:lnTo>
                  <a:lnTo>
                    <a:pt x="15547" y="34521"/>
                  </a:lnTo>
                  <a:lnTo>
                    <a:pt x="14690" y="34419"/>
                  </a:lnTo>
                  <a:lnTo>
                    <a:pt x="13833" y="34255"/>
                  </a:lnTo>
                  <a:lnTo>
                    <a:pt x="12997" y="34072"/>
                  </a:lnTo>
                  <a:lnTo>
                    <a:pt x="12160" y="33847"/>
                  </a:lnTo>
                  <a:lnTo>
                    <a:pt x="11365" y="33562"/>
                  </a:lnTo>
                  <a:lnTo>
                    <a:pt x="10589" y="33256"/>
                  </a:lnTo>
                  <a:lnTo>
                    <a:pt x="9814" y="32909"/>
                  </a:lnTo>
                  <a:lnTo>
                    <a:pt x="9059" y="32521"/>
                  </a:lnTo>
                  <a:lnTo>
                    <a:pt x="8345" y="32113"/>
                  </a:lnTo>
                  <a:lnTo>
                    <a:pt x="7631" y="31664"/>
                  </a:lnTo>
                  <a:lnTo>
                    <a:pt x="6958" y="31175"/>
                  </a:lnTo>
                  <a:lnTo>
                    <a:pt x="6305" y="30665"/>
                  </a:lnTo>
                  <a:lnTo>
                    <a:pt x="5672" y="30114"/>
                  </a:lnTo>
                  <a:lnTo>
                    <a:pt x="5081" y="29542"/>
                  </a:lnTo>
                  <a:lnTo>
                    <a:pt x="4510" y="28930"/>
                  </a:lnTo>
                  <a:lnTo>
                    <a:pt x="3959" y="28318"/>
                  </a:lnTo>
                  <a:lnTo>
                    <a:pt x="3449" y="27665"/>
                  </a:lnTo>
                  <a:lnTo>
                    <a:pt x="2959" y="26972"/>
                  </a:lnTo>
                  <a:lnTo>
                    <a:pt x="2510" y="26278"/>
                  </a:lnTo>
                  <a:lnTo>
                    <a:pt x="2102" y="25544"/>
                  </a:lnTo>
                  <a:lnTo>
                    <a:pt x="1714" y="24809"/>
                  </a:lnTo>
                  <a:lnTo>
                    <a:pt x="1368" y="24034"/>
                  </a:lnTo>
                  <a:lnTo>
                    <a:pt x="1062" y="23259"/>
                  </a:lnTo>
                  <a:lnTo>
                    <a:pt x="776" y="22443"/>
                  </a:lnTo>
                  <a:lnTo>
                    <a:pt x="552" y="21626"/>
                  </a:lnTo>
                  <a:lnTo>
                    <a:pt x="347" y="20790"/>
                  </a:lnTo>
                  <a:lnTo>
                    <a:pt x="205" y="19933"/>
                  </a:lnTo>
                  <a:lnTo>
                    <a:pt x="82" y="19076"/>
                  </a:lnTo>
                  <a:lnTo>
                    <a:pt x="21" y="18199"/>
                  </a:lnTo>
                  <a:lnTo>
                    <a:pt x="1" y="17301"/>
                  </a:lnTo>
                  <a:lnTo>
                    <a:pt x="1" y="17301"/>
                  </a:lnTo>
                  <a:lnTo>
                    <a:pt x="21" y="16424"/>
                  </a:lnTo>
                  <a:lnTo>
                    <a:pt x="82" y="15547"/>
                  </a:lnTo>
                  <a:lnTo>
                    <a:pt x="205" y="14669"/>
                  </a:lnTo>
                  <a:lnTo>
                    <a:pt x="347" y="13812"/>
                  </a:lnTo>
                  <a:lnTo>
                    <a:pt x="552" y="12976"/>
                  </a:lnTo>
                  <a:lnTo>
                    <a:pt x="776" y="12160"/>
                  </a:lnTo>
                  <a:lnTo>
                    <a:pt x="1062" y="11364"/>
                  </a:lnTo>
                  <a:lnTo>
                    <a:pt x="1368" y="10569"/>
                  </a:lnTo>
                  <a:lnTo>
                    <a:pt x="1714" y="9814"/>
                  </a:lnTo>
                  <a:lnTo>
                    <a:pt x="2102" y="9059"/>
                  </a:lnTo>
                  <a:lnTo>
                    <a:pt x="2510" y="8324"/>
                  </a:lnTo>
                  <a:lnTo>
                    <a:pt x="2959" y="7631"/>
                  </a:lnTo>
                  <a:lnTo>
                    <a:pt x="3449" y="6957"/>
                  </a:lnTo>
                  <a:lnTo>
                    <a:pt x="3959" y="6304"/>
                  </a:lnTo>
                  <a:lnTo>
                    <a:pt x="4510" y="5672"/>
                  </a:lnTo>
                  <a:lnTo>
                    <a:pt x="5081" y="5060"/>
                  </a:lnTo>
                  <a:lnTo>
                    <a:pt x="5672" y="4489"/>
                  </a:lnTo>
                  <a:lnTo>
                    <a:pt x="6305" y="3958"/>
                  </a:lnTo>
                  <a:lnTo>
                    <a:pt x="6958" y="3428"/>
                  </a:lnTo>
                  <a:lnTo>
                    <a:pt x="7631" y="2959"/>
                  </a:lnTo>
                  <a:lnTo>
                    <a:pt x="8345" y="2510"/>
                  </a:lnTo>
                  <a:lnTo>
                    <a:pt x="9059" y="2081"/>
                  </a:lnTo>
                  <a:lnTo>
                    <a:pt x="9814" y="1694"/>
                  </a:lnTo>
                  <a:lnTo>
                    <a:pt x="10589" y="1347"/>
                  </a:lnTo>
                  <a:lnTo>
                    <a:pt x="11365" y="1041"/>
                  </a:lnTo>
                  <a:lnTo>
                    <a:pt x="12160" y="776"/>
                  </a:lnTo>
                  <a:lnTo>
                    <a:pt x="12997" y="531"/>
                  </a:lnTo>
                  <a:lnTo>
                    <a:pt x="13833" y="347"/>
                  </a:lnTo>
                  <a:lnTo>
                    <a:pt x="14690" y="184"/>
                  </a:lnTo>
                  <a:lnTo>
                    <a:pt x="15547" y="82"/>
                  </a:lnTo>
                  <a:lnTo>
                    <a:pt x="16424" y="21"/>
                  </a:lnTo>
                  <a:lnTo>
                    <a:pt x="17322" y="0"/>
                  </a:lnTo>
                  <a:lnTo>
                    <a:pt x="17322" y="0"/>
                  </a:lnTo>
                  <a:lnTo>
                    <a:pt x="17955" y="0"/>
                  </a:lnTo>
                  <a:lnTo>
                    <a:pt x="18567" y="41"/>
                  </a:lnTo>
                  <a:lnTo>
                    <a:pt x="19199" y="102"/>
                  </a:lnTo>
                  <a:lnTo>
                    <a:pt x="19811" y="163"/>
                  </a:lnTo>
                  <a:lnTo>
                    <a:pt x="20423" y="265"/>
                  </a:lnTo>
                  <a:lnTo>
                    <a:pt x="21035" y="388"/>
                  </a:lnTo>
                  <a:lnTo>
                    <a:pt x="21627" y="531"/>
                  </a:lnTo>
                  <a:lnTo>
                    <a:pt x="22219" y="694"/>
                  </a:lnTo>
                  <a:lnTo>
                    <a:pt x="22810" y="878"/>
                  </a:lnTo>
                  <a:lnTo>
                    <a:pt x="23381" y="1082"/>
                  </a:lnTo>
                  <a:lnTo>
                    <a:pt x="23953" y="1306"/>
                  </a:lnTo>
                  <a:lnTo>
                    <a:pt x="24504" y="1551"/>
                  </a:lnTo>
                  <a:lnTo>
                    <a:pt x="25054" y="1816"/>
                  </a:lnTo>
                  <a:lnTo>
                    <a:pt x="25585" y="2081"/>
                  </a:lnTo>
                  <a:lnTo>
                    <a:pt x="26115" y="2387"/>
                  </a:lnTo>
                  <a:lnTo>
                    <a:pt x="26625" y="2714"/>
                  </a:lnTo>
                  <a:lnTo>
                    <a:pt x="27135" y="3040"/>
                  </a:lnTo>
                  <a:lnTo>
                    <a:pt x="27625" y="3387"/>
                  </a:lnTo>
                  <a:lnTo>
                    <a:pt x="28094" y="3754"/>
                  </a:lnTo>
                  <a:lnTo>
                    <a:pt x="28564" y="4142"/>
                  </a:lnTo>
                  <a:lnTo>
                    <a:pt x="29012" y="4550"/>
                  </a:lnTo>
                  <a:lnTo>
                    <a:pt x="29461" y="4958"/>
                  </a:lnTo>
                  <a:lnTo>
                    <a:pt x="29890" y="5386"/>
                  </a:lnTo>
                  <a:lnTo>
                    <a:pt x="30298" y="5835"/>
                  </a:lnTo>
                  <a:lnTo>
                    <a:pt x="30685" y="6304"/>
                  </a:lnTo>
                  <a:lnTo>
                    <a:pt x="31073" y="6774"/>
                  </a:lnTo>
                  <a:lnTo>
                    <a:pt x="31420" y="7263"/>
                  </a:lnTo>
                  <a:lnTo>
                    <a:pt x="31767" y="7773"/>
                  </a:lnTo>
                  <a:lnTo>
                    <a:pt x="32093" y="8304"/>
                  </a:lnTo>
                  <a:lnTo>
                    <a:pt x="32420" y="8834"/>
                  </a:lnTo>
                  <a:lnTo>
                    <a:pt x="32705" y="9385"/>
                  </a:lnTo>
                  <a:lnTo>
                    <a:pt x="32970" y="9936"/>
                  </a:lnTo>
                  <a:lnTo>
                    <a:pt x="55515" y="9936"/>
                  </a:lnTo>
                  <a:lnTo>
                    <a:pt x="55515" y="9936"/>
                  </a:lnTo>
                  <a:lnTo>
                    <a:pt x="55719" y="9936"/>
                  </a:lnTo>
                  <a:lnTo>
                    <a:pt x="55923" y="9977"/>
                  </a:lnTo>
                  <a:lnTo>
                    <a:pt x="56127" y="9997"/>
                  </a:lnTo>
                  <a:lnTo>
                    <a:pt x="56331" y="10058"/>
                  </a:lnTo>
                  <a:lnTo>
                    <a:pt x="56514" y="10140"/>
                  </a:lnTo>
                  <a:lnTo>
                    <a:pt x="56719" y="10222"/>
                  </a:lnTo>
                  <a:lnTo>
                    <a:pt x="56882" y="10303"/>
                  </a:lnTo>
                  <a:lnTo>
                    <a:pt x="57065" y="10426"/>
                  </a:lnTo>
                  <a:lnTo>
                    <a:pt x="57229" y="10548"/>
                  </a:lnTo>
                  <a:lnTo>
                    <a:pt x="57371" y="10671"/>
                  </a:lnTo>
                  <a:lnTo>
                    <a:pt x="57514" y="10813"/>
                  </a:lnTo>
                  <a:lnTo>
                    <a:pt x="57657" y="10977"/>
                  </a:lnTo>
                  <a:lnTo>
                    <a:pt x="57779" y="11140"/>
                  </a:lnTo>
                  <a:lnTo>
                    <a:pt x="57881" y="11323"/>
                  </a:lnTo>
                  <a:lnTo>
                    <a:pt x="57983" y="11507"/>
                  </a:lnTo>
                  <a:lnTo>
                    <a:pt x="58065" y="11711"/>
                  </a:lnTo>
                  <a:lnTo>
                    <a:pt x="59799" y="16342"/>
                  </a:lnTo>
                  <a:lnTo>
                    <a:pt x="59799" y="16342"/>
                  </a:lnTo>
                  <a:lnTo>
                    <a:pt x="59881" y="16587"/>
                  </a:lnTo>
                  <a:lnTo>
                    <a:pt x="59942" y="16812"/>
                  </a:lnTo>
                  <a:lnTo>
                    <a:pt x="59962" y="17056"/>
                  </a:lnTo>
                  <a:lnTo>
                    <a:pt x="59983" y="17301"/>
                  </a:lnTo>
                  <a:lnTo>
                    <a:pt x="59962" y="17546"/>
                  </a:lnTo>
                  <a:lnTo>
                    <a:pt x="59942" y="17791"/>
                  </a:lnTo>
                  <a:lnTo>
                    <a:pt x="59881" y="18036"/>
                  </a:lnTo>
                  <a:lnTo>
                    <a:pt x="59799" y="18260"/>
                  </a:lnTo>
                  <a:lnTo>
                    <a:pt x="59799" y="1826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1;p28">
              <a:extLst>
                <a:ext uri="{FF2B5EF4-FFF2-40B4-BE49-F238E27FC236}">
                  <a16:creationId xmlns:a16="http://schemas.microsoft.com/office/drawing/2014/main" id="{5F9FFAD2-EEED-8531-D6BA-2138F101B1C7}"/>
                </a:ext>
              </a:extLst>
            </p:cNvPr>
            <p:cNvSpPr/>
            <p:nvPr/>
          </p:nvSpPr>
          <p:spPr>
            <a:xfrm>
              <a:off x="2165846" y="-866745"/>
              <a:ext cx="34329" cy="34350"/>
            </a:xfrm>
            <a:custGeom>
              <a:avLst/>
              <a:gdLst/>
              <a:ahLst/>
              <a:cxnLst/>
              <a:rect l="l" t="t" r="r" b="b"/>
              <a:pathLst>
                <a:path w="6468" h="6469" fill="none" extrusionOk="0">
                  <a:moveTo>
                    <a:pt x="3224" y="1"/>
                  </a:moveTo>
                  <a:lnTo>
                    <a:pt x="3224" y="1"/>
                  </a:lnTo>
                  <a:lnTo>
                    <a:pt x="2898" y="1"/>
                  </a:lnTo>
                  <a:lnTo>
                    <a:pt x="2571" y="62"/>
                  </a:lnTo>
                  <a:lnTo>
                    <a:pt x="2265" y="144"/>
                  </a:lnTo>
                  <a:lnTo>
                    <a:pt x="1959" y="246"/>
                  </a:lnTo>
                  <a:lnTo>
                    <a:pt x="1694" y="388"/>
                  </a:lnTo>
                  <a:lnTo>
                    <a:pt x="1429" y="552"/>
                  </a:lnTo>
                  <a:lnTo>
                    <a:pt x="1163" y="735"/>
                  </a:lnTo>
                  <a:lnTo>
                    <a:pt x="939" y="939"/>
                  </a:lnTo>
                  <a:lnTo>
                    <a:pt x="735" y="1164"/>
                  </a:lnTo>
                  <a:lnTo>
                    <a:pt x="551" y="1429"/>
                  </a:lnTo>
                  <a:lnTo>
                    <a:pt x="388" y="1694"/>
                  </a:lnTo>
                  <a:lnTo>
                    <a:pt x="245" y="1980"/>
                  </a:lnTo>
                  <a:lnTo>
                    <a:pt x="143" y="2265"/>
                  </a:lnTo>
                  <a:lnTo>
                    <a:pt x="62" y="2571"/>
                  </a:lnTo>
                  <a:lnTo>
                    <a:pt x="0" y="2898"/>
                  </a:lnTo>
                  <a:lnTo>
                    <a:pt x="0" y="3224"/>
                  </a:lnTo>
                  <a:lnTo>
                    <a:pt x="0" y="3224"/>
                  </a:lnTo>
                  <a:lnTo>
                    <a:pt x="0" y="3551"/>
                  </a:lnTo>
                  <a:lnTo>
                    <a:pt x="62" y="3877"/>
                  </a:lnTo>
                  <a:lnTo>
                    <a:pt x="143" y="4183"/>
                  </a:lnTo>
                  <a:lnTo>
                    <a:pt x="245" y="4489"/>
                  </a:lnTo>
                  <a:lnTo>
                    <a:pt x="388" y="4775"/>
                  </a:lnTo>
                  <a:lnTo>
                    <a:pt x="551" y="5040"/>
                  </a:lnTo>
                  <a:lnTo>
                    <a:pt x="735" y="5285"/>
                  </a:lnTo>
                  <a:lnTo>
                    <a:pt x="939" y="5509"/>
                  </a:lnTo>
                  <a:lnTo>
                    <a:pt x="1163" y="5713"/>
                  </a:lnTo>
                  <a:lnTo>
                    <a:pt x="1408" y="5917"/>
                  </a:lnTo>
                  <a:lnTo>
                    <a:pt x="1694" y="6060"/>
                  </a:lnTo>
                  <a:lnTo>
                    <a:pt x="1959" y="6203"/>
                  </a:lnTo>
                  <a:lnTo>
                    <a:pt x="2265" y="6305"/>
                  </a:lnTo>
                  <a:lnTo>
                    <a:pt x="2571" y="6387"/>
                  </a:lnTo>
                  <a:lnTo>
                    <a:pt x="2898" y="6448"/>
                  </a:lnTo>
                  <a:lnTo>
                    <a:pt x="3224" y="6468"/>
                  </a:lnTo>
                  <a:lnTo>
                    <a:pt x="3224" y="6468"/>
                  </a:lnTo>
                  <a:lnTo>
                    <a:pt x="3550" y="6448"/>
                  </a:lnTo>
                  <a:lnTo>
                    <a:pt x="3877" y="6387"/>
                  </a:lnTo>
                  <a:lnTo>
                    <a:pt x="4183" y="6305"/>
                  </a:lnTo>
                  <a:lnTo>
                    <a:pt x="4489" y="6203"/>
                  </a:lnTo>
                  <a:lnTo>
                    <a:pt x="4775" y="6060"/>
                  </a:lnTo>
                  <a:lnTo>
                    <a:pt x="5040" y="5917"/>
                  </a:lnTo>
                  <a:lnTo>
                    <a:pt x="5285" y="5713"/>
                  </a:lnTo>
                  <a:lnTo>
                    <a:pt x="5509" y="5509"/>
                  </a:lnTo>
                  <a:lnTo>
                    <a:pt x="5713" y="5285"/>
                  </a:lnTo>
                  <a:lnTo>
                    <a:pt x="5897" y="5040"/>
                  </a:lnTo>
                  <a:lnTo>
                    <a:pt x="6060" y="4775"/>
                  </a:lnTo>
                  <a:lnTo>
                    <a:pt x="6203" y="4489"/>
                  </a:lnTo>
                  <a:lnTo>
                    <a:pt x="6305" y="4183"/>
                  </a:lnTo>
                  <a:lnTo>
                    <a:pt x="6386" y="3877"/>
                  </a:lnTo>
                  <a:lnTo>
                    <a:pt x="6448" y="3551"/>
                  </a:lnTo>
                  <a:lnTo>
                    <a:pt x="6468" y="3224"/>
                  </a:lnTo>
                  <a:lnTo>
                    <a:pt x="6468" y="3224"/>
                  </a:lnTo>
                  <a:lnTo>
                    <a:pt x="6448" y="2898"/>
                  </a:lnTo>
                  <a:lnTo>
                    <a:pt x="6386" y="2571"/>
                  </a:lnTo>
                  <a:lnTo>
                    <a:pt x="6305" y="2265"/>
                  </a:lnTo>
                  <a:lnTo>
                    <a:pt x="6203" y="1980"/>
                  </a:lnTo>
                  <a:lnTo>
                    <a:pt x="6060" y="1694"/>
                  </a:lnTo>
                  <a:lnTo>
                    <a:pt x="5897" y="1429"/>
                  </a:lnTo>
                  <a:lnTo>
                    <a:pt x="5713" y="1164"/>
                  </a:lnTo>
                  <a:lnTo>
                    <a:pt x="5509" y="939"/>
                  </a:lnTo>
                  <a:lnTo>
                    <a:pt x="5285" y="735"/>
                  </a:lnTo>
                  <a:lnTo>
                    <a:pt x="5040" y="552"/>
                  </a:lnTo>
                  <a:lnTo>
                    <a:pt x="4775" y="388"/>
                  </a:lnTo>
                  <a:lnTo>
                    <a:pt x="4489" y="246"/>
                  </a:lnTo>
                  <a:lnTo>
                    <a:pt x="4183" y="144"/>
                  </a:lnTo>
                  <a:lnTo>
                    <a:pt x="3877" y="62"/>
                  </a:lnTo>
                  <a:lnTo>
                    <a:pt x="3550" y="1"/>
                  </a:lnTo>
                  <a:lnTo>
                    <a:pt x="3224" y="1"/>
                  </a:lnTo>
                  <a:lnTo>
                    <a:pt x="3224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2;p28">
              <a:extLst>
                <a:ext uri="{FF2B5EF4-FFF2-40B4-BE49-F238E27FC236}">
                  <a16:creationId xmlns:a16="http://schemas.microsoft.com/office/drawing/2014/main" id="{1F4E7B49-2B9A-829D-4687-8338B5509E30}"/>
                </a:ext>
              </a:extLst>
            </p:cNvPr>
            <p:cNvSpPr/>
            <p:nvPr/>
          </p:nvSpPr>
          <p:spPr>
            <a:xfrm>
              <a:off x="2182957" y="-866745"/>
              <a:ext cx="0" cy="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90;p20">
            <a:extLst>
              <a:ext uri="{FF2B5EF4-FFF2-40B4-BE49-F238E27FC236}">
                <a16:creationId xmlns:a16="http://schemas.microsoft.com/office/drawing/2014/main" id="{7ED13EBD-2FD9-7C11-565B-69AB60335B33}"/>
              </a:ext>
            </a:extLst>
          </p:cNvPr>
          <p:cNvGrpSpPr/>
          <p:nvPr/>
        </p:nvGrpSpPr>
        <p:grpSpPr>
          <a:xfrm rot="20966246">
            <a:off x="4693848" y="4249574"/>
            <a:ext cx="687349" cy="736202"/>
            <a:chOff x="4173463" y="2335200"/>
            <a:chExt cx="797400" cy="970800"/>
          </a:xfrm>
        </p:grpSpPr>
        <p:sp>
          <p:nvSpPr>
            <p:cNvPr id="17" name="Google Shape;491;p20">
              <a:extLst>
                <a:ext uri="{FF2B5EF4-FFF2-40B4-BE49-F238E27FC236}">
                  <a16:creationId xmlns:a16="http://schemas.microsoft.com/office/drawing/2014/main" id="{4ED0D527-3578-57DF-2E03-15BAD486A924}"/>
                </a:ext>
              </a:extLst>
            </p:cNvPr>
            <p:cNvSpPr/>
            <p:nvPr/>
          </p:nvSpPr>
          <p:spPr>
            <a:xfrm>
              <a:off x="4173463" y="2335200"/>
              <a:ext cx="797400" cy="970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92;p20">
              <a:extLst>
                <a:ext uri="{FF2B5EF4-FFF2-40B4-BE49-F238E27FC236}">
                  <a16:creationId xmlns:a16="http://schemas.microsoft.com/office/drawing/2014/main" id="{3D7C7A46-F947-E593-36FF-4147DF7B4CA1}"/>
                </a:ext>
              </a:extLst>
            </p:cNvPr>
            <p:cNvGrpSpPr/>
            <p:nvPr/>
          </p:nvGrpSpPr>
          <p:grpSpPr>
            <a:xfrm>
              <a:off x="4296189" y="2385390"/>
              <a:ext cx="551602" cy="870291"/>
              <a:chOff x="5965751" y="2408133"/>
              <a:chExt cx="648867" cy="1023751"/>
            </a:xfrm>
          </p:grpSpPr>
          <p:sp>
            <p:nvSpPr>
              <p:cNvPr id="19" name="Google Shape;493;p20">
                <a:extLst>
                  <a:ext uri="{FF2B5EF4-FFF2-40B4-BE49-F238E27FC236}">
                    <a16:creationId xmlns:a16="http://schemas.microsoft.com/office/drawing/2014/main" id="{82BFB1F0-B277-77D0-E59A-BFF848A4161A}"/>
                  </a:ext>
                </a:extLst>
              </p:cNvPr>
              <p:cNvSpPr/>
              <p:nvPr/>
            </p:nvSpPr>
            <p:spPr>
              <a:xfrm>
                <a:off x="6034537" y="2408133"/>
                <a:ext cx="510672" cy="630820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12178" extrusionOk="0">
                    <a:moveTo>
                      <a:pt x="4676" y="1"/>
                    </a:moveTo>
                    <a:lnTo>
                      <a:pt x="4434" y="25"/>
                    </a:lnTo>
                    <a:lnTo>
                      <a:pt x="4181" y="49"/>
                    </a:lnTo>
                    <a:lnTo>
                      <a:pt x="3939" y="97"/>
                    </a:lnTo>
                    <a:lnTo>
                      <a:pt x="3697" y="158"/>
                    </a:lnTo>
                    <a:lnTo>
                      <a:pt x="3468" y="218"/>
                    </a:lnTo>
                    <a:lnTo>
                      <a:pt x="3238" y="291"/>
                    </a:lnTo>
                    <a:lnTo>
                      <a:pt x="3021" y="387"/>
                    </a:lnTo>
                    <a:lnTo>
                      <a:pt x="2803" y="484"/>
                    </a:lnTo>
                    <a:lnTo>
                      <a:pt x="2586" y="593"/>
                    </a:lnTo>
                    <a:lnTo>
                      <a:pt x="2381" y="713"/>
                    </a:lnTo>
                    <a:lnTo>
                      <a:pt x="2175" y="834"/>
                    </a:lnTo>
                    <a:lnTo>
                      <a:pt x="1982" y="979"/>
                    </a:lnTo>
                    <a:lnTo>
                      <a:pt x="1801" y="1124"/>
                    </a:lnTo>
                    <a:lnTo>
                      <a:pt x="1620" y="1281"/>
                    </a:lnTo>
                    <a:lnTo>
                      <a:pt x="1450" y="1438"/>
                    </a:lnTo>
                    <a:lnTo>
                      <a:pt x="1281" y="1607"/>
                    </a:lnTo>
                    <a:lnTo>
                      <a:pt x="1136" y="1789"/>
                    </a:lnTo>
                    <a:lnTo>
                      <a:pt x="979" y="1982"/>
                    </a:lnTo>
                    <a:lnTo>
                      <a:pt x="846" y="2175"/>
                    </a:lnTo>
                    <a:lnTo>
                      <a:pt x="714" y="2368"/>
                    </a:lnTo>
                    <a:lnTo>
                      <a:pt x="605" y="2574"/>
                    </a:lnTo>
                    <a:lnTo>
                      <a:pt x="496" y="2791"/>
                    </a:lnTo>
                    <a:lnTo>
                      <a:pt x="387" y="3009"/>
                    </a:lnTo>
                    <a:lnTo>
                      <a:pt x="303" y="3226"/>
                    </a:lnTo>
                    <a:lnTo>
                      <a:pt x="230" y="3456"/>
                    </a:lnTo>
                    <a:lnTo>
                      <a:pt x="158" y="3697"/>
                    </a:lnTo>
                    <a:lnTo>
                      <a:pt x="110" y="3939"/>
                    </a:lnTo>
                    <a:lnTo>
                      <a:pt x="61" y="4180"/>
                    </a:lnTo>
                    <a:lnTo>
                      <a:pt x="25" y="4422"/>
                    </a:lnTo>
                    <a:lnTo>
                      <a:pt x="13" y="4676"/>
                    </a:lnTo>
                    <a:lnTo>
                      <a:pt x="1" y="4929"/>
                    </a:lnTo>
                    <a:lnTo>
                      <a:pt x="13" y="5002"/>
                    </a:lnTo>
                    <a:lnTo>
                      <a:pt x="25" y="5086"/>
                    </a:lnTo>
                    <a:lnTo>
                      <a:pt x="37" y="5159"/>
                    </a:lnTo>
                    <a:lnTo>
                      <a:pt x="61" y="5231"/>
                    </a:lnTo>
                    <a:lnTo>
                      <a:pt x="98" y="5304"/>
                    </a:lnTo>
                    <a:lnTo>
                      <a:pt x="134" y="5364"/>
                    </a:lnTo>
                    <a:lnTo>
                      <a:pt x="182" y="5425"/>
                    </a:lnTo>
                    <a:lnTo>
                      <a:pt x="230" y="5485"/>
                    </a:lnTo>
                    <a:lnTo>
                      <a:pt x="291" y="5533"/>
                    </a:lnTo>
                    <a:lnTo>
                      <a:pt x="351" y="5582"/>
                    </a:lnTo>
                    <a:lnTo>
                      <a:pt x="412" y="5618"/>
                    </a:lnTo>
                    <a:lnTo>
                      <a:pt x="484" y="5654"/>
                    </a:lnTo>
                    <a:lnTo>
                      <a:pt x="557" y="5678"/>
                    </a:lnTo>
                    <a:lnTo>
                      <a:pt x="629" y="5702"/>
                    </a:lnTo>
                    <a:lnTo>
                      <a:pt x="714" y="5715"/>
                    </a:lnTo>
                    <a:lnTo>
                      <a:pt x="871" y="5715"/>
                    </a:lnTo>
                    <a:lnTo>
                      <a:pt x="955" y="5702"/>
                    </a:lnTo>
                    <a:lnTo>
                      <a:pt x="1028" y="5678"/>
                    </a:lnTo>
                    <a:lnTo>
                      <a:pt x="1100" y="5654"/>
                    </a:lnTo>
                    <a:lnTo>
                      <a:pt x="1173" y="5618"/>
                    </a:lnTo>
                    <a:lnTo>
                      <a:pt x="1233" y="5582"/>
                    </a:lnTo>
                    <a:lnTo>
                      <a:pt x="1293" y="5533"/>
                    </a:lnTo>
                    <a:lnTo>
                      <a:pt x="1354" y="5485"/>
                    </a:lnTo>
                    <a:lnTo>
                      <a:pt x="1402" y="5425"/>
                    </a:lnTo>
                    <a:lnTo>
                      <a:pt x="1450" y="5364"/>
                    </a:lnTo>
                    <a:lnTo>
                      <a:pt x="1487" y="5304"/>
                    </a:lnTo>
                    <a:lnTo>
                      <a:pt x="1523" y="5231"/>
                    </a:lnTo>
                    <a:lnTo>
                      <a:pt x="1547" y="5159"/>
                    </a:lnTo>
                    <a:lnTo>
                      <a:pt x="1571" y="5086"/>
                    </a:lnTo>
                    <a:lnTo>
                      <a:pt x="1583" y="5002"/>
                    </a:lnTo>
                    <a:lnTo>
                      <a:pt x="1583" y="4929"/>
                    </a:lnTo>
                    <a:lnTo>
                      <a:pt x="1583" y="4748"/>
                    </a:lnTo>
                    <a:lnTo>
                      <a:pt x="1595" y="4579"/>
                    </a:lnTo>
                    <a:lnTo>
                      <a:pt x="1620" y="4410"/>
                    </a:lnTo>
                    <a:lnTo>
                      <a:pt x="1656" y="4253"/>
                    </a:lnTo>
                    <a:lnTo>
                      <a:pt x="1692" y="4084"/>
                    </a:lnTo>
                    <a:lnTo>
                      <a:pt x="1728" y="3927"/>
                    </a:lnTo>
                    <a:lnTo>
                      <a:pt x="1789" y="3770"/>
                    </a:lnTo>
                    <a:lnTo>
                      <a:pt x="1849" y="3625"/>
                    </a:lnTo>
                    <a:lnTo>
                      <a:pt x="1910" y="3468"/>
                    </a:lnTo>
                    <a:lnTo>
                      <a:pt x="1982" y="3335"/>
                    </a:lnTo>
                    <a:lnTo>
                      <a:pt x="2067" y="3190"/>
                    </a:lnTo>
                    <a:lnTo>
                      <a:pt x="2151" y="3057"/>
                    </a:lnTo>
                    <a:lnTo>
                      <a:pt x="2248" y="2924"/>
                    </a:lnTo>
                    <a:lnTo>
                      <a:pt x="2344" y="2791"/>
                    </a:lnTo>
                    <a:lnTo>
                      <a:pt x="2453" y="2670"/>
                    </a:lnTo>
                    <a:lnTo>
                      <a:pt x="2562" y="2562"/>
                    </a:lnTo>
                    <a:lnTo>
                      <a:pt x="2683" y="2441"/>
                    </a:lnTo>
                    <a:lnTo>
                      <a:pt x="2803" y="2344"/>
                    </a:lnTo>
                    <a:lnTo>
                      <a:pt x="2924" y="2236"/>
                    </a:lnTo>
                    <a:lnTo>
                      <a:pt x="3057" y="2151"/>
                    </a:lnTo>
                    <a:lnTo>
                      <a:pt x="3202" y="2054"/>
                    </a:lnTo>
                    <a:lnTo>
                      <a:pt x="3335" y="1982"/>
                    </a:lnTo>
                    <a:lnTo>
                      <a:pt x="3480" y="1909"/>
                    </a:lnTo>
                    <a:lnTo>
                      <a:pt x="3625" y="1837"/>
                    </a:lnTo>
                    <a:lnTo>
                      <a:pt x="3782" y="1777"/>
                    </a:lnTo>
                    <a:lnTo>
                      <a:pt x="3939" y="1728"/>
                    </a:lnTo>
                    <a:lnTo>
                      <a:pt x="4096" y="1680"/>
                    </a:lnTo>
                    <a:lnTo>
                      <a:pt x="4253" y="1644"/>
                    </a:lnTo>
                    <a:lnTo>
                      <a:pt x="4422" y="1607"/>
                    </a:lnTo>
                    <a:lnTo>
                      <a:pt x="4591" y="1595"/>
                    </a:lnTo>
                    <a:lnTo>
                      <a:pt x="4760" y="1583"/>
                    </a:lnTo>
                    <a:lnTo>
                      <a:pt x="4929" y="1571"/>
                    </a:lnTo>
                    <a:lnTo>
                      <a:pt x="5099" y="1583"/>
                    </a:lnTo>
                    <a:lnTo>
                      <a:pt x="5280" y="1595"/>
                    </a:lnTo>
                    <a:lnTo>
                      <a:pt x="5437" y="1607"/>
                    </a:lnTo>
                    <a:lnTo>
                      <a:pt x="5606" y="1644"/>
                    </a:lnTo>
                    <a:lnTo>
                      <a:pt x="5763" y="1680"/>
                    </a:lnTo>
                    <a:lnTo>
                      <a:pt x="5932" y="1728"/>
                    </a:lnTo>
                    <a:lnTo>
                      <a:pt x="6077" y="1777"/>
                    </a:lnTo>
                    <a:lnTo>
                      <a:pt x="6234" y="1837"/>
                    </a:lnTo>
                    <a:lnTo>
                      <a:pt x="6379" y="1909"/>
                    </a:lnTo>
                    <a:lnTo>
                      <a:pt x="6524" y="1982"/>
                    </a:lnTo>
                    <a:lnTo>
                      <a:pt x="6669" y="2054"/>
                    </a:lnTo>
                    <a:lnTo>
                      <a:pt x="6802" y="2151"/>
                    </a:lnTo>
                    <a:lnTo>
                      <a:pt x="6935" y="2236"/>
                    </a:lnTo>
                    <a:lnTo>
                      <a:pt x="7068" y="2344"/>
                    </a:lnTo>
                    <a:lnTo>
                      <a:pt x="7188" y="2441"/>
                    </a:lnTo>
                    <a:lnTo>
                      <a:pt x="7297" y="2562"/>
                    </a:lnTo>
                    <a:lnTo>
                      <a:pt x="7406" y="2670"/>
                    </a:lnTo>
                    <a:lnTo>
                      <a:pt x="7515" y="2791"/>
                    </a:lnTo>
                    <a:lnTo>
                      <a:pt x="7611" y="2924"/>
                    </a:lnTo>
                    <a:lnTo>
                      <a:pt x="7708" y="3057"/>
                    </a:lnTo>
                    <a:lnTo>
                      <a:pt x="7792" y="3190"/>
                    </a:lnTo>
                    <a:lnTo>
                      <a:pt x="7877" y="3335"/>
                    </a:lnTo>
                    <a:lnTo>
                      <a:pt x="7949" y="3468"/>
                    </a:lnTo>
                    <a:lnTo>
                      <a:pt x="8022" y="3625"/>
                    </a:lnTo>
                    <a:lnTo>
                      <a:pt x="8082" y="3770"/>
                    </a:lnTo>
                    <a:lnTo>
                      <a:pt x="8131" y="3927"/>
                    </a:lnTo>
                    <a:lnTo>
                      <a:pt x="8179" y="4084"/>
                    </a:lnTo>
                    <a:lnTo>
                      <a:pt x="8215" y="4253"/>
                    </a:lnTo>
                    <a:lnTo>
                      <a:pt x="8239" y="4410"/>
                    </a:lnTo>
                    <a:lnTo>
                      <a:pt x="8264" y="4579"/>
                    </a:lnTo>
                    <a:lnTo>
                      <a:pt x="8276" y="4748"/>
                    </a:lnTo>
                    <a:lnTo>
                      <a:pt x="8288" y="4929"/>
                    </a:lnTo>
                    <a:lnTo>
                      <a:pt x="8288" y="11380"/>
                    </a:lnTo>
                    <a:lnTo>
                      <a:pt x="8288" y="11465"/>
                    </a:lnTo>
                    <a:lnTo>
                      <a:pt x="8300" y="11537"/>
                    </a:lnTo>
                    <a:lnTo>
                      <a:pt x="8324" y="11622"/>
                    </a:lnTo>
                    <a:lnTo>
                      <a:pt x="8348" y="11694"/>
                    </a:lnTo>
                    <a:lnTo>
                      <a:pt x="8372" y="11754"/>
                    </a:lnTo>
                    <a:lnTo>
                      <a:pt x="8421" y="11827"/>
                    </a:lnTo>
                    <a:lnTo>
                      <a:pt x="8457" y="11887"/>
                    </a:lnTo>
                    <a:lnTo>
                      <a:pt x="8517" y="11936"/>
                    </a:lnTo>
                    <a:lnTo>
                      <a:pt x="8566" y="11996"/>
                    </a:lnTo>
                    <a:lnTo>
                      <a:pt x="8626" y="12032"/>
                    </a:lnTo>
                    <a:lnTo>
                      <a:pt x="8698" y="12081"/>
                    </a:lnTo>
                    <a:lnTo>
                      <a:pt x="8759" y="12105"/>
                    </a:lnTo>
                    <a:lnTo>
                      <a:pt x="8831" y="12141"/>
                    </a:lnTo>
                    <a:lnTo>
                      <a:pt x="8916" y="12153"/>
                    </a:lnTo>
                    <a:lnTo>
                      <a:pt x="8988" y="12165"/>
                    </a:lnTo>
                    <a:lnTo>
                      <a:pt x="9073" y="12177"/>
                    </a:lnTo>
                    <a:lnTo>
                      <a:pt x="9157" y="12165"/>
                    </a:lnTo>
                    <a:lnTo>
                      <a:pt x="9230" y="12153"/>
                    </a:lnTo>
                    <a:lnTo>
                      <a:pt x="9302" y="12141"/>
                    </a:lnTo>
                    <a:lnTo>
                      <a:pt x="9375" y="12105"/>
                    </a:lnTo>
                    <a:lnTo>
                      <a:pt x="9447" y="12081"/>
                    </a:lnTo>
                    <a:lnTo>
                      <a:pt x="9508" y="12032"/>
                    </a:lnTo>
                    <a:lnTo>
                      <a:pt x="9568" y="11996"/>
                    </a:lnTo>
                    <a:lnTo>
                      <a:pt x="9629" y="11936"/>
                    </a:lnTo>
                    <a:lnTo>
                      <a:pt x="9677" y="11887"/>
                    </a:lnTo>
                    <a:lnTo>
                      <a:pt x="9725" y="11827"/>
                    </a:lnTo>
                    <a:lnTo>
                      <a:pt x="9761" y="11754"/>
                    </a:lnTo>
                    <a:lnTo>
                      <a:pt x="9798" y="11694"/>
                    </a:lnTo>
                    <a:lnTo>
                      <a:pt x="9822" y="11622"/>
                    </a:lnTo>
                    <a:lnTo>
                      <a:pt x="9846" y="11537"/>
                    </a:lnTo>
                    <a:lnTo>
                      <a:pt x="9858" y="11465"/>
                    </a:lnTo>
                    <a:lnTo>
                      <a:pt x="9858" y="11380"/>
                    </a:lnTo>
                    <a:lnTo>
                      <a:pt x="9858" y="4929"/>
                    </a:lnTo>
                    <a:lnTo>
                      <a:pt x="9858" y="4676"/>
                    </a:lnTo>
                    <a:lnTo>
                      <a:pt x="9834" y="4422"/>
                    </a:lnTo>
                    <a:lnTo>
                      <a:pt x="9810" y="4180"/>
                    </a:lnTo>
                    <a:lnTo>
                      <a:pt x="9761" y="3939"/>
                    </a:lnTo>
                    <a:lnTo>
                      <a:pt x="9701" y="3697"/>
                    </a:lnTo>
                    <a:lnTo>
                      <a:pt x="9641" y="3456"/>
                    </a:lnTo>
                    <a:lnTo>
                      <a:pt x="9556" y="3226"/>
                    </a:lnTo>
                    <a:lnTo>
                      <a:pt x="9472" y="3009"/>
                    </a:lnTo>
                    <a:lnTo>
                      <a:pt x="9375" y="2791"/>
                    </a:lnTo>
                    <a:lnTo>
                      <a:pt x="9266" y="2574"/>
                    </a:lnTo>
                    <a:lnTo>
                      <a:pt x="9145" y="2368"/>
                    </a:lnTo>
                    <a:lnTo>
                      <a:pt x="9012" y="2175"/>
                    </a:lnTo>
                    <a:lnTo>
                      <a:pt x="8880" y="1982"/>
                    </a:lnTo>
                    <a:lnTo>
                      <a:pt x="8735" y="1789"/>
                    </a:lnTo>
                    <a:lnTo>
                      <a:pt x="8578" y="1607"/>
                    </a:lnTo>
                    <a:lnTo>
                      <a:pt x="8421" y="1438"/>
                    </a:lnTo>
                    <a:lnTo>
                      <a:pt x="8239" y="1281"/>
                    </a:lnTo>
                    <a:lnTo>
                      <a:pt x="8070" y="1124"/>
                    </a:lnTo>
                    <a:lnTo>
                      <a:pt x="7877" y="979"/>
                    </a:lnTo>
                    <a:lnTo>
                      <a:pt x="7684" y="834"/>
                    </a:lnTo>
                    <a:lnTo>
                      <a:pt x="7490" y="713"/>
                    </a:lnTo>
                    <a:lnTo>
                      <a:pt x="7285" y="593"/>
                    </a:lnTo>
                    <a:lnTo>
                      <a:pt x="7068" y="484"/>
                    </a:lnTo>
                    <a:lnTo>
                      <a:pt x="6850" y="387"/>
                    </a:lnTo>
                    <a:lnTo>
                      <a:pt x="6621" y="291"/>
                    </a:lnTo>
                    <a:lnTo>
                      <a:pt x="6391" y="218"/>
                    </a:lnTo>
                    <a:lnTo>
                      <a:pt x="6162" y="158"/>
                    </a:lnTo>
                    <a:lnTo>
                      <a:pt x="5920" y="97"/>
                    </a:lnTo>
                    <a:lnTo>
                      <a:pt x="5678" y="49"/>
                    </a:lnTo>
                    <a:lnTo>
                      <a:pt x="5437" y="25"/>
                    </a:lnTo>
                    <a:lnTo>
                      <a:pt x="5183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4;p20">
                <a:extLst>
                  <a:ext uri="{FF2B5EF4-FFF2-40B4-BE49-F238E27FC236}">
                    <a16:creationId xmlns:a16="http://schemas.microsoft.com/office/drawing/2014/main" id="{0E985577-EEB9-D250-70B5-DCBE1EE707B2}"/>
                  </a:ext>
                </a:extLst>
              </p:cNvPr>
              <p:cNvSpPr/>
              <p:nvPr/>
            </p:nvSpPr>
            <p:spPr>
              <a:xfrm>
                <a:off x="5965751" y="2853641"/>
                <a:ext cx="648867" cy="578243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11163" extrusionOk="0">
                    <a:moveTo>
                      <a:pt x="3479" y="1"/>
                    </a:moveTo>
                    <a:lnTo>
                      <a:pt x="3298" y="13"/>
                    </a:lnTo>
                    <a:lnTo>
                      <a:pt x="3105" y="37"/>
                    </a:lnTo>
                    <a:lnTo>
                      <a:pt x="2936" y="73"/>
                    </a:lnTo>
                    <a:lnTo>
                      <a:pt x="2754" y="109"/>
                    </a:lnTo>
                    <a:lnTo>
                      <a:pt x="2573" y="170"/>
                    </a:lnTo>
                    <a:lnTo>
                      <a:pt x="2404" y="218"/>
                    </a:lnTo>
                    <a:lnTo>
                      <a:pt x="2235" y="291"/>
                    </a:lnTo>
                    <a:lnTo>
                      <a:pt x="2078" y="363"/>
                    </a:lnTo>
                    <a:lnTo>
                      <a:pt x="1921" y="448"/>
                    </a:lnTo>
                    <a:lnTo>
                      <a:pt x="1764" y="532"/>
                    </a:lnTo>
                    <a:lnTo>
                      <a:pt x="1619" y="629"/>
                    </a:lnTo>
                    <a:lnTo>
                      <a:pt x="1474" y="725"/>
                    </a:lnTo>
                    <a:lnTo>
                      <a:pt x="1329" y="834"/>
                    </a:lnTo>
                    <a:lnTo>
                      <a:pt x="1196" y="955"/>
                    </a:lnTo>
                    <a:lnTo>
                      <a:pt x="1075" y="1076"/>
                    </a:lnTo>
                    <a:lnTo>
                      <a:pt x="954" y="1197"/>
                    </a:lnTo>
                    <a:lnTo>
                      <a:pt x="834" y="1329"/>
                    </a:lnTo>
                    <a:lnTo>
                      <a:pt x="725" y="1474"/>
                    </a:lnTo>
                    <a:lnTo>
                      <a:pt x="628" y="1619"/>
                    </a:lnTo>
                    <a:lnTo>
                      <a:pt x="532" y="1764"/>
                    </a:lnTo>
                    <a:lnTo>
                      <a:pt x="447" y="1921"/>
                    </a:lnTo>
                    <a:lnTo>
                      <a:pt x="362" y="2078"/>
                    </a:lnTo>
                    <a:lnTo>
                      <a:pt x="290" y="2235"/>
                    </a:lnTo>
                    <a:lnTo>
                      <a:pt x="218" y="2405"/>
                    </a:lnTo>
                    <a:lnTo>
                      <a:pt x="169" y="2574"/>
                    </a:lnTo>
                    <a:lnTo>
                      <a:pt x="121" y="2755"/>
                    </a:lnTo>
                    <a:lnTo>
                      <a:pt x="73" y="2924"/>
                    </a:lnTo>
                    <a:lnTo>
                      <a:pt x="36" y="3105"/>
                    </a:lnTo>
                    <a:lnTo>
                      <a:pt x="24" y="3298"/>
                    </a:lnTo>
                    <a:lnTo>
                      <a:pt x="0" y="3480"/>
                    </a:lnTo>
                    <a:lnTo>
                      <a:pt x="0" y="3673"/>
                    </a:lnTo>
                    <a:lnTo>
                      <a:pt x="0" y="7502"/>
                    </a:lnTo>
                    <a:lnTo>
                      <a:pt x="0" y="7683"/>
                    </a:lnTo>
                    <a:lnTo>
                      <a:pt x="24" y="7877"/>
                    </a:lnTo>
                    <a:lnTo>
                      <a:pt x="36" y="8058"/>
                    </a:lnTo>
                    <a:lnTo>
                      <a:pt x="73" y="8239"/>
                    </a:lnTo>
                    <a:lnTo>
                      <a:pt x="121" y="8420"/>
                    </a:lnTo>
                    <a:lnTo>
                      <a:pt x="169" y="8589"/>
                    </a:lnTo>
                    <a:lnTo>
                      <a:pt x="218" y="8759"/>
                    </a:lnTo>
                    <a:lnTo>
                      <a:pt x="290" y="8928"/>
                    </a:lnTo>
                    <a:lnTo>
                      <a:pt x="362" y="9085"/>
                    </a:lnTo>
                    <a:lnTo>
                      <a:pt x="447" y="9242"/>
                    </a:lnTo>
                    <a:lnTo>
                      <a:pt x="532" y="9399"/>
                    </a:lnTo>
                    <a:lnTo>
                      <a:pt x="628" y="9544"/>
                    </a:lnTo>
                    <a:lnTo>
                      <a:pt x="725" y="9689"/>
                    </a:lnTo>
                    <a:lnTo>
                      <a:pt x="834" y="9834"/>
                    </a:lnTo>
                    <a:lnTo>
                      <a:pt x="954" y="9967"/>
                    </a:lnTo>
                    <a:lnTo>
                      <a:pt x="1075" y="10087"/>
                    </a:lnTo>
                    <a:lnTo>
                      <a:pt x="1196" y="10208"/>
                    </a:lnTo>
                    <a:lnTo>
                      <a:pt x="1329" y="10329"/>
                    </a:lnTo>
                    <a:lnTo>
                      <a:pt x="1474" y="10438"/>
                    </a:lnTo>
                    <a:lnTo>
                      <a:pt x="1619" y="10546"/>
                    </a:lnTo>
                    <a:lnTo>
                      <a:pt x="1764" y="10631"/>
                    </a:lnTo>
                    <a:lnTo>
                      <a:pt x="1921" y="10728"/>
                    </a:lnTo>
                    <a:lnTo>
                      <a:pt x="2078" y="10800"/>
                    </a:lnTo>
                    <a:lnTo>
                      <a:pt x="2235" y="10885"/>
                    </a:lnTo>
                    <a:lnTo>
                      <a:pt x="2404" y="10945"/>
                    </a:lnTo>
                    <a:lnTo>
                      <a:pt x="2573" y="11005"/>
                    </a:lnTo>
                    <a:lnTo>
                      <a:pt x="2754" y="11054"/>
                    </a:lnTo>
                    <a:lnTo>
                      <a:pt x="2936" y="11090"/>
                    </a:lnTo>
                    <a:lnTo>
                      <a:pt x="3105" y="11126"/>
                    </a:lnTo>
                    <a:lnTo>
                      <a:pt x="3298" y="11150"/>
                    </a:lnTo>
                    <a:lnTo>
                      <a:pt x="3479" y="11162"/>
                    </a:lnTo>
                    <a:lnTo>
                      <a:pt x="9036" y="11162"/>
                    </a:lnTo>
                    <a:lnTo>
                      <a:pt x="9229" y="11150"/>
                    </a:lnTo>
                    <a:lnTo>
                      <a:pt x="9410" y="11126"/>
                    </a:lnTo>
                    <a:lnTo>
                      <a:pt x="9592" y="11090"/>
                    </a:lnTo>
                    <a:lnTo>
                      <a:pt x="9773" y="11054"/>
                    </a:lnTo>
                    <a:lnTo>
                      <a:pt x="9942" y="11005"/>
                    </a:lnTo>
                    <a:lnTo>
                      <a:pt x="10111" y="10945"/>
                    </a:lnTo>
                    <a:lnTo>
                      <a:pt x="10280" y="10885"/>
                    </a:lnTo>
                    <a:lnTo>
                      <a:pt x="10437" y="10800"/>
                    </a:lnTo>
                    <a:lnTo>
                      <a:pt x="10606" y="10728"/>
                    </a:lnTo>
                    <a:lnTo>
                      <a:pt x="10751" y="10631"/>
                    </a:lnTo>
                    <a:lnTo>
                      <a:pt x="10908" y="10546"/>
                    </a:lnTo>
                    <a:lnTo>
                      <a:pt x="11053" y="10438"/>
                    </a:lnTo>
                    <a:lnTo>
                      <a:pt x="11186" y="10329"/>
                    </a:lnTo>
                    <a:lnTo>
                      <a:pt x="11319" y="10208"/>
                    </a:lnTo>
                    <a:lnTo>
                      <a:pt x="11452" y="10087"/>
                    </a:lnTo>
                    <a:lnTo>
                      <a:pt x="11573" y="9967"/>
                    </a:lnTo>
                    <a:lnTo>
                      <a:pt x="11681" y="9834"/>
                    </a:lnTo>
                    <a:lnTo>
                      <a:pt x="11790" y="9689"/>
                    </a:lnTo>
                    <a:lnTo>
                      <a:pt x="11899" y="9544"/>
                    </a:lnTo>
                    <a:lnTo>
                      <a:pt x="11995" y="9399"/>
                    </a:lnTo>
                    <a:lnTo>
                      <a:pt x="12080" y="9242"/>
                    </a:lnTo>
                    <a:lnTo>
                      <a:pt x="12165" y="9085"/>
                    </a:lnTo>
                    <a:lnTo>
                      <a:pt x="12237" y="8928"/>
                    </a:lnTo>
                    <a:lnTo>
                      <a:pt x="12297" y="8759"/>
                    </a:lnTo>
                    <a:lnTo>
                      <a:pt x="12358" y="8589"/>
                    </a:lnTo>
                    <a:lnTo>
                      <a:pt x="12406" y="8420"/>
                    </a:lnTo>
                    <a:lnTo>
                      <a:pt x="12442" y="8239"/>
                    </a:lnTo>
                    <a:lnTo>
                      <a:pt x="12479" y="8058"/>
                    </a:lnTo>
                    <a:lnTo>
                      <a:pt x="12503" y="7877"/>
                    </a:lnTo>
                    <a:lnTo>
                      <a:pt x="12515" y="7683"/>
                    </a:lnTo>
                    <a:lnTo>
                      <a:pt x="12527" y="7502"/>
                    </a:lnTo>
                    <a:lnTo>
                      <a:pt x="12527" y="3673"/>
                    </a:lnTo>
                    <a:lnTo>
                      <a:pt x="12515" y="3480"/>
                    </a:lnTo>
                    <a:lnTo>
                      <a:pt x="12503" y="3298"/>
                    </a:lnTo>
                    <a:lnTo>
                      <a:pt x="12479" y="3105"/>
                    </a:lnTo>
                    <a:lnTo>
                      <a:pt x="12442" y="2924"/>
                    </a:lnTo>
                    <a:lnTo>
                      <a:pt x="12406" y="2755"/>
                    </a:lnTo>
                    <a:lnTo>
                      <a:pt x="12358" y="2574"/>
                    </a:lnTo>
                    <a:lnTo>
                      <a:pt x="12297" y="2405"/>
                    </a:lnTo>
                    <a:lnTo>
                      <a:pt x="12237" y="2235"/>
                    </a:lnTo>
                    <a:lnTo>
                      <a:pt x="12165" y="2078"/>
                    </a:lnTo>
                    <a:lnTo>
                      <a:pt x="12080" y="1921"/>
                    </a:lnTo>
                    <a:lnTo>
                      <a:pt x="11995" y="1764"/>
                    </a:lnTo>
                    <a:lnTo>
                      <a:pt x="11899" y="1619"/>
                    </a:lnTo>
                    <a:lnTo>
                      <a:pt x="11790" y="1474"/>
                    </a:lnTo>
                    <a:lnTo>
                      <a:pt x="11681" y="1329"/>
                    </a:lnTo>
                    <a:lnTo>
                      <a:pt x="11573" y="1197"/>
                    </a:lnTo>
                    <a:lnTo>
                      <a:pt x="11452" y="1076"/>
                    </a:lnTo>
                    <a:lnTo>
                      <a:pt x="11319" y="955"/>
                    </a:lnTo>
                    <a:lnTo>
                      <a:pt x="11186" y="834"/>
                    </a:lnTo>
                    <a:lnTo>
                      <a:pt x="11053" y="725"/>
                    </a:lnTo>
                    <a:lnTo>
                      <a:pt x="10908" y="629"/>
                    </a:lnTo>
                    <a:lnTo>
                      <a:pt x="10751" y="532"/>
                    </a:lnTo>
                    <a:lnTo>
                      <a:pt x="10606" y="448"/>
                    </a:lnTo>
                    <a:lnTo>
                      <a:pt x="10437" y="363"/>
                    </a:lnTo>
                    <a:lnTo>
                      <a:pt x="10280" y="291"/>
                    </a:lnTo>
                    <a:lnTo>
                      <a:pt x="10111" y="218"/>
                    </a:lnTo>
                    <a:lnTo>
                      <a:pt x="9942" y="170"/>
                    </a:lnTo>
                    <a:lnTo>
                      <a:pt x="9773" y="109"/>
                    </a:lnTo>
                    <a:lnTo>
                      <a:pt x="9592" y="73"/>
                    </a:lnTo>
                    <a:lnTo>
                      <a:pt x="9410" y="37"/>
                    </a:lnTo>
                    <a:lnTo>
                      <a:pt x="9229" y="13"/>
                    </a:lnTo>
                    <a:lnTo>
                      <a:pt x="9036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95;p20">
                <a:extLst>
                  <a:ext uri="{FF2B5EF4-FFF2-40B4-BE49-F238E27FC236}">
                    <a16:creationId xmlns:a16="http://schemas.microsoft.com/office/drawing/2014/main" id="{DF66A4DD-97E2-78B2-4CE7-8A6E4D878683}"/>
                  </a:ext>
                </a:extLst>
              </p:cNvPr>
              <p:cNvSpPr/>
              <p:nvPr/>
            </p:nvSpPr>
            <p:spPr>
              <a:xfrm>
                <a:off x="6224788" y="3043840"/>
                <a:ext cx="130789" cy="130847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56" y="1"/>
                    </a:moveTo>
                    <a:lnTo>
                      <a:pt x="1136" y="13"/>
                    </a:lnTo>
                    <a:lnTo>
                      <a:pt x="1003" y="25"/>
                    </a:lnTo>
                    <a:lnTo>
                      <a:pt x="882" y="61"/>
                    </a:lnTo>
                    <a:lnTo>
                      <a:pt x="773" y="110"/>
                    </a:lnTo>
                    <a:lnTo>
                      <a:pt x="652" y="158"/>
                    </a:lnTo>
                    <a:lnTo>
                      <a:pt x="556" y="218"/>
                    </a:lnTo>
                    <a:lnTo>
                      <a:pt x="459" y="291"/>
                    </a:lnTo>
                    <a:lnTo>
                      <a:pt x="363" y="375"/>
                    </a:lnTo>
                    <a:lnTo>
                      <a:pt x="290" y="460"/>
                    </a:lnTo>
                    <a:lnTo>
                      <a:pt x="218" y="557"/>
                    </a:lnTo>
                    <a:lnTo>
                      <a:pt x="145" y="665"/>
                    </a:lnTo>
                    <a:lnTo>
                      <a:pt x="97" y="774"/>
                    </a:lnTo>
                    <a:lnTo>
                      <a:pt x="48" y="895"/>
                    </a:lnTo>
                    <a:lnTo>
                      <a:pt x="24" y="1016"/>
                    </a:lnTo>
                    <a:lnTo>
                      <a:pt x="0" y="1136"/>
                    </a:lnTo>
                    <a:lnTo>
                      <a:pt x="0" y="1269"/>
                    </a:lnTo>
                    <a:lnTo>
                      <a:pt x="0" y="1402"/>
                    </a:lnTo>
                    <a:lnTo>
                      <a:pt x="24" y="1523"/>
                    </a:lnTo>
                    <a:lnTo>
                      <a:pt x="48" y="1644"/>
                    </a:lnTo>
                    <a:lnTo>
                      <a:pt x="97" y="1765"/>
                    </a:lnTo>
                    <a:lnTo>
                      <a:pt x="145" y="1873"/>
                    </a:lnTo>
                    <a:lnTo>
                      <a:pt x="218" y="1970"/>
                    </a:lnTo>
                    <a:lnTo>
                      <a:pt x="290" y="2067"/>
                    </a:lnTo>
                    <a:lnTo>
                      <a:pt x="363" y="2163"/>
                    </a:lnTo>
                    <a:lnTo>
                      <a:pt x="459" y="2236"/>
                    </a:lnTo>
                    <a:lnTo>
                      <a:pt x="556" y="2308"/>
                    </a:lnTo>
                    <a:lnTo>
                      <a:pt x="652" y="2381"/>
                    </a:lnTo>
                    <a:lnTo>
                      <a:pt x="773" y="2429"/>
                    </a:lnTo>
                    <a:lnTo>
                      <a:pt x="882" y="2477"/>
                    </a:lnTo>
                    <a:lnTo>
                      <a:pt x="1003" y="2501"/>
                    </a:lnTo>
                    <a:lnTo>
                      <a:pt x="1136" y="2526"/>
                    </a:lnTo>
                    <a:lnTo>
                      <a:pt x="1389" y="2526"/>
                    </a:lnTo>
                    <a:lnTo>
                      <a:pt x="1510" y="2501"/>
                    </a:lnTo>
                    <a:lnTo>
                      <a:pt x="1631" y="2477"/>
                    </a:lnTo>
                    <a:lnTo>
                      <a:pt x="1752" y="2429"/>
                    </a:lnTo>
                    <a:lnTo>
                      <a:pt x="1860" y="2381"/>
                    </a:lnTo>
                    <a:lnTo>
                      <a:pt x="1969" y="2308"/>
                    </a:lnTo>
                    <a:lnTo>
                      <a:pt x="2066" y="2236"/>
                    </a:lnTo>
                    <a:lnTo>
                      <a:pt x="2150" y="2163"/>
                    </a:lnTo>
                    <a:lnTo>
                      <a:pt x="2235" y="2067"/>
                    </a:lnTo>
                    <a:lnTo>
                      <a:pt x="2307" y="1970"/>
                    </a:lnTo>
                    <a:lnTo>
                      <a:pt x="2368" y="1873"/>
                    </a:lnTo>
                    <a:lnTo>
                      <a:pt x="2428" y="1765"/>
                    </a:lnTo>
                    <a:lnTo>
                      <a:pt x="2464" y="1644"/>
                    </a:lnTo>
                    <a:lnTo>
                      <a:pt x="2501" y="1523"/>
                    </a:lnTo>
                    <a:lnTo>
                      <a:pt x="2513" y="1402"/>
                    </a:lnTo>
                    <a:lnTo>
                      <a:pt x="2525" y="1269"/>
                    </a:lnTo>
                    <a:lnTo>
                      <a:pt x="2513" y="1136"/>
                    </a:lnTo>
                    <a:lnTo>
                      <a:pt x="2501" y="1016"/>
                    </a:lnTo>
                    <a:lnTo>
                      <a:pt x="2464" y="895"/>
                    </a:lnTo>
                    <a:lnTo>
                      <a:pt x="2428" y="774"/>
                    </a:lnTo>
                    <a:lnTo>
                      <a:pt x="2368" y="665"/>
                    </a:lnTo>
                    <a:lnTo>
                      <a:pt x="2307" y="557"/>
                    </a:lnTo>
                    <a:lnTo>
                      <a:pt x="2235" y="460"/>
                    </a:lnTo>
                    <a:lnTo>
                      <a:pt x="2150" y="375"/>
                    </a:lnTo>
                    <a:lnTo>
                      <a:pt x="2066" y="291"/>
                    </a:lnTo>
                    <a:lnTo>
                      <a:pt x="1969" y="218"/>
                    </a:lnTo>
                    <a:lnTo>
                      <a:pt x="1860" y="158"/>
                    </a:lnTo>
                    <a:lnTo>
                      <a:pt x="1752" y="110"/>
                    </a:lnTo>
                    <a:lnTo>
                      <a:pt x="1631" y="61"/>
                    </a:lnTo>
                    <a:lnTo>
                      <a:pt x="1510" y="25"/>
                    </a:lnTo>
                    <a:lnTo>
                      <a:pt x="1389" y="13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96;p20">
                <a:extLst>
                  <a:ext uri="{FF2B5EF4-FFF2-40B4-BE49-F238E27FC236}">
                    <a16:creationId xmlns:a16="http://schemas.microsoft.com/office/drawing/2014/main" id="{7E4A5CF8-66D5-8A4C-2418-135B746AAEB6}"/>
                  </a:ext>
                </a:extLst>
              </p:cNvPr>
              <p:cNvSpPr/>
              <p:nvPr/>
            </p:nvSpPr>
            <p:spPr>
              <a:xfrm>
                <a:off x="6269178" y="3138992"/>
                <a:ext cx="41386" cy="11701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259" extrusionOk="0">
                    <a:moveTo>
                      <a:pt x="399" y="0"/>
                    </a:moveTo>
                    <a:lnTo>
                      <a:pt x="327" y="12"/>
                    </a:lnTo>
                    <a:lnTo>
                      <a:pt x="242" y="36"/>
                    </a:lnTo>
                    <a:lnTo>
                      <a:pt x="182" y="73"/>
                    </a:lnTo>
                    <a:lnTo>
                      <a:pt x="122" y="121"/>
                    </a:lnTo>
                    <a:lnTo>
                      <a:pt x="73" y="181"/>
                    </a:lnTo>
                    <a:lnTo>
                      <a:pt x="37" y="254"/>
                    </a:lnTo>
                    <a:lnTo>
                      <a:pt x="13" y="326"/>
                    </a:lnTo>
                    <a:lnTo>
                      <a:pt x="1" y="399"/>
                    </a:lnTo>
                    <a:lnTo>
                      <a:pt x="1" y="1860"/>
                    </a:lnTo>
                    <a:lnTo>
                      <a:pt x="13" y="1945"/>
                    </a:lnTo>
                    <a:lnTo>
                      <a:pt x="37" y="2017"/>
                    </a:lnTo>
                    <a:lnTo>
                      <a:pt x="73" y="2090"/>
                    </a:lnTo>
                    <a:lnTo>
                      <a:pt x="122" y="2150"/>
                    </a:lnTo>
                    <a:lnTo>
                      <a:pt x="182" y="2199"/>
                    </a:lnTo>
                    <a:lnTo>
                      <a:pt x="242" y="2235"/>
                    </a:lnTo>
                    <a:lnTo>
                      <a:pt x="327" y="2259"/>
                    </a:lnTo>
                    <a:lnTo>
                      <a:pt x="484" y="2259"/>
                    </a:lnTo>
                    <a:lnTo>
                      <a:pt x="557" y="2235"/>
                    </a:lnTo>
                    <a:lnTo>
                      <a:pt x="629" y="2199"/>
                    </a:lnTo>
                    <a:lnTo>
                      <a:pt x="689" y="2150"/>
                    </a:lnTo>
                    <a:lnTo>
                      <a:pt x="738" y="2090"/>
                    </a:lnTo>
                    <a:lnTo>
                      <a:pt x="774" y="2017"/>
                    </a:lnTo>
                    <a:lnTo>
                      <a:pt x="798" y="1945"/>
                    </a:lnTo>
                    <a:lnTo>
                      <a:pt x="798" y="1860"/>
                    </a:lnTo>
                    <a:lnTo>
                      <a:pt x="798" y="399"/>
                    </a:lnTo>
                    <a:lnTo>
                      <a:pt x="798" y="326"/>
                    </a:lnTo>
                    <a:lnTo>
                      <a:pt x="774" y="254"/>
                    </a:lnTo>
                    <a:lnTo>
                      <a:pt x="738" y="181"/>
                    </a:lnTo>
                    <a:lnTo>
                      <a:pt x="689" y="121"/>
                    </a:lnTo>
                    <a:lnTo>
                      <a:pt x="629" y="73"/>
                    </a:lnTo>
                    <a:lnTo>
                      <a:pt x="557" y="36"/>
                    </a:lnTo>
                    <a:lnTo>
                      <a:pt x="484" y="1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07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Enkripcija između klijena I čvora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D3B0E-FB19-EDF8-4E4E-6766FF761C79}"/>
              </a:ext>
            </a:extLst>
          </p:cNvPr>
          <p:cNvSpPr txBox="1"/>
          <p:nvPr/>
        </p:nvSpPr>
        <p:spPr>
          <a:xfrm>
            <a:off x="306454" y="939524"/>
            <a:ext cx="8597321" cy="166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Enkripcija između klijenta i čvora (client-to-node encryption) štiti podatke koji se prenose sa klijentskih mašina do baze podataka u klasteru koristeći SSL (Secure Sockets Layer). Ova enkripcija uspostavlja siguran kanal između klijenta i koordinacionog čvora u klasteru.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otrebno omogućiti client_encryption_options na svakom čvoru. Izmeniti cassandra.yaml fajl sa sledećim podešavanjima: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FD04-76B1-DDA6-34E3-9A0770EB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28873"/>
            <a:ext cx="5943600" cy="2208530"/>
          </a:xfrm>
          <a:prstGeom prst="rect">
            <a:avLst/>
          </a:prstGeom>
        </p:spPr>
      </p:pic>
      <p:grpSp>
        <p:nvGrpSpPr>
          <p:cNvPr id="14" name="Google Shape;490;p20">
            <a:extLst>
              <a:ext uri="{FF2B5EF4-FFF2-40B4-BE49-F238E27FC236}">
                <a16:creationId xmlns:a16="http://schemas.microsoft.com/office/drawing/2014/main" id="{A8BB592A-915D-2428-7D6D-D643BFF87F6F}"/>
              </a:ext>
            </a:extLst>
          </p:cNvPr>
          <p:cNvGrpSpPr/>
          <p:nvPr/>
        </p:nvGrpSpPr>
        <p:grpSpPr>
          <a:xfrm rot="1170469">
            <a:off x="1256525" y="4275270"/>
            <a:ext cx="687349" cy="736202"/>
            <a:chOff x="4173463" y="2335200"/>
            <a:chExt cx="797400" cy="970800"/>
          </a:xfrm>
        </p:grpSpPr>
        <p:sp>
          <p:nvSpPr>
            <p:cNvPr id="15" name="Google Shape;491;p20">
              <a:extLst>
                <a:ext uri="{FF2B5EF4-FFF2-40B4-BE49-F238E27FC236}">
                  <a16:creationId xmlns:a16="http://schemas.microsoft.com/office/drawing/2014/main" id="{BF7E1CF9-01FF-B551-2EB9-22CF6BBF7248}"/>
                </a:ext>
              </a:extLst>
            </p:cNvPr>
            <p:cNvSpPr/>
            <p:nvPr/>
          </p:nvSpPr>
          <p:spPr>
            <a:xfrm>
              <a:off x="4173463" y="2335200"/>
              <a:ext cx="797400" cy="970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492;p20">
              <a:extLst>
                <a:ext uri="{FF2B5EF4-FFF2-40B4-BE49-F238E27FC236}">
                  <a16:creationId xmlns:a16="http://schemas.microsoft.com/office/drawing/2014/main" id="{B37C7972-B884-34CD-D203-1D5AC458DB43}"/>
                </a:ext>
              </a:extLst>
            </p:cNvPr>
            <p:cNvGrpSpPr/>
            <p:nvPr/>
          </p:nvGrpSpPr>
          <p:grpSpPr>
            <a:xfrm>
              <a:off x="4296189" y="2385390"/>
              <a:ext cx="551602" cy="870291"/>
              <a:chOff x="5965751" y="2408133"/>
              <a:chExt cx="648867" cy="1023751"/>
            </a:xfrm>
          </p:grpSpPr>
          <p:sp>
            <p:nvSpPr>
              <p:cNvPr id="17" name="Google Shape;493;p20">
                <a:extLst>
                  <a:ext uri="{FF2B5EF4-FFF2-40B4-BE49-F238E27FC236}">
                    <a16:creationId xmlns:a16="http://schemas.microsoft.com/office/drawing/2014/main" id="{5E37D2AD-8D67-59DA-8623-8B49D7F2E4CF}"/>
                  </a:ext>
                </a:extLst>
              </p:cNvPr>
              <p:cNvSpPr/>
              <p:nvPr/>
            </p:nvSpPr>
            <p:spPr>
              <a:xfrm>
                <a:off x="6034537" y="2408133"/>
                <a:ext cx="510672" cy="630820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12178" extrusionOk="0">
                    <a:moveTo>
                      <a:pt x="4676" y="1"/>
                    </a:moveTo>
                    <a:lnTo>
                      <a:pt x="4434" y="25"/>
                    </a:lnTo>
                    <a:lnTo>
                      <a:pt x="4181" y="49"/>
                    </a:lnTo>
                    <a:lnTo>
                      <a:pt x="3939" y="97"/>
                    </a:lnTo>
                    <a:lnTo>
                      <a:pt x="3697" y="158"/>
                    </a:lnTo>
                    <a:lnTo>
                      <a:pt x="3468" y="218"/>
                    </a:lnTo>
                    <a:lnTo>
                      <a:pt x="3238" y="291"/>
                    </a:lnTo>
                    <a:lnTo>
                      <a:pt x="3021" y="387"/>
                    </a:lnTo>
                    <a:lnTo>
                      <a:pt x="2803" y="484"/>
                    </a:lnTo>
                    <a:lnTo>
                      <a:pt x="2586" y="593"/>
                    </a:lnTo>
                    <a:lnTo>
                      <a:pt x="2381" y="713"/>
                    </a:lnTo>
                    <a:lnTo>
                      <a:pt x="2175" y="834"/>
                    </a:lnTo>
                    <a:lnTo>
                      <a:pt x="1982" y="979"/>
                    </a:lnTo>
                    <a:lnTo>
                      <a:pt x="1801" y="1124"/>
                    </a:lnTo>
                    <a:lnTo>
                      <a:pt x="1620" y="1281"/>
                    </a:lnTo>
                    <a:lnTo>
                      <a:pt x="1450" y="1438"/>
                    </a:lnTo>
                    <a:lnTo>
                      <a:pt x="1281" y="1607"/>
                    </a:lnTo>
                    <a:lnTo>
                      <a:pt x="1136" y="1789"/>
                    </a:lnTo>
                    <a:lnTo>
                      <a:pt x="979" y="1982"/>
                    </a:lnTo>
                    <a:lnTo>
                      <a:pt x="846" y="2175"/>
                    </a:lnTo>
                    <a:lnTo>
                      <a:pt x="714" y="2368"/>
                    </a:lnTo>
                    <a:lnTo>
                      <a:pt x="605" y="2574"/>
                    </a:lnTo>
                    <a:lnTo>
                      <a:pt x="496" y="2791"/>
                    </a:lnTo>
                    <a:lnTo>
                      <a:pt x="387" y="3009"/>
                    </a:lnTo>
                    <a:lnTo>
                      <a:pt x="303" y="3226"/>
                    </a:lnTo>
                    <a:lnTo>
                      <a:pt x="230" y="3456"/>
                    </a:lnTo>
                    <a:lnTo>
                      <a:pt x="158" y="3697"/>
                    </a:lnTo>
                    <a:lnTo>
                      <a:pt x="110" y="3939"/>
                    </a:lnTo>
                    <a:lnTo>
                      <a:pt x="61" y="4180"/>
                    </a:lnTo>
                    <a:lnTo>
                      <a:pt x="25" y="4422"/>
                    </a:lnTo>
                    <a:lnTo>
                      <a:pt x="13" y="4676"/>
                    </a:lnTo>
                    <a:lnTo>
                      <a:pt x="1" y="4929"/>
                    </a:lnTo>
                    <a:lnTo>
                      <a:pt x="13" y="5002"/>
                    </a:lnTo>
                    <a:lnTo>
                      <a:pt x="25" y="5086"/>
                    </a:lnTo>
                    <a:lnTo>
                      <a:pt x="37" y="5159"/>
                    </a:lnTo>
                    <a:lnTo>
                      <a:pt x="61" y="5231"/>
                    </a:lnTo>
                    <a:lnTo>
                      <a:pt x="98" y="5304"/>
                    </a:lnTo>
                    <a:lnTo>
                      <a:pt x="134" y="5364"/>
                    </a:lnTo>
                    <a:lnTo>
                      <a:pt x="182" y="5425"/>
                    </a:lnTo>
                    <a:lnTo>
                      <a:pt x="230" y="5485"/>
                    </a:lnTo>
                    <a:lnTo>
                      <a:pt x="291" y="5533"/>
                    </a:lnTo>
                    <a:lnTo>
                      <a:pt x="351" y="5582"/>
                    </a:lnTo>
                    <a:lnTo>
                      <a:pt x="412" y="5618"/>
                    </a:lnTo>
                    <a:lnTo>
                      <a:pt x="484" y="5654"/>
                    </a:lnTo>
                    <a:lnTo>
                      <a:pt x="557" y="5678"/>
                    </a:lnTo>
                    <a:lnTo>
                      <a:pt x="629" y="5702"/>
                    </a:lnTo>
                    <a:lnTo>
                      <a:pt x="714" y="5715"/>
                    </a:lnTo>
                    <a:lnTo>
                      <a:pt x="871" y="5715"/>
                    </a:lnTo>
                    <a:lnTo>
                      <a:pt x="955" y="5702"/>
                    </a:lnTo>
                    <a:lnTo>
                      <a:pt x="1028" y="5678"/>
                    </a:lnTo>
                    <a:lnTo>
                      <a:pt x="1100" y="5654"/>
                    </a:lnTo>
                    <a:lnTo>
                      <a:pt x="1173" y="5618"/>
                    </a:lnTo>
                    <a:lnTo>
                      <a:pt x="1233" y="5582"/>
                    </a:lnTo>
                    <a:lnTo>
                      <a:pt x="1293" y="5533"/>
                    </a:lnTo>
                    <a:lnTo>
                      <a:pt x="1354" y="5485"/>
                    </a:lnTo>
                    <a:lnTo>
                      <a:pt x="1402" y="5425"/>
                    </a:lnTo>
                    <a:lnTo>
                      <a:pt x="1450" y="5364"/>
                    </a:lnTo>
                    <a:lnTo>
                      <a:pt x="1487" y="5304"/>
                    </a:lnTo>
                    <a:lnTo>
                      <a:pt x="1523" y="5231"/>
                    </a:lnTo>
                    <a:lnTo>
                      <a:pt x="1547" y="5159"/>
                    </a:lnTo>
                    <a:lnTo>
                      <a:pt x="1571" y="5086"/>
                    </a:lnTo>
                    <a:lnTo>
                      <a:pt x="1583" y="5002"/>
                    </a:lnTo>
                    <a:lnTo>
                      <a:pt x="1583" y="4929"/>
                    </a:lnTo>
                    <a:lnTo>
                      <a:pt x="1583" y="4748"/>
                    </a:lnTo>
                    <a:lnTo>
                      <a:pt x="1595" y="4579"/>
                    </a:lnTo>
                    <a:lnTo>
                      <a:pt x="1620" y="4410"/>
                    </a:lnTo>
                    <a:lnTo>
                      <a:pt x="1656" y="4253"/>
                    </a:lnTo>
                    <a:lnTo>
                      <a:pt x="1692" y="4084"/>
                    </a:lnTo>
                    <a:lnTo>
                      <a:pt x="1728" y="3927"/>
                    </a:lnTo>
                    <a:lnTo>
                      <a:pt x="1789" y="3770"/>
                    </a:lnTo>
                    <a:lnTo>
                      <a:pt x="1849" y="3625"/>
                    </a:lnTo>
                    <a:lnTo>
                      <a:pt x="1910" y="3468"/>
                    </a:lnTo>
                    <a:lnTo>
                      <a:pt x="1982" y="3335"/>
                    </a:lnTo>
                    <a:lnTo>
                      <a:pt x="2067" y="3190"/>
                    </a:lnTo>
                    <a:lnTo>
                      <a:pt x="2151" y="3057"/>
                    </a:lnTo>
                    <a:lnTo>
                      <a:pt x="2248" y="2924"/>
                    </a:lnTo>
                    <a:lnTo>
                      <a:pt x="2344" y="2791"/>
                    </a:lnTo>
                    <a:lnTo>
                      <a:pt x="2453" y="2670"/>
                    </a:lnTo>
                    <a:lnTo>
                      <a:pt x="2562" y="2562"/>
                    </a:lnTo>
                    <a:lnTo>
                      <a:pt x="2683" y="2441"/>
                    </a:lnTo>
                    <a:lnTo>
                      <a:pt x="2803" y="2344"/>
                    </a:lnTo>
                    <a:lnTo>
                      <a:pt x="2924" y="2236"/>
                    </a:lnTo>
                    <a:lnTo>
                      <a:pt x="3057" y="2151"/>
                    </a:lnTo>
                    <a:lnTo>
                      <a:pt x="3202" y="2054"/>
                    </a:lnTo>
                    <a:lnTo>
                      <a:pt x="3335" y="1982"/>
                    </a:lnTo>
                    <a:lnTo>
                      <a:pt x="3480" y="1909"/>
                    </a:lnTo>
                    <a:lnTo>
                      <a:pt x="3625" y="1837"/>
                    </a:lnTo>
                    <a:lnTo>
                      <a:pt x="3782" y="1777"/>
                    </a:lnTo>
                    <a:lnTo>
                      <a:pt x="3939" y="1728"/>
                    </a:lnTo>
                    <a:lnTo>
                      <a:pt x="4096" y="1680"/>
                    </a:lnTo>
                    <a:lnTo>
                      <a:pt x="4253" y="1644"/>
                    </a:lnTo>
                    <a:lnTo>
                      <a:pt x="4422" y="1607"/>
                    </a:lnTo>
                    <a:lnTo>
                      <a:pt x="4591" y="1595"/>
                    </a:lnTo>
                    <a:lnTo>
                      <a:pt x="4760" y="1583"/>
                    </a:lnTo>
                    <a:lnTo>
                      <a:pt x="4929" y="1571"/>
                    </a:lnTo>
                    <a:lnTo>
                      <a:pt x="5099" y="1583"/>
                    </a:lnTo>
                    <a:lnTo>
                      <a:pt x="5280" y="1595"/>
                    </a:lnTo>
                    <a:lnTo>
                      <a:pt x="5437" y="1607"/>
                    </a:lnTo>
                    <a:lnTo>
                      <a:pt x="5606" y="1644"/>
                    </a:lnTo>
                    <a:lnTo>
                      <a:pt x="5763" y="1680"/>
                    </a:lnTo>
                    <a:lnTo>
                      <a:pt x="5932" y="1728"/>
                    </a:lnTo>
                    <a:lnTo>
                      <a:pt x="6077" y="1777"/>
                    </a:lnTo>
                    <a:lnTo>
                      <a:pt x="6234" y="1837"/>
                    </a:lnTo>
                    <a:lnTo>
                      <a:pt x="6379" y="1909"/>
                    </a:lnTo>
                    <a:lnTo>
                      <a:pt x="6524" y="1982"/>
                    </a:lnTo>
                    <a:lnTo>
                      <a:pt x="6669" y="2054"/>
                    </a:lnTo>
                    <a:lnTo>
                      <a:pt x="6802" y="2151"/>
                    </a:lnTo>
                    <a:lnTo>
                      <a:pt x="6935" y="2236"/>
                    </a:lnTo>
                    <a:lnTo>
                      <a:pt x="7068" y="2344"/>
                    </a:lnTo>
                    <a:lnTo>
                      <a:pt x="7188" y="2441"/>
                    </a:lnTo>
                    <a:lnTo>
                      <a:pt x="7297" y="2562"/>
                    </a:lnTo>
                    <a:lnTo>
                      <a:pt x="7406" y="2670"/>
                    </a:lnTo>
                    <a:lnTo>
                      <a:pt x="7515" y="2791"/>
                    </a:lnTo>
                    <a:lnTo>
                      <a:pt x="7611" y="2924"/>
                    </a:lnTo>
                    <a:lnTo>
                      <a:pt x="7708" y="3057"/>
                    </a:lnTo>
                    <a:lnTo>
                      <a:pt x="7792" y="3190"/>
                    </a:lnTo>
                    <a:lnTo>
                      <a:pt x="7877" y="3335"/>
                    </a:lnTo>
                    <a:lnTo>
                      <a:pt x="7949" y="3468"/>
                    </a:lnTo>
                    <a:lnTo>
                      <a:pt x="8022" y="3625"/>
                    </a:lnTo>
                    <a:lnTo>
                      <a:pt x="8082" y="3770"/>
                    </a:lnTo>
                    <a:lnTo>
                      <a:pt x="8131" y="3927"/>
                    </a:lnTo>
                    <a:lnTo>
                      <a:pt x="8179" y="4084"/>
                    </a:lnTo>
                    <a:lnTo>
                      <a:pt x="8215" y="4253"/>
                    </a:lnTo>
                    <a:lnTo>
                      <a:pt x="8239" y="4410"/>
                    </a:lnTo>
                    <a:lnTo>
                      <a:pt x="8264" y="4579"/>
                    </a:lnTo>
                    <a:lnTo>
                      <a:pt x="8276" y="4748"/>
                    </a:lnTo>
                    <a:lnTo>
                      <a:pt x="8288" y="4929"/>
                    </a:lnTo>
                    <a:lnTo>
                      <a:pt x="8288" y="11380"/>
                    </a:lnTo>
                    <a:lnTo>
                      <a:pt x="8288" y="11465"/>
                    </a:lnTo>
                    <a:lnTo>
                      <a:pt x="8300" y="11537"/>
                    </a:lnTo>
                    <a:lnTo>
                      <a:pt x="8324" y="11622"/>
                    </a:lnTo>
                    <a:lnTo>
                      <a:pt x="8348" y="11694"/>
                    </a:lnTo>
                    <a:lnTo>
                      <a:pt x="8372" y="11754"/>
                    </a:lnTo>
                    <a:lnTo>
                      <a:pt x="8421" y="11827"/>
                    </a:lnTo>
                    <a:lnTo>
                      <a:pt x="8457" y="11887"/>
                    </a:lnTo>
                    <a:lnTo>
                      <a:pt x="8517" y="11936"/>
                    </a:lnTo>
                    <a:lnTo>
                      <a:pt x="8566" y="11996"/>
                    </a:lnTo>
                    <a:lnTo>
                      <a:pt x="8626" y="12032"/>
                    </a:lnTo>
                    <a:lnTo>
                      <a:pt x="8698" y="12081"/>
                    </a:lnTo>
                    <a:lnTo>
                      <a:pt x="8759" y="12105"/>
                    </a:lnTo>
                    <a:lnTo>
                      <a:pt x="8831" y="12141"/>
                    </a:lnTo>
                    <a:lnTo>
                      <a:pt x="8916" y="12153"/>
                    </a:lnTo>
                    <a:lnTo>
                      <a:pt x="8988" y="12165"/>
                    </a:lnTo>
                    <a:lnTo>
                      <a:pt x="9073" y="12177"/>
                    </a:lnTo>
                    <a:lnTo>
                      <a:pt x="9157" y="12165"/>
                    </a:lnTo>
                    <a:lnTo>
                      <a:pt x="9230" y="12153"/>
                    </a:lnTo>
                    <a:lnTo>
                      <a:pt x="9302" y="12141"/>
                    </a:lnTo>
                    <a:lnTo>
                      <a:pt x="9375" y="12105"/>
                    </a:lnTo>
                    <a:lnTo>
                      <a:pt x="9447" y="12081"/>
                    </a:lnTo>
                    <a:lnTo>
                      <a:pt x="9508" y="12032"/>
                    </a:lnTo>
                    <a:lnTo>
                      <a:pt x="9568" y="11996"/>
                    </a:lnTo>
                    <a:lnTo>
                      <a:pt x="9629" y="11936"/>
                    </a:lnTo>
                    <a:lnTo>
                      <a:pt x="9677" y="11887"/>
                    </a:lnTo>
                    <a:lnTo>
                      <a:pt x="9725" y="11827"/>
                    </a:lnTo>
                    <a:lnTo>
                      <a:pt x="9761" y="11754"/>
                    </a:lnTo>
                    <a:lnTo>
                      <a:pt x="9798" y="11694"/>
                    </a:lnTo>
                    <a:lnTo>
                      <a:pt x="9822" y="11622"/>
                    </a:lnTo>
                    <a:lnTo>
                      <a:pt x="9846" y="11537"/>
                    </a:lnTo>
                    <a:lnTo>
                      <a:pt x="9858" y="11465"/>
                    </a:lnTo>
                    <a:lnTo>
                      <a:pt x="9858" y="11380"/>
                    </a:lnTo>
                    <a:lnTo>
                      <a:pt x="9858" y="4929"/>
                    </a:lnTo>
                    <a:lnTo>
                      <a:pt x="9858" y="4676"/>
                    </a:lnTo>
                    <a:lnTo>
                      <a:pt x="9834" y="4422"/>
                    </a:lnTo>
                    <a:lnTo>
                      <a:pt x="9810" y="4180"/>
                    </a:lnTo>
                    <a:lnTo>
                      <a:pt x="9761" y="3939"/>
                    </a:lnTo>
                    <a:lnTo>
                      <a:pt x="9701" y="3697"/>
                    </a:lnTo>
                    <a:lnTo>
                      <a:pt x="9641" y="3456"/>
                    </a:lnTo>
                    <a:lnTo>
                      <a:pt x="9556" y="3226"/>
                    </a:lnTo>
                    <a:lnTo>
                      <a:pt x="9472" y="3009"/>
                    </a:lnTo>
                    <a:lnTo>
                      <a:pt x="9375" y="2791"/>
                    </a:lnTo>
                    <a:lnTo>
                      <a:pt x="9266" y="2574"/>
                    </a:lnTo>
                    <a:lnTo>
                      <a:pt x="9145" y="2368"/>
                    </a:lnTo>
                    <a:lnTo>
                      <a:pt x="9012" y="2175"/>
                    </a:lnTo>
                    <a:lnTo>
                      <a:pt x="8880" y="1982"/>
                    </a:lnTo>
                    <a:lnTo>
                      <a:pt x="8735" y="1789"/>
                    </a:lnTo>
                    <a:lnTo>
                      <a:pt x="8578" y="1607"/>
                    </a:lnTo>
                    <a:lnTo>
                      <a:pt x="8421" y="1438"/>
                    </a:lnTo>
                    <a:lnTo>
                      <a:pt x="8239" y="1281"/>
                    </a:lnTo>
                    <a:lnTo>
                      <a:pt x="8070" y="1124"/>
                    </a:lnTo>
                    <a:lnTo>
                      <a:pt x="7877" y="979"/>
                    </a:lnTo>
                    <a:lnTo>
                      <a:pt x="7684" y="834"/>
                    </a:lnTo>
                    <a:lnTo>
                      <a:pt x="7490" y="713"/>
                    </a:lnTo>
                    <a:lnTo>
                      <a:pt x="7285" y="593"/>
                    </a:lnTo>
                    <a:lnTo>
                      <a:pt x="7068" y="484"/>
                    </a:lnTo>
                    <a:lnTo>
                      <a:pt x="6850" y="387"/>
                    </a:lnTo>
                    <a:lnTo>
                      <a:pt x="6621" y="291"/>
                    </a:lnTo>
                    <a:lnTo>
                      <a:pt x="6391" y="218"/>
                    </a:lnTo>
                    <a:lnTo>
                      <a:pt x="6162" y="158"/>
                    </a:lnTo>
                    <a:lnTo>
                      <a:pt x="5920" y="97"/>
                    </a:lnTo>
                    <a:lnTo>
                      <a:pt x="5678" y="49"/>
                    </a:lnTo>
                    <a:lnTo>
                      <a:pt x="5437" y="25"/>
                    </a:lnTo>
                    <a:lnTo>
                      <a:pt x="5183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94;p20">
                <a:extLst>
                  <a:ext uri="{FF2B5EF4-FFF2-40B4-BE49-F238E27FC236}">
                    <a16:creationId xmlns:a16="http://schemas.microsoft.com/office/drawing/2014/main" id="{5C02E82F-F975-AE62-472C-DD5A82CA7C7A}"/>
                  </a:ext>
                </a:extLst>
              </p:cNvPr>
              <p:cNvSpPr/>
              <p:nvPr/>
            </p:nvSpPr>
            <p:spPr>
              <a:xfrm>
                <a:off x="5965751" y="2853641"/>
                <a:ext cx="648867" cy="578243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11163" extrusionOk="0">
                    <a:moveTo>
                      <a:pt x="3479" y="1"/>
                    </a:moveTo>
                    <a:lnTo>
                      <a:pt x="3298" y="13"/>
                    </a:lnTo>
                    <a:lnTo>
                      <a:pt x="3105" y="37"/>
                    </a:lnTo>
                    <a:lnTo>
                      <a:pt x="2936" y="73"/>
                    </a:lnTo>
                    <a:lnTo>
                      <a:pt x="2754" y="109"/>
                    </a:lnTo>
                    <a:lnTo>
                      <a:pt x="2573" y="170"/>
                    </a:lnTo>
                    <a:lnTo>
                      <a:pt x="2404" y="218"/>
                    </a:lnTo>
                    <a:lnTo>
                      <a:pt x="2235" y="291"/>
                    </a:lnTo>
                    <a:lnTo>
                      <a:pt x="2078" y="363"/>
                    </a:lnTo>
                    <a:lnTo>
                      <a:pt x="1921" y="448"/>
                    </a:lnTo>
                    <a:lnTo>
                      <a:pt x="1764" y="532"/>
                    </a:lnTo>
                    <a:lnTo>
                      <a:pt x="1619" y="629"/>
                    </a:lnTo>
                    <a:lnTo>
                      <a:pt x="1474" y="725"/>
                    </a:lnTo>
                    <a:lnTo>
                      <a:pt x="1329" y="834"/>
                    </a:lnTo>
                    <a:lnTo>
                      <a:pt x="1196" y="955"/>
                    </a:lnTo>
                    <a:lnTo>
                      <a:pt x="1075" y="1076"/>
                    </a:lnTo>
                    <a:lnTo>
                      <a:pt x="954" y="1197"/>
                    </a:lnTo>
                    <a:lnTo>
                      <a:pt x="834" y="1329"/>
                    </a:lnTo>
                    <a:lnTo>
                      <a:pt x="725" y="1474"/>
                    </a:lnTo>
                    <a:lnTo>
                      <a:pt x="628" y="1619"/>
                    </a:lnTo>
                    <a:lnTo>
                      <a:pt x="532" y="1764"/>
                    </a:lnTo>
                    <a:lnTo>
                      <a:pt x="447" y="1921"/>
                    </a:lnTo>
                    <a:lnTo>
                      <a:pt x="362" y="2078"/>
                    </a:lnTo>
                    <a:lnTo>
                      <a:pt x="290" y="2235"/>
                    </a:lnTo>
                    <a:lnTo>
                      <a:pt x="218" y="2405"/>
                    </a:lnTo>
                    <a:lnTo>
                      <a:pt x="169" y="2574"/>
                    </a:lnTo>
                    <a:lnTo>
                      <a:pt x="121" y="2755"/>
                    </a:lnTo>
                    <a:lnTo>
                      <a:pt x="73" y="2924"/>
                    </a:lnTo>
                    <a:lnTo>
                      <a:pt x="36" y="3105"/>
                    </a:lnTo>
                    <a:lnTo>
                      <a:pt x="24" y="3298"/>
                    </a:lnTo>
                    <a:lnTo>
                      <a:pt x="0" y="3480"/>
                    </a:lnTo>
                    <a:lnTo>
                      <a:pt x="0" y="3673"/>
                    </a:lnTo>
                    <a:lnTo>
                      <a:pt x="0" y="7502"/>
                    </a:lnTo>
                    <a:lnTo>
                      <a:pt x="0" y="7683"/>
                    </a:lnTo>
                    <a:lnTo>
                      <a:pt x="24" y="7877"/>
                    </a:lnTo>
                    <a:lnTo>
                      <a:pt x="36" y="8058"/>
                    </a:lnTo>
                    <a:lnTo>
                      <a:pt x="73" y="8239"/>
                    </a:lnTo>
                    <a:lnTo>
                      <a:pt x="121" y="8420"/>
                    </a:lnTo>
                    <a:lnTo>
                      <a:pt x="169" y="8589"/>
                    </a:lnTo>
                    <a:lnTo>
                      <a:pt x="218" y="8759"/>
                    </a:lnTo>
                    <a:lnTo>
                      <a:pt x="290" y="8928"/>
                    </a:lnTo>
                    <a:lnTo>
                      <a:pt x="362" y="9085"/>
                    </a:lnTo>
                    <a:lnTo>
                      <a:pt x="447" y="9242"/>
                    </a:lnTo>
                    <a:lnTo>
                      <a:pt x="532" y="9399"/>
                    </a:lnTo>
                    <a:lnTo>
                      <a:pt x="628" y="9544"/>
                    </a:lnTo>
                    <a:lnTo>
                      <a:pt x="725" y="9689"/>
                    </a:lnTo>
                    <a:lnTo>
                      <a:pt x="834" y="9834"/>
                    </a:lnTo>
                    <a:lnTo>
                      <a:pt x="954" y="9967"/>
                    </a:lnTo>
                    <a:lnTo>
                      <a:pt x="1075" y="10087"/>
                    </a:lnTo>
                    <a:lnTo>
                      <a:pt x="1196" y="10208"/>
                    </a:lnTo>
                    <a:lnTo>
                      <a:pt x="1329" y="10329"/>
                    </a:lnTo>
                    <a:lnTo>
                      <a:pt x="1474" y="10438"/>
                    </a:lnTo>
                    <a:lnTo>
                      <a:pt x="1619" y="10546"/>
                    </a:lnTo>
                    <a:lnTo>
                      <a:pt x="1764" y="10631"/>
                    </a:lnTo>
                    <a:lnTo>
                      <a:pt x="1921" y="10728"/>
                    </a:lnTo>
                    <a:lnTo>
                      <a:pt x="2078" y="10800"/>
                    </a:lnTo>
                    <a:lnTo>
                      <a:pt x="2235" y="10885"/>
                    </a:lnTo>
                    <a:lnTo>
                      <a:pt x="2404" y="10945"/>
                    </a:lnTo>
                    <a:lnTo>
                      <a:pt x="2573" y="11005"/>
                    </a:lnTo>
                    <a:lnTo>
                      <a:pt x="2754" y="11054"/>
                    </a:lnTo>
                    <a:lnTo>
                      <a:pt x="2936" y="11090"/>
                    </a:lnTo>
                    <a:lnTo>
                      <a:pt x="3105" y="11126"/>
                    </a:lnTo>
                    <a:lnTo>
                      <a:pt x="3298" y="11150"/>
                    </a:lnTo>
                    <a:lnTo>
                      <a:pt x="3479" y="11162"/>
                    </a:lnTo>
                    <a:lnTo>
                      <a:pt x="9036" y="11162"/>
                    </a:lnTo>
                    <a:lnTo>
                      <a:pt x="9229" y="11150"/>
                    </a:lnTo>
                    <a:lnTo>
                      <a:pt x="9410" y="11126"/>
                    </a:lnTo>
                    <a:lnTo>
                      <a:pt x="9592" y="11090"/>
                    </a:lnTo>
                    <a:lnTo>
                      <a:pt x="9773" y="11054"/>
                    </a:lnTo>
                    <a:lnTo>
                      <a:pt x="9942" y="11005"/>
                    </a:lnTo>
                    <a:lnTo>
                      <a:pt x="10111" y="10945"/>
                    </a:lnTo>
                    <a:lnTo>
                      <a:pt x="10280" y="10885"/>
                    </a:lnTo>
                    <a:lnTo>
                      <a:pt x="10437" y="10800"/>
                    </a:lnTo>
                    <a:lnTo>
                      <a:pt x="10606" y="10728"/>
                    </a:lnTo>
                    <a:lnTo>
                      <a:pt x="10751" y="10631"/>
                    </a:lnTo>
                    <a:lnTo>
                      <a:pt x="10908" y="10546"/>
                    </a:lnTo>
                    <a:lnTo>
                      <a:pt x="11053" y="10438"/>
                    </a:lnTo>
                    <a:lnTo>
                      <a:pt x="11186" y="10329"/>
                    </a:lnTo>
                    <a:lnTo>
                      <a:pt x="11319" y="10208"/>
                    </a:lnTo>
                    <a:lnTo>
                      <a:pt x="11452" y="10087"/>
                    </a:lnTo>
                    <a:lnTo>
                      <a:pt x="11573" y="9967"/>
                    </a:lnTo>
                    <a:lnTo>
                      <a:pt x="11681" y="9834"/>
                    </a:lnTo>
                    <a:lnTo>
                      <a:pt x="11790" y="9689"/>
                    </a:lnTo>
                    <a:lnTo>
                      <a:pt x="11899" y="9544"/>
                    </a:lnTo>
                    <a:lnTo>
                      <a:pt x="11995" y="9399"/>
                    </a:lnTo>
                    <a:lnTo>
                      <a:pt x="12080" y="9242"/>
                    </a:lnTo>
                    <a:lnTo>
                      <a:pt x="12165" y="9085"/>
                    </a:lnTo>
                    <a:lnTo>
                      <a:pt x="12237" y="8928"/>
                    </a:lnTo>
                    <a:lnTo>
                      <a:pt x="12297" y="8759"/>
                    </a:lnTo>
                    <a:lnTo>
                      <a:pt x="12358" y="8589"/>
                    </a:lnTo>
                    <a:lnTo>
                      <a:pt x="12406" y="8420"/>
                    </a:lnTo>
                    <a:lnTo>
                      <a:pt x="12442" y="8239"/>
                    </a:lnTo>
                    <a:lnTo>
                      <a:pt x="12479" y="8058"/>
                    </a:lnTo>
                    <a:lnTo>
                      <a:pt x="12503" y="7877"/>
                    </a:lnTo>
                    <a:lnTo>
                      <a:pt x="12515" y="7683"/>
                    </a:lnTo>
                    <a:lnTo>
                      <a:pt x="12527" y="7502"/>
                    </a:lnTo>
                    <a:lnTo>
                      <a:pt x="12527" y="3673"/>
                    </a:lnTo>
                    <a:lnTo>
                      <a:pt x="12515" y="3480"/>
                    </a:lnTo>
                    <a:lnTo>
                      <a:pt x="12503" y="3298"/>
                    </a:lnTo>
                    <a:lnTo>
                      <a:pt x="12479" y="3105"/>
                    </a:lnTo>
                    <a:lnTo>
                      <a:pt x="12442" y="2924"/>
                    </a:lnTo>
                    <a:lnTo>
                      <a:pt x="12406" y="2755"/>
                    </a:lnTo>
                    <a:lnTo>
                      <a:pt x="12358" y="2574"/>
                    </a:lnTo>
                    <a:lnTo>
                      <a:pt x="12297" y="2405"/>
                    </a:lnTo>
                    <a:lnTo>
                      <a:pt x="12237" y="2235"/>
                    </a:lnTo>
                    <a:lnTo>
                      <a:pt x="12165" y="2078"/>
                    </a:lnTo>
                    <a:lnTo>
                      <a:pt x="12080" y="1921"/>
                    </a:lnTo>
                    <a:lnTo>
                      <a:pt x="11995" y="1764"/>
                    </a:lnTo>
                    <a:lnTo>
                      <a:pt x="11899" y="1619"/>
                    </a:lnTo>
                    <a:lnTo>
                      <a:pt x="11790" y="1474"/>
                    </a:lnTo>
                    <a:lnTo>
                      <a:pt x="11681" y="1329"/>
                    </a:lnTo>
                    <a:lnTo>
                      <a:pt x="11573" y="1197"/>
                    </a:lnTo>
                    <a:lnTo>
                      <a:pt x="11452" y="1076"/>
                    </a:lnTo>
                    <a:lnTo>
                      <a:pt x="11319" y="955"/>
                    </a:lnTo>
                    <a:lnTo>
                      <a:pt x="11186" y="834"/>
                    </a:lnTo>
                    <a:lnTo>
                      <a:pt x="11053" y="725"/>
                    </a:lnTo>
                    <a:lnTo>
                      <a:pt x="10908" y="629"/>
                    </a:lnTo>
                    <a:lnTo>
                      <a:pt x="10751" y="532"/>
                    </a:lnTo>
                    <a:lnTo>
                      <a:pt x="10606" y="448"/>
                    </a:lnTo>
                    <a:lnTo>
                      <a:pt x="10437" y="363"/>
                    </a:lnTo>
                    <a:lnTo>
                      <a:pt x="10280" y="291"/>
                    </a:lnTo>
                    <a:lnTo>
                      <a:pt x="10111" y="218"/>
                    </a:lnTo>
                    <a:lnTo>
                      <a:pt x="9942" y="170"/>
                    </a:lnTo>
                    <a:lnTo>
                      <a:pt x="9773" y="109"/>
                    </a:lnTo>
                    <a:lnTo>
                      <a:pt x="9592" y="73"/>
                    </a:lnTo>
                    <a:lnTo>
                      <a:pt x="9410" y="37"/>
                    </a:lnTo>
                    <a:lnTo>
                      <a:pt x="9229" y="13"/>
                    </a:lnTo>
                    <a:lnTo>
                      <a:pt x="9036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5;p20">
                <a:extLst>
                  <a:ext uri="{FF2B5EF4-FFF2-40B4-BE49-F238E27FC236}">
                    <a16:creationId xmlns:a16="http://schemas.microsoft.com/office/drawing/2014/main" id="{91EE3B5E-AB01-7311-2C9F-7AA8EBCC0E85}"/>
                  </a:ext>
                </a:extLst>
              </p:cNvPr>
              <p:cNvSpPr/>
              <p:nvPr/>
            </p:nvSpPr>
            <p:spPr>
              <a:xfrm>
                <a:off x="6224788" y="3043840"/>
                <a:ext cx="130789" cy="130847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56" y="1"/>
                    </a:moveTo>
                    <a:lnTo>
                      <a:pt x="1136" y="13"/>
                    </a:lnTo>
                    <a:lnTo>
                      <a:pt x="1003" y="25"/>
                    </a:lnTo>
                    <a:lnTo>
                      <a:pt x="882" y="61"/>
                    </a:lnTo>
                    <a:lnTo>
                      <a:pt x="773" y="110"/>
                    </a:lnTo>
                    <a:lnTo>
                      <a:pt x="652" y="158"/>
                    </a:lnTo>
                    <a:lnTo>
                      <a:pt x="556" y="218"/>
                    </a:lnTo>
                    <a:lnTo>
                      <a:pt x="459" y="291"/>
                    </a:lnTo>
                    <a:lnTo>
                      <a:pt x="363" y="375"/>
                    </a:lnTo>
                    <a:lnTo>
                      <a:pt x="290" y="460"/>
                    </a:lnTo>
                    <a:lnTo>
                      <a:pt x="218" y="557"/>
                    </a:lnTo>
                    <a:lnTo>
                      <a:pt x="145" y="665"/>
                    </a:lnTo>
                    <a:lnTo>
                      <a:pt x="97" y="774"/>
                    </a:lnTo>
                    <a:lnTo>
                      <a:pt x="48" y="895"/>
                    </a:lnTo>
                    <a:lnTo>
                      <a:pt x="24" y="1016"/>
                    </a:lnTo>
                    <a:lnTo>
                      <a:pt x="0" y="1136"/>
                    </a:lnTo>
                    <a:lnTo>
                      <a:pt x="0" y="1269"/>
                    </a:lnTo>
                    <a:lnTo>
                      <a:pt x="0" y="1402"/>
                    </a:lnTo>
                    <a:lnTo>
                      <a:pt x="24" y="1523"/>
                    </a:lnTo>
                    <a:lnTo>
                      <a:pt x="48" y="1644"/>
                    </a:lnTo>
                    <a:lnTo>
                      <a:pt x="97" y="1765"/>
                    </a:lnTo>
                    <a:lnTo>
                      <a:pt x="145" y="1873"/>
                    </a:lnTo>
                    <a:lnTo>
                      <a:pt x="218" y="1970"/>
                    </a:lnTo>
                    <a:lnTo>
                      <a:pt x="290" y="2067"/>
                    </a:lnTo>
                    <a:lnTo>
                      <a:pt x="363" y="2163"/>
                    </a:lnTo>
                    <a:lnTo>
                      <a:pt x="459" y="2236"/>
                    </a:lnTo>
                    <a:lnTo>
                      <a:pt x="556" y="2308"/>
                    </a:lnTo>
                    <a:lnTo>
                      <a:pt x="652" y="2381"/>
                    </a:lnTo>
                    <a:lnTo>
                      <a:pt x="773" y="2429"/>
                    </a:lnTo>
                    <a:lnTo>
                      <a:pt x="882" y="2477"/>
                    </a:lnTo>
                    <a:lnTo>
                      <a:pt x="1003" y="2501"/>
                    </a:lnTo>
                    <a:lnTo>
                      <a:pt x="1136" y="2526"/>
                    </a:lnTo>
                    <a:lnTo>
                      <a:pt x="1389" y="2526"/>
                    </a:lnTo>
                    <a:lnTo>
                      <a:pt x="1510" y="2501"/>
                    </a:lnTo>
                    <a:lnTo>
                      <a:pt x="1631" y="2477"/>
                    </a:lnTo>
                    <a:lnTo>
                      <a:pt x="1752" y="2429"/>
                    </a:lnTo>
                    <a:lnTo>
                      <a:pt x="1860" y="2381"/>
                    </a:lnTo>
                    <a:lnTo>
                      <a:pt x="1969" y="2308"/>
                    </a:lnTo>
                    <a:lnTo>
                      <a:pt x="2066" y="2236"/>
                    </a:lnTo>
                    <a:lnTo>
                      <a:pt x="2150" y="2163"/>
                    </a:lnTo>
                    <a:lnTo>
                      <a:pt x="2235" y="2067"/>
                    </a:lnTo>
                    <a:lnTo>
                      <a:pt x="2307" y="1970"/>
                    </a:lnTo>
                    <a:lnTo>
                      <a:pt x="2368" y="1873"/>
                    </a:lnTo>
                    <a:lnTo>
                      <a:pt x="2428" y="1765"/>
                    </a:lnTo>
                    <a:lnTo>
                      <a:pt x="2464" y="1644"/>
                    </a:lnTo>
                    <a:lnTo>
                      <a:pt x="2501" y="1523"/>
                    </a:lnTo>
                    <a:lnTo>
                      <a:pt x="2513" y="1402"/>
                    </a:lnTo>
                    <a:lnTo>
                      <a:pt x="2525" y="1269"/>
                    </a:lnTo>
                    <a:lnTo>
                      <a:pt x="2513" y="1136"/>
                    </a:lnTo>
                    <a:lnTo>
                      <a:pt x="2501" y="1016"/>
                    </a:lnTo>
                    <a:lnTo>
                      <a:pt x="2464" y="895"/>
                    </a:lnTo>
                    <a:lnTo>
                      <a:pt x="2428" y="774"/>
                    </a:lnTo>
                    <a:lnTo>
                      <a:pt x="2368" y="665"/>
                    </a:lnTo>
                    <a:lnTo>
                      <a:pt x="2307" y="557"/>
                    </a:lnTo>
                    <a:lnTo>
                      <a:pt x="2235" y="460"/>
                    </a:lnTo>
                    <a:lnTo>
                      <a:pt x="2150" y="375"/>
                    </a:lnTo>
                    <a:lnTo>
                      <a:pt x="2066" y="291"/>
                    </a:lnTo>
                    <a:lnTo>
                      <a:pt x="1969" y="218"/>
                    </a:lnTo>
                    <a:lnTo>
                      <a:pt x="1860" y="158"/>
                    </a:lnTo>
                    <a:lnTo>
                      <a:pt x="1752" y="110"/>
                    </a:lnTo>
                    <a:lnTo>
                      <a:pt x="1631" y="61"/>
                    </a:lnTo>
                    <a:lnTo>
                      <a:pt x="1510" y="25"/>
                    </a:lnTo>
                    <a:lnTo>
                      <a:pt x="1389" y="13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96;p20">
                <a:extLst>
                  <a:ext uri="{FF2B5EF4-FFF2-40B4-BE49-F238E27FC236}">
                    <a16:creationId xmlns:a16="http://schemas.microsoft.com/office/drawing/2014/main" id="{8ED40FFD-A224-6B3B-FC24-80FE0E9BA987}"/>
                  </a:ext>
                </a:extLst>
              </p:cNvPr>
              <p:cNvSpPr/>
              <p:nvPr/>
            </p:nvSpPr>
            <p:spPr>
              <a:xfrm>
                <a:off x="6269178" y="3138992"/>
                <a:ext cx="41386" cy="11701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259" extrusionOk="0">
                    <a:moveTo>
                      <a:pt x="399" y="0"/>
                    </a:moveTo>
                    <a:lnTo>
                      <a:pt x="327" y="12"/>
                    </a:lnTo>
                    <a:lnTo>
                      <a:pt x="242" y="36"/>
                    </a:lnTo>
                    <a:lnTo>
                      <a:pt x="182" y="73"/>
                    </a:lnTo>
                    <a:lnTo>
                      <a:pt x="122" y="121"/>
                    </a:lnTo>
                    <a:lnTo>
                      <a:pt x="73" y="181"/>
                    </a:lnTo>
                    <a:lnTo>
                      <a:pt x="37" y="254"/>
                    </a:lnTo>
                    <a:lnTo>
                      <a:pt x="13" y="326"/>
                    </a:lnTo>
                    <a:lnTo>
                      <a:pt x="1" y="399"/>
                    </a:lnTo>
                    <a:lnTo>
                      <a:pt x="1" y="1860"/>
                    </a:lnTo>
                    <a:lnTo>
                      <a:pt x="13" y="1945"/>
                    </a:lnTo>
                    <a:lnTo>
                      <a:pt x="37" y="2017"/>
                    </a:lnTo>
                    <a:lnTo>
                      <a:pt x="73" y="2090"/>
                    </a:lnTo>
                    <a:lnTo>
                      <a:pt x="122" y="2150"/>
                    </a:lnTo>
                    <a:lnTo>
                      <a:pt x="182" y="2199"/>
                    </a:lnTo>
                    <a:lnTo>
                      <a:pt x="242" y="2235"/>
                    </a:lnTo>
                    <a:lnTo>
                      <a:pt x="327" y="2259"/>
                    </a:lnTo>
                    <a:lnTo>
                      <a:pt x="484" y="2259"/>
                    </a:lnTo>
                    <a:lnTo>
                      <a:pt x="557" y="2235"/>
                    </a:lnTo>
                    <a:lnTo>
                      <a:pt x="629" y="2199"/>
                    </a:lnTo>
                    <a:lnTo>
                      <a:pt x="689" y="2150"/>
                    </a:lnTo>
                    <a:lnTo>
                      <a:pt x="738" y="2090"/>
                    </a:lnTo>
                    <a:lnTo>
                      <a:pt x="774" y="2017"/>
                    </a:lnTo>
                    <a:lnTo>
                      <a:pt x="798" y="1945"/>
                    </a:lnTo>
                    <a:lnTo>
                      <a:pt x="798" y="1860"/>
                    </a:lnTo>
                    <a:lnTo>
                      <a:pt x="798" y="399"/>
                    </a:lnTo>
                    <a:lnTo>
                      <a:pt x="798" y="326"/>
                    </a:lnTo>
                    <a:lnTo>
                      <a:pt x="774" y="254"/>
                    </a:lnTo>
                    <a:lnTo>
                      <a:pt x="738" y="181"/>
                    </a:lnTo>
                    <a:lnTo>
                      <a:pt x="689" y="121"/>
                    </a:lnTo>
                    <a:lnTo>
                      <a:pt x="629" y="73"/>
                    </a:lnTo>
                    <a:lnTo>
                      <a:pt x="557" y="36"/>
                    </a:lnTo>
                    <a:lnTo>
                      <a:pt x="484" y="1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880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Povezivanje sa SSL enkripcijom putem cli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EBFF8-D5D7-AF1C-B661-668D094E8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7" y="1265915"/>
            <a:ext cx="5089998" cy="2410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5CA9E-DE83-0036-3F37-D4D790936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/>
          <a:stretch/>
        </p:blipFill>
        <p:spPr bwMode="auto">
          <a:xfrm>
            <a:off x="256918" y="3676793"/>
            <a:ext cx="5089998" cy="703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AD47D-8E14-1814-1129-139B829D24B7}"/>
              </a:ext>
            </a:extLst>
          </p:cNvPr>
          <p:cNvSpPr txBox="1"/>
          <p:nvPr/>
        </p:nvSpPr>
        <p:spPr>
          <a:xfrm>
            <a:off x="5517396" y="1265915"/>
            <a:ext cx="3099661" cy="287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Pokrenute Cassandra server i povezati se pomoću cassandra-cli: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$CASSANDRA_HOME/bin/cassandra-cli -h 127.0.0.1 -p 9160 –ts</a:t>
            </a:r>
            <a:r>
              <a:rPr lang="en-US" kern="100">
                <a:solidFill>
                  <a:srgbClr val="66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/home/impadmin/keys/.truststore -tf org.apache.cassandra.cli.transport.</a:t>
            </a:r>
            <a:endParaRPr lang="en-US" kern="100">
              <a:solidFill>
                <a:srgbClr val="6600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SSLTransportFactory -tspw client</a:t>
            </a: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/>
          </a:p>
        </p:txBody>
      </p:sp>
      <p:grpSp>
        <p:nvGrpSpPr>
          <p:cNvPr id="54" name="Google Shape;1339;p31">
            <a:extLst>
              <a:ext uri="{FF2B5EF4-FFF2-40B4-BE49-F238E27FC236}">
                <a16:creationId xmlns:a16="http://schemas.microsoft.com/office/drawing/2014/main" id="{5266AAF5-9E46-5A82-A810-F587CAEF508C}"/>
              </a:ext>
            </a:extLst>
          </p:cNvPr>
          <p:cNvGrpSpPr/>
          <p:nvPr/>
        </p:nvGrpSpPr>
        <p:grpSpPr>
          <a:xfrm>
            <a:off x="4792914" y="4232564"/>
            <a:ext cx="970577" cy="910936"/>
            <a:chOff x="2727700" y="2117206"/>
            <a:chExt cx="1441113" cy="1421950"/>
          </a:xfrm>
        </p:grpSpPr>
        <p:sp>
          <p:nvSpPr>
            <p:cNvPr id="55" name="Google Shape;1310;p31">
              <a:extLst>
                <a:ext uri="{FF2B5EF4-FFF2-40B4-BE49-F238E27FC236}">
                  <a16:creationId xmlns:a16="http://schemas.microsoft.com/office/drawing/2014/main" id="{92378CB7-DC02-EE47-14F7-D94A6B4B32FB}"/>
                </a:ext>
              </a:extLst>
            </p:cNvPr>
            <p:cNvSpPr/>
            <p:nvPr/>
          </p:nvSpPr>
          <p:spPr>
            <a:xfrm>
              <a:off x="4028413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1340;p31">
              <a:extLst>
                <a:ext uri="{FF2B5EF4-FFF2-40B4-BE49-F238E27FC236}">
                  <a16:creationId xmlns:a16="http://schemas.microsoft.com/office/drawing/2014/main" id="{ED53E9BF-F0F7-8A9A-948B-DAC58C68967C}"/>
                </a:ext>
              </a:extLst>
            </p:cNvPr>
            <p:cNvGrpSpPr/>
            <p:nvPr/>
          </p:nvGrpSpPr>
          <p:grpSpPr>
            <a:xfrm>
              <a:off x="2727700" y="2117206"/>
              <a:ext cx="1169875" cy="1421950"/>
              <a:chOff x="2727700" y="2117206"/>
              <a:chExt cx="1169875" cy="1421950"/>
            </a:xfrm>
          </p:grpSpPr>
          <p:grpSp>
            <p:nvGrpSpPr>
              <p:cNvPr id="57" name="Google Shape;1341;p31">
                <a:extLst>
                  <a:ext uri="{FF2B5EF4-FFF2-40B4-BE49-F238E27FC236}">
                    <a16:creationId xmlns:a16="http://schemas.microsoft.com/office/drawing/2014/main" id="{E62C5C62-3A56-02BA-86B5-6F67716FF9E7}"/>
                  </a:ext>
                </a:extLst>
              </p:cNvPr>
              <p:cNvGrpSpPr/>
              <p:nvPr/>
            </p:nvGrpSpPr>
            <p:grpSpPr>
              <a:xfrm>
                <a:off x="3126375" y="2117206"/>
                <a:ext cx="771200" cy="1421950"/>
                <a:chOff x="1413975" y="238125"/>
                <a:chExt cx="771200" cy="1421950"/>
              </a:xfrm>
            </p:grpSpPr>
            <p:sp>
              <p:nvSpPr>
                <p:cNvPr id="59" name="Google Shape;1342;p31">
                  <a:extLst>
                    <a:ext uri="{FF2B5EF4-FFF2-40B4-BE49-F238E27FC236}">
                      <a16:creationId xmlns:a16="http://schemas.microsoft.com/office/drawing/2014/main" id="{1F87D799-7786-74DB-2DE4-170A0BB1DEA7}"/>
                    </a:ext>
                  </a:extLst>
                </p:cNvPr>
                <p:cNvSpPr/>
                <p:nvPr/>
              </p:nvSpPr>
              <p:spPr>
                <a:xfrm>
                  <a:off x="1540700" y="670450"/>
                  <a:ext cx="551000" cy="9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0" h="39585" extrusionOk="0">
                      <a:moveTo>
                        <a:pt x="14004" y="2643"/>
                      </a:moveTo>
                      <a:lnTo>
                        <a:pt x="14381" y="2697"/>
                      </a:lnTo>
                      <a:lnTo>
                        <a:pt x="14759" y="2787"/>
                      </a:lnTo>
                      <a:lnTo>
                        <a:pt x="15136" y="2912"/>
                      </a:lnTo>
                      <a:lnTo>
                        <a:pt x="15388" y="3020"/>
                      </a:lnTo>
                      <a:lnTo>
                        <a:pt x="15640" y="3146"/>
                      </a:lnTo>
                      <a:lnTo>
                        <a:pt x="15927" y="3344"/>
                      </a:lnTo>
                      <a:lnTo>
                        <a:pt x="16215" y="3560"/>
                      </a:lnTo>
                      <a:lnTo>
                        <a:pt x="16449" y="3793"/>
                      </a:lnTo>
                      <a:lnTo>
                        <a:pt x="16682" y="4045"/>
                      </a:lnTo>
                      <a:lnTo>
                        <a:pt x="16880" y="4315"/>
                      </a:lnTo>
                      <a:lnTo>
                        <a:pt x="17060" y="4602"/>
                      </a:lnTo>
                      <a:lnTo>
                        <a:pt x="17204" y="4890"/>
                      </a:lnTo>
                      <a:lnTo>
                        <a:pt x="17329" y="5213"/>
                      </a:lnTo>
                      <a:lnTo>
                        <a:pt x="17437" y="5537"/>
                      </a:lnTo>
                      <a:lnTo>
                        <a:pt x="17509" y="5861"/>
                      </a:lnTo>
                      <a:lnTo>
                        <a:pt x="17545" y="6202"/>
                      </a:lnTo>
                      <a:lnTo>
                        <a:pt x="17545" y="6544"/>
                      </a:lnTo>
                      <a:lnTo>
                        <a:pt x="17527" y="6885"/>
                      </a:lnTo>
                      <a:lnTo>
                        <a:pt x="17473" y="7227"/>
                      </a:lnTo>
                      <a:lnTo>
                        <a:pt x="17401" y="7568"/>
                      </a:lnTo>
                      <a:lnTo>
                        <a:pt x="17276" y="7892"/>
                      </a:lnTo>
                      <a:lnTo>
                        <a:pt x="17132" y="8215"/>
                      </a:lnTo>
                      <a:lnTo>
                        <a:pt x="16970" y="8521"/>
                      </a:lnTo>
                      <a:lnTo>
                        <a:pt x="16772" y="8809"/>
                      </a:lnTo>
                      <a:lnTo>
                        <a:pt x="16557" y="9060"/>
                      </a:lnTo>
                      <a:lnTo>
                        <a:pt x="16323" y="9294"/>
                      </a:lnTo>
                      <a:lnTo>
                        <a:pt x="16053" y="9510"/>
                      </a:lnTo>
                      <a:lnTo>
                        <a:pt x="15784" y="9707"/>
                      </a:lnTo>
                      <a:lnTo>
                        <a:pt x="15496" y="9869"/>
                      </a:lnTo>
                      <a:lnTo>
                        <a:pt x="15208" y="10013"/>
                      </a:lnTo>
                      <a:lnTo>
                        <a:pt x="14885" y="10139"/>
                      </a:lnTo>
                      <a:lnTo>
                        <a:pt x="14579" y="10229"/>
                      </a:lnTo>
                      <a:lnTo>
                        <a:pt x="14238" y="10283"/>
                      </a:lnTo>
                      <a:lnTo>
                        <a:pt x="13914" y="10319"/>
                      </a:lnTo>
                      <a:lnTo>
                        <a:pt x="13572" y="10319"/>
                      </a:lnTo>
                      <a:lnTo>
                        <a:pt x="13231" y="10283"/>
                      </a:lnTo>
                      <a:lnTo>
                        <a:pt x="12907" y="10229"/>
                      </a:lnTo>
                      <a:lnTo>
                        <a:pt x="12602" y="10157"/>
                      </a:lnTo>
                      <a:lnTo>
                        <a:pt x="12296" y="10049"/>
                      </a:lnTo>
                      <a:lnTo>
                        <a:pt x="11937" y="9887"/>
                      </a:lnTo>
                      <a:lnTo>
                        <a:pt x="11595" y="9689"/>
                      </a:lnTo>
                      <a:lnTo>
                        <a:pt x="11289" y="9456"/>
                      </a:lnTo>
                      <a:lnTo>
                        <a:pt x="11020" y="9204"/>
                      </a:lnTo>
                      <a:lnTo>
                        <a:pt x="10768" y="8934"/>
                      </a:lnTo>
                      <a:lnTo>
                        <a:pt x="10534" y="8647"/>
                      </a:lnTo>
                      <a:lnTo>
                        <a:pt x="10337" y="8323"/>
                      </a:lnTo>
                      <a:lnTo>
                        <a:pt x="10193" y="8000"/>
                      </a:lnTo>
                      <a:lnTo>
                        <a:pt x="10049" y="7658"/>
                      </a:lnTo>
                      <a:lnTo>
                        <a:pt x="9959" y="7299"/>
                      </a:lnTo>
                      <a:lnTo>
                        <a:pt x="9905" y="6921"/>
                      </a:lnTo>
                      <a:lnTo>
                        <a:pt x="9869" y="6562"/>
                      </a:lnTo>
                      <a:lnTo>
                        <a:pt x="9887" y="6184"/>
                      </a:lnTo>
                      <a:lnTo>
                        <a:pt x="9923" y="5807"/>
                      </a:lnTo>
                      <a:lnTo>
                        <a:pt x="10013" y="5429"/>
                      </a:lnTo>
                      <a:lnTo>
                        <a:pt x="10139" y="5052"/>
                      </a:lnTo>
                      <a:lnTo>
                        <a:pt x="10301" y="4692"/>
                      </a:lnTo>
                      <a:lnTo>
                        <a:pt x="10499" y="4368"/>
                      </a:lnTo>
                      <a:lnTo>
                        <a:pt x="10732" y="4063"/>
                      </a:lnTo>
                      <a:lnTo>
                        <a:pt x="10984" y="3775"/>
                      </a:lnTo>
                      <a:lnTo>
                        <a:pt x="11254" y="3524"/>
                      </a:lnTo>
                      <a:lnTo>
                        <a:pt x="11541" y="3308"/>
                      </a:lnTo>
                      <a:lnTo>
                        <a:pt x="11865" y="3110"/>
                      </a:lnTo>
                      <a:lnTo>
                        <a:pt x="12188" y="2948"/>
                      </a:lnTo>
                      <a:lnTo>
                        <a:pt x="12530" y="2823"/>
                      </a:lnTo>
                      <a:lnTo>
                        <a:pt x="12889" y="2733"/>
                      </a:lnTo>
                      <a:lnTo>
                        <a:pt x="13267" y="2661"/>
                      </a:lnTo>
                      <a:lnTo>
                        <a:pt x="13626" y="2643"/>
                      </a:lnTo>
                      <a:close/>
                      <a:moveTo>
                        <a:pt x="12494" y="0"/>
                      </a:moveTo>
                      <a:lnTo>
                        <a:pt x="12170" y="18"/>
                      </a:lnTo>
                      <a:lnTo>
                        <a:pt x="11829" y="36"/>
                      </a:lnTo>
                      <a:lnTo>
                        <a:pt x="11505" y="54"/>
                      </a:lnTo>
                      <a:lnTo>
                        <a:pt x="11200" y="90"/>
                      </a:lnTo>
                      <a:lnTo>
                        <a:pt x="10876" y="144"/>
                      </a:lnTo>
                      <a:lnTo>
                        <a:pt x="10552" y="198"/>
                      </a:lnTo>
                      <a:lnTo>
                        <a:pt x="10247" y="270"/>
                      </a:lnTo>
                      <a:lnTo>
                        <a:pt x="9923" y="360"/>
                      </a:lnTo>
                      <a:lnTo>
                        <a:pt x="9546" y="468"/>
                      </a:lnTo>
                      <a:lnTo>
                        <a:pt x="9186" y="593"/>
                      </a:lnTo>
                      <a:lnTo>
                        <a:pt x="8827" y="737"/>
                      </a:lnTo>
                      <a:lnTo>
                        <a:pt x="8467" y="899"/>
                      </a:lnTo>
                      <a:lnTo>
                        <a:pt x="8108" y="1061"/>
                      </a:lnTo>
                      <a:lnTo>
                        <a:pt x="7766" y="1241"/>
                      </a:lnTo>
                      <a:lnTo>
                        <a:pt x="7443" y="1438"/>
                      </a:lnTo>
                      <a:lnTo>
                        <a:pt x="7119" y="1654"/>
                      </a:lnTo>
                      <a:lnTo>
                        <a:pt x="6795" y="1888"/>
                      </a:lnTo>
                      <a:lnTo>
                        <a:pt x="6490" y="2121"/>
                      </a:lnTo>
                      <a:lnTo>
                        <a:pt x="6184" y="2373"/>
                      </a:lnTo>
                      <a:lnTo>
                        <a:pt x="5897" y="2643"/>
                      </a:lnTo>
                      <a:lnTo>
                        <a:pt x="5609" y="2912"/>
                      </a:lnTo>
                      <a:lnTo>
                        <a:pt x="5339" y="3218"/>
                      </a:lnTo>
                      <a:lnTo>
                        <a:pt x="5088" y="3506"/>
                      </a:lnTo>
                      <a:lnTo>
                        <a:pt x="4836" y="3829"/>
                      </a:lnTo>
                      <a:lnTo>
                        <a:pt x="4476" y="4333"/>
                      </a:lnTo>
                      <a:lnTo>
                        <a:pt x="4153" y="4872"/>
                      </a:lnTo>
                      <a:lnTo>
                        <a:pt x="3865" y="5447"/>
                      </a:lnTo>
                      <a:lnTo>
                        <a:pt x="3721" y="5735"/>
                      </a:lnTo>
                      <a:lnTo>
                        <a:pt x="3596" y="6022"/>
                      </a:lnTo>
                      <a:lnTo>
                        <a:pt x="3452" y="6400"/>
                      </a:lnTo>
                      <a:lnTo>
                        <a:pt x="3344" y="6777"/>
                      </a:lnTo>
                      <a:lnTo>
                        <a:pt x="3236" y="7155"/>
                      </a:lnTo>
                      <a:lnTo>
                        <a:pt x="3146" y="7532"/>
                      </a:lnTo>
                      <a:lnTo>
                        <a:pt x="3056" y="7928"/>
                      </a:lnTo>
                      <a:lnTo>
                        <a:pt x="3002" y="8305"/>
                      </a:lnTo>
                      <a:lnTo>
                        <a:pt x="2966" y="8683"/>
                      </a:lnTo>
                      <a:lnTo>
                        <a:pt x="2930" y="9060"/>
                      </a:lnTo>
                      <a:lnTo>
                        <a:pt x="2913" y="9438"/>
                      </a:lnTo>
                      <a:lnTo>
                        <a:pt x="2930" y="9815"/>
                      </a:lnTo>
                      <a:lnTo>
                        <a:pt x="2948" y="10193"/>
                      </a:lnTo>
                      <a:lnTo>
                        <a:pt x="2966" y="10570"/>
                      </a:lnTo>
                      <a:lnTo>
                        <a:pt x="3020" y="10948"/>
                      </a:lnTo>
                      <a:lnTo>
                        <a:pt x="3074" y="11325"/>
                      </a:lnTo>
                      <a:lnTo>
                        <a:pt x="3164" y="11685"/>
                      </a:lnTo>
                      <a:lnTo>
                        <a:pt x="3254" y="12044"/>
                      </a:lnTo>
                      <a:lnTo>
                        <a:pt x="3344" y="12404"/>
                      </a:lnTo>
                      <a:lnTo>
                        <a:pt x="3470" y="12763"/>
                      </a:lnTo>
                      <a:lnTo>
                        <a:pt x="3596" y="13105"/>
                      </a:lnTo>
                      <a:lnTo>
                        <a:pt x="3739" y="13447"/>
                      </a:lnTo>
                      <a:lnTo>
                        <a:pt x="3901" y="13788"/>
                      </a:lnTo>
                      <a:lnTo>
                        <a:pt x="4081" y="14112"/>
                      </a:lnTo>
                      <a:lnTo>
                        <a:pt x="4261" y="14435"/>
                      </a:lnTo>
                      <a:lnTo>
                        <a:pt x="4458" y="14759"/>
                      </a:lnTo>
                      <a:lnTo>
                        <a:pt x="4656" y="15064"/>
                      </a:lnTo>
                      <a:lnTo>
                        <a:pt x="4890" y="15370"/>
                      </a:lnTo>
                      <a:lnTo>
                        <a:pt x="5124" y="15658"/>
                      </a:lnTo>
                      <a:lnTo>
                        <a:pt x="5357" y="15945"/>
                      </a:lnTo>
                      <a:lnTo>
                        <a:pt x="5627" y="16233"/>
                      </a:lnTo>
                      <a:lnTo>
                        <a:pt x="5879" y="16485"/>
                      </a:lnTo>
                      <a:lnTo>
                        <a:pt x="6166" y="16754"/>
                      </a:lnTo>
                      <a:lnTo>
                        <a:pt x="6454" y="16988"/>
                      </a:lnTo>
                      <a:lnTo>
                        <a:pt x="3236" y="25059"/>
                      </a:lnTo>
                      <a:lnTo>
                        <a:pt x="396" y="32196"/>
                      </a:lnTo>
                      <a:lnTo>
                        <a:pt x="306" y="32465"/>
                      </a:lnTo>
                      <a:lnTo>
                        <a:pt x="216" y="32753"/>
                      </a:lnTo>
                      <a:lnTo>
                        <a:pt x="144" y="33023"/>
                      </a:lnTo>
                      <a:lnTo>
                        <a:pt x="90" y="33310"/>
                      </a:lnTo>
                      <a:lnTo>
                        <a:pt x="36" y="33580"/>
                      </a:lnTo>
                      <a:lnTo>
                        <a:pt x="18" y="33868"/>
                      </a:lnTo>
                      <a:lnTo>
                        <a:pt x="0" y="34137"/>
                      </a:lnTo>
                      <a:lnTo>
                        <a:pt x="0" y="34425"/>
                      </a:lnTo>
                      <a:lnTo>
                        <a:pt x="18" y="34695"/>
                      </a:lnTo>
                      <a:lnTo>
                        <a:pt x="36" y="34964"/>
                      </a:lnTo>
                      <a:lnTo>
                        <a:pt x="72" y="35234"/>
                      </a:lnTo>
                      <a:lnTo>
                        <a:pt x="126" y="35503"/>
                      </a:lnTo>
                      <a:lnTo>
                        <a:pt x="198" y="35773"/>
                      </a:lnTo>
                      <a:lnTo>
                        <a:pt x="270" y="36043"/>
                      </a:lnTo>
                      <a:lnTo>
                        <a:pt x="360" y="36294"/>
                      </a:lnTo>
                      <a:lnTo>
                        <a:pt x="468" y="36546"/>
                      </a:lnTo>
                      <a:lnTo>
                        <a:pt x="576" y="36798"/>
                      </a:lnTo>
                      <a:lnTo>
                        <a:pt x="701" y="37031"/>
                      </a:lnTo>
                      <a:lnTo>
                        <a:pt x="845" y="37283"/>
                      </a:lnTo>
                      <a:lnTo>
                        <a:pt x="989" y="37499"/>
                      </a:lnTo>
                      <a:lnTo>
                        <a:pt x="1151" y="37733"/>
                      </a:lnTo>
                      <a:lnTo>
                        <a:pt x="1313" y="37948"/>
                      </a:lnTo>
                      <a:lnTo>
                        <a:pt x="1492" y="38146"/>
                      </a:lnTo>
                      <a:lnTo>
                        <a:pt x="1690" y="38344"/>
                      </a:lnTo>
                      <a:lnTo>
                        <a:pt x="1888" y="38541"/>
                      </a:lnTo>
                      <a:lnTo>
                        <a:pt x="2104" y="38721"/>
                      </a:lnTo>
                      <a:lnTo>
                        <a:pt x="2337" y="38883"/>
                      </a:lnTo>
                      <a:lnTo>
                        <a:pt x="2553" y="39045"/>
                      </a:lnTo>
                      <a:lnTo>
                        <a:pt x="2805" y="39207"/>
                      </a:lnTo>
                      <a:lnTo>
                        <a:pt x="3056" y="39332"/>
                      </a:lnTo>
                      <a:lnTo>
                        <a:pt x="3308" y="39476"/>
                      </a:lnTo>
                      <a:lnTo>
                        <a:pt x="3578" y="39584"/>
                      </a:lnTo>
                      <a:lnTo>
                        <a:pt x="5447" y="34910"/>
                      </a:lnTo>
                      <a:lnTo>
                        <a:pt x="6364" y="35270"/>
                      </a:lnTo>
                      <a:lnTo>
                        <a:pt x="6777" y="34281"/>
                      </a:lnTo>
                      <a:lnTo>
                        <a:pt x="7335" y="32879"/>
                      </a:lnTo>
                      <a:lnTo>
                        <a:pt x="6400" y="32501"/>
                      </a:lnTo>
                      <a:lnTo>
                        <a:pt x="8198" y="28007"/>
                      </a:lnTo>
                      <a:lnTo>
                        <a:pt x="9114" y="28367"/>
                      </a:lnTo>
                      <a:lnTo>
                        <a:pt x="9636" y="27073"/>
                      </a:lnTo>
                      <a:lnTo>
                        <a:pt x="10085" y="25958"/>
                      </a:lnTo>
                      <a:lnTo>
                        <a:pt x="9150" y="25599"/>
                      </a:lnTo>
                      <a:lnTo>
                        <a:pt x="9582" y="24556"/>
                      </a:lnTo>
                      <a:lnTo>
                        <a:pt x="10499" y="24915"/>
                      </a:lnTo>
                      <a:lnTo>
                        <a:pt x="11451" y="22507"/>
                      </a:lnTo>
                      <a:lnTo>
                        <a:pt x="10534" y="22147"/>
                      </a:lnTo>
                      <a:lnTo>
                        <a:pt x="11739" y="19109"/>
                      </a:lnTo>
                      <a:lnTo>
                        <a:pt x="12116" y="19127"/>
                      </a:lnTo>
                      <a:lnTo>
                        <a:pt x="12889" y="19127"/>
                      </a:lnTo>
                      <a:lnTo>
                        <a:pt x="13267" y="19091"/>
                      </a:lnTo>
                      <a:lnTo>
                        <a:pt x="13626" y="19055"/>
                      </a:lnTo>
                      <a:lnTo>
                        <a:pt x="14004" y="19001"/>
                      </a:lnTo>
                      <a:lnTo>
                        <a:pt x="14363" y="18947"/>
                      </a:lnTo>
                      <a:lnTo>
                        <a:pt x="14741" y="18857"/>
                      </a:lnTo>
                      <a:lnTo>
                        <a:pt x="15100" y="18768"/>
                      </a:lnTo>
                      <a:lnTo>
                        <a:pt x="15460" y="18660"/>
                      </a:lnTo>
                      <a:lnTo>
                        <a:pt x="15801" y="18534"/>
                      </a:lnTo>
                      <a:lnTo>
                        <a:pt x="16143" y="18390"/>
                      </a:lnTo>
                      <a:lnTo>
                        <a:pt x="16485" y="18246"/>
                      </a:lnTo>
                      <a:lnTo>
                        <a:pt x="16826" y="18084"/>
                      </a:lnTo>
                      <a:lnTo>
                        <a:pt x="17150" y="17905"/>
                      </a:lnTo>
                      <a:lnTo>
                        <a:pt x="17473" y="17725"/>
                      </a:lnTo>
                      <a:lnTo>
                        <a:pt x="17797" y="17509"/>
                      </a:lnTo>
                      <a:lnTo>
                        <a:pt x="18102" y="17293"/>
                      </a:lnTo>
                      <a:lnTo>
                        <a:pt x="18408" y="17078"/>
                      </a:lnTo>
                      <a:lnTo>
                        <a:pt x="18696" y="16844"/>
                      </a:lnTo>
                      <a:lnTo>
                        <a:pt x="18965" y="16592"/>
                      </a:lnTo>
                      <a:lnTo>
                        <a:pt x="19235" y="16323"/>
                      </a:lnTo>
                      <a:lnTo>
                        <a:pt x="19505" y="16053"/>
                      </a:lnTo>
                      <a:lnTo>
                        <a:pt x="19756" y="15765"/>
                      </a:lnTo>
                      <a:lnTo>
                        <a:pt x="20008" y="15478"/>
                      </a:lnTo>
                      <a:lnTo>
                        <a:pt x="20224" y="15172"/>
                      </a:lnTo>
                      <a:lnTo>
                        <a:pt x="20457" y="14849"/>
                      </a:lnTo>
                      <a:lnTo>
                        <a:pt x="20655" y="14525"/>
                      </a:lnTo>
                      <a:lnTo>
                        <a:pt x="20853" y="14184"/>
                      </a:lnTo>
                      <a:lnTo>
                        <a:pt x="21033" y="13842"/>
                      </a:lnTo>
                      <a:lnTo>
                        <a:pt x="21212" y="13482"/>
                      </a:lnTo>
                      <a:lnTo>
                        <a:pt x="21356" y="13105"/>
                      </a:lnTo>
                      <a:lnTo>
                        <a:pt x="21536" y="12638"/>
                      </a:lnTo>
                      <a:lnTo>
                        <a:pt x="21680" y="12188"/>
                      </a:lnTo>
                      <a:lnTo>
                        <a:pt x="21788" y="11721"/>
                      </a:lnTo>
                      <a:lnTo>
                        <a:pt x="21895" y="11253"/>
                      </a:lnTo>
                      <a:lnTo>
                        <a:pt x="21967" y="10768"/>
                      </a:lnTo>
                      <a:lnTo>
                        <a:pt x="22021" y="10301"/>
                      </a:lnTo>
                      <a:lnTo>
                        <a:pt x="22039" y="9833"/>
                      </a:lnTo>
                      <a:lnTo>
                        <a:pt x="22039" y="9366"/>
                      </a:lnTo>
                      <a:lnTo>
                        <a:pt x="22021" y="8916"/>
                      </a:lnTo>
                      <a:lnTo>
                        <a:pt x="21967" y="8449"/>
                      </a:lnTo>
                      <a:lnTo>
                        <a:pt x="21913" y="7982"/>
                      </a:lnTo>
                      <a:lnTo>
                        <a:pt x="21824" y="7532"/>
                      </a:lnTo>
                      <a:lnTo>
                        <a:pt x="21716" y="7083"/>
                      </a:lnTo>
                      <a:lnTo>
                        <a:pt x="21590" y="6651"/>
                      </a:lnTo>
                      <a:lnTo>
                        <a:pt x="21428" y="6220"/>
                      </a:lnTo>
                      <a:lnTo>
                        <a:pt x="21266" y="5789"/>
                      </a:lnTo>
                      <a:lnTo>
                        <a:pt x="21069" y="5375"/>
                      </a:lnTo>
                      <a:lnTo>
                        <a:pt x="20853" y="4962"/>
                      </a:lnTo>
                      <a:lnTo>
                        <a:pt x="20637" y="4566"/>
                      </a:lnTo>
                      <a:lnTo>
                        <a:pt x="20385" y="4189"/>
                      </a:lnTo>
                      <a:lnTo>
                        <a:pt x="20116" y="3811"/>
                      </a:lnTo>
                      <a:lnTo>
                        <a:pt x="19828" y="3452"/>
                      </a:lnTo>
                      <a:lnTo>
                        <a:pt x="19523" y="3092"/>
                      </a:lnTo>
                      <a:lnTo>
                        <a:pt x="19199" y="2769"/>
                      </a:lnTo>
                      <a:lnTo>
                        <a:pt x="18857" y="2445"/>
                      </a:lnTo>
                      <a:lnTo>
                        <a:pt x="18498" y="2139"/>
                      </a:lnTo>
                      <a:lnTo>
                        <a:pt x="18120" y="1852"/>
                      </a:lnTo>
                      <a:lnTo>
                        <a:pt x="17743" y="1582"/>
                      </a:lnTo>
                      <a:lnTo>
                        <a:pt x="17329" y="1330"/>
                      </a:lnTo>
                      <a:lnTo>
                        <a:pt x="16916" y="1097"/>
                      </a:lnTo>
                      <a:lnTo>
                        <a:pt x="16467" y="881"/>
                      </a:lnTo>
                      <a:lnTo>
                        <a:pt x="16017" y="683"/>
                      </a:lnTo>
                      <a:lnTo>
                        <a:pt x="15568" y="522"/>
                      </a:lnTo>
                      <a:lnTo>
                        <a:pt x="15118" y="378"/>
                      </a:lnTo>
                      <a:lnTo>
                        <a:pt x="14795" y="288"/>
                      </a:lnTo>
                      <a:lnTo>
                        <a:pt x="14453" y="216"/>
                      </a:lnTo>
                      <a:lnTo>
                        <a:pt x="14130" y="144"/>
                      </a:lnTo>
                      <a:lnTo>
                        <a:pt x="13806" y="108"/>
                      </a:lnTo>
                      <a:lnTo>
                        <a:pt x="13483" y="54"/>
                      </a:lnTo>
                      <a:lnTo>
                        <a:pt x="13141" y="36"/>
                      </a:lnTo>
                      <a:lnTo>
                        <a:pt x="12817" y="18"/>
                      </a:lnTo>
                      <a:lnTo>
                        <a:pt x="12494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343;p31">
                  <a:extLst>
                    <a:ext uri="{FF2B5EF4-FFF2-40B4-BE49-F238E27FC236}">
                      <a16:creationId xmlns:a16="http://schemas.microsoft.com/office/drawing/2014/main" id="{5F1891D3-5A87-4FF6-61BE-804C6636E0ED}"/>
                    </a:ext>
                  </a:extLst>
                </p:cNvPr>
                <p:cNvSpPr/>
                <p:nvPr/>
              </p:nvSpPr>
              <p:spPr>
                <a:xfrm>
                  <a:off x="1413975" y="479900"/>
                  <a:ext cx="478175" cy="10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7" h="40735" extrusionOk="0">
                      <a:moveTo>
                        <a:pt x="9563" y="2391"/>
                      </a:moveTo>
                      <a:lnTo>
                        <a:pt x="9959" y="2409"/>
                      </a:lnTo>
                      <a:lnTo>
                        <a:pt x="10336" y="2463"/>
                      </a:lnTo>
                      <a:lnTo>
                        <a:pt x="10714" y="2553"/>
                      </a:lnTo>
                      <a:lnTo>
                        <a:pt x="11055" y="2697"/>
                      </a:lnTo>
                      <a:lnTo>
                        <a:pt x="11397" y="2858"/>
                      </a:lnTo>
                      <a:lnTo>
                        <a:pt x="11721" y="3038"/>
                      </a:lnTo>
                      <a:lnTo>
                        <a:pt x="12008" y="3272"/>
                      </a:lnTo>
                      <a:lnTo>
                        <a:pt x="12278" y="3506"/>
                      </a:lnTo>
                      <a:lnTo>
                        <a:pt x="12530" y="3775"/>
                      </a:lnTo>
                      <a:lnTo>
                        <a:pt x="12745" y="4081"/>
                      </a:lnTo>
                      <a:lnTo>
                        <a:pt x="12943" y="4404"/>
                      </a:lnTo>
                      <a:lnTo>
                        <a:pt x="13105" y="4728"/>
                      </a:lnTo>
                      <a:lnTo>
                        <a:pt x="13231" y="5088"/>
                      </a:lnTo>
                      <a:lnTo>
                        <a:pt x="13320" y="5447"/>
                      </a:lnTo>
                      <a:lnTo>
                        <a:pt x="13392" y="5843"/>
                      </a:lnTo>
                      <a:lnTo>
                        <a:pt x="13410" y="6220"/>
                      </a:lnTo>
                      <a:lnTo>
                        <a:pt x="13392" y="6616"/>
                      </a:lnTo>
                      <a:lnTo>
                        <a:pt x="13320" y="6993"/>
                      </a:lnTo>
                      <a:lnTo>
                        <a:pt x="13231" y="7371"/>
                      </a:lnTo>
                      <a:lnTo>
                        <a:pt x="13105" y="7712"/>
                      </a:lnTo>
                      <a:lnTo>
                        <a:pt x="12943" y="8054"/>
                      </a:lnTo>
                      <a:lnTo>
                        <a:pt x="12745" y="8377"/>
                      </a:lnTo>
                      <a:lnTo>
                        <a:pt x="12530" y="8665"/>
                      </a:lnTo>
                      <a:lnTo>
                        <a:pt x="12278" y="8934"/>
                      </a:lnTo>
                      <a:lnTo>
                        <a:pt x="12008" y="9186"/>
                      </a:lnTo>
                      <a:lnTo>
                        <a:pt x="11721" y="9402"/>
                      </a:lnTo>
                      <a:lnTo>
                        <a:pt x="11397" y="9600"/>
                      </a:lnTo>
                      <a:lnTo>
                        <a:pt x="11055" y="9761"/>
                      </a:lnTo>
                      <a:lnTo>
                        <a:pt x="10714" y="9887"/>
                      </a:lnTo>
                      <a:lnTo>
                        <a:pt x="10336" y="9995"/>
                      </a:lnTo>
                      <a:lnTo>
                        <a:pt x="9959" y="10049"/>
                      </a:lnTo>
                      <a:lnTo>
                        <a:pt x="9563" y="10067"/>
                      </a:lnTo>
                      <a:lnTo>
                        <a:pt x="9168" y="10049"/>
                      </a:lnTo>
                      <a:lnTo>
                        <a:pt x="8790" y="9995"/>
                      </a:lnTo>
                      <a:lnTo>
                        <a:pt x="8431" y="9887"/>
                      </a:lnTo>
                      <a:lnTo>
                        <a:pt x="8071" y="9761"/>
                      </a:lnTo>
                      <a:lnTo>
                        <a:pt x="7730" y="9600"/>
                      </a:lnTo>
                      <a:lnTo>
                        <a:pt x="7424" y="9402"/>
                      </a:lnTo>
                      <a:lnTo>
                        <a:pt x="7119" y="9186"/>
                      </a:lnTo>
                      <a:lnTo>
                        <a:pt x="6849" y="8934"/>
                      </a:lnTo>
                      <a:lnTo>
                        <a:pt x="6597" y="8665"/>
                      </a:lnTo>
                      <a:lnTo>
                        <a:pt x="6382" y="8377"/>
                      </a:lnTo>
                      <a:lnTo>
                        <a:pt x="6184" y="8054"/>
                      </a:lnTo>
                      <a:lnTo>
                        <a:pt x="6022" y="7712"/>
                      </a:lnTo>
                      <a:lnTo>
                        <a:pt x="5896" y="7371"/>
                      </a:lnTo>
                      <a:lnTo>
                        <a:pt x="5806" y="6993"/>
                      </a:lnTo>
                      <a:lnTo>
                        <a:pt x="5752" y="6616"/>
                      </a:lnTo>
                      <a:lnTo>
                        <a:pt x="5717" y="6220"/>
                      </a:lnTo>
                      <a:lnTo>
                        <a:pt x="5752" y="5843"/>
                      </a:lnTo>
                      <a:lnTo>
                        <a:pt x="5806" y="5447"/>
                      </a:lnTo>
                      <a:lnTo>
                        <a:pt x="5896" y="5088"/>
                      </a:lnTo>
                      <a:lnTo>
                        <a:pt x="6022" y="4728"/>
                      </a:lnTo>
                      <a:lnTo>
                        <a:pt x="6184" y="4404"/>
                      </a:lnTo>
                      <a:lnTo>
                        <a:pt x="6382" y="4081"/>
                      </a:lnTo>
                      <a:lnTo>
                        <a:pt x="6597" y="3775"/>
                      </a:lnTo>
                      <a:lnTo>
                        <a:pt x="6849" y="3506"/>
                      </a:lnTo>
                      <a:lnTo>
                        <a:pt x="7119" y="3272"/>
                      </a:lnTo>
                      <a:lnTo>
                        <a:pt x="7424" y="3038"/>
                      </a:lnTo>
                      <a:lnTo>
                        <a:pt x="7730" y="2858"/>
                      </a:lnTo>
                      <a:lnTo>
                        <a:pt x="8071" y="2697"/>
                      </a:lnTo>
                      <a:lnTo>
                        <a:pt x="8431" y="2553"/>
                      </a:lnTo>
                      <a:lnTo>
                        <a:pt x="8790" y="2463"/>
                      </a:lnTo>
                      <a:lnTo>
                        <a:pt x="9168" y="2409"/>
                      </a:lnTo>
                      <a:lnTo>
                        <a:pt x="9563" y="2391"/>
                      </a:lnTo>
                      <a:close/>
                      <a:moveTo>
                        <a:pt x="9078" y="0"/>
                      </a:moveTo>
                      <a:lnTo>
                        <a:pt x="8593" y="54"/>
                      </a:lnTo>
                      <a:lnTo>
                        <a:pt x="8107" y="108"/>
                      </a:lnTo>
                      <a:lnTo>
                        <a:pt x="7640" y="198"/>
                      </a:lnTo>
                      <a:lnTo>
                        <a:pt x="7173" y="306"/>
                      </a:lnTo>
                      <a:lnTo>
                        <a:pt x="6723" y="432"/>
                      </a:lnTo>
                      <a:lnTo>
                        <a:pt x="6274" y="576"/>
                      </a:lnTo>
                      <a:lnTo>
                        <a:pt x="5842" y="755"/>
                      </a:lnTo>
                      <a:lnTo>
                        <a:pt x="5429" y="935"/>
                      </a:lnTo>
                      <a:lnTo>
                        <a:pt x="5015" y="1151"/>
                      </a:lnTo>
                      <a:lnTo>
                        <a:pt x="4602" y="1384"/>
                      </a:lnTo>
                      <a:lnTo>
                        <a:pt x="4224" y="1636"/>
                      </a:lnTo>
                      <a:lnTo>
                        <a:pt x="3847" y="1888"/>
                      </a:lnTo>
                      <a:lnTo>
                        <a:pt x="3487" y="2175"/>
                      </a:lnTo>
                      <a:lnTo>
                        <a:pt x="3146" y="2481"/>
                      </a:lnTo>
                      <a:lnTo>
                        <a:pt x="2804" y="2787"/>
                      </a:lnTo>
                      <a:lnTo>
                        <a:pt x="2499" y="3128"/>
                      </a:lnTo>
                      <a:lnTo>
                        <a:pt x="2193" y="3470"/>
                      </a:lnTo>
                      <a:lnTo>
                        <a:pt x="1906" y="3829"/>
                      </a:lnTo>
                      <a:lnTo>
                        <a:pt x="1636" y="4207"/>
                      </a:lnTo>
                      <a:lnTo>
                        <a:pt x="1384" y="4602"/>
                      </a:lnTo>
                      <a:lnTo>
                        <a:pt x="1169" y="4998"/>
                      </a:lnTo>
                      <a:lnTo>
                        <a:pt x="953" y="5411"/>
                      </a:lnTo>
                      <a:lnTo>
                        <a:pt x="755" y="5825"/>
                      </a:lnTo>
                      <a:lnTo>
                        <a:pt x="593" y="6274"/>
                      </a:lnTo>
                      <a:lnTo>
                        <a:pt x="431" y="6705"/>
                      </a:lnTo>
                      <a:lnTo>
                        <a:pt x="306" y="7173"/>
                      </a:lnTo>
                      <a:lnTo>
                        <a:pt x="198" y="7622"/>
                      </a:lnTo>
                      <a:lnTo>
                        <a:pt x="126" y="8090"/>
                      </a:lnTo>
                      <a:lnTo>
                        <a:pt x="54" y="8575"/>
                      </a:lnTo>
                      <a:lnTo>
                        <a:pt x="18" y="9060"/>
                      </a:lnTo>
                      <a:lnTo>
                        <a:pt x="0" y="9546"/>
                      </a:lnTo>
                      <a:lnTo>
                        <a:pt x="18" y="9959"/>
                      </a:lnTo>
                      <a:lnTo>
                        <a:pt x="36" y="10355"/>
                      </a:lnTo>
                      <a:lnTo>
                        <a:pt x="72" y="10750"/>
                      </a:lnTo>
                      <a:lnTo>
                        <a:pt x="144" y="11128"/>
                      </a:lnTo>
                      <a:lnTo>
                        <a:pt x="216" y="11505"/>
                      </a:lnTo>
                      <a:lnTo>
                        <a:pt x="288" y="11883"/>
                      </a:lnTo>
                      <a:lnTo>
                        <a:pt x="396" y="12260"/>
                      </a:lnTo>
                      <a:lnTo>
                        <a:pt x="503" y="12620"/>
                      </a:lnTo>
                      <a:lnTo>
                        <a:pt x="647" y="12979"/>
                      </a:lnTo>
                      <a:lnTo>
                        <a:pt x="773" y="13321"/>
                      </a:lnTo>
                      <a:lnTo>
                        <a:pt x="935" y="13680"/>
                      </a:lnTo>
                      <a:lnTo>
                        <a:pt x="1115" y="14004"/>
                      </a:lnTo>
                      <a:lnTo>
                        <a:pt x="1294" y="14345"/>
                      </a:lnTo>
                      <a:lnTo>
                        <a:pt x="1474" y="14651"/>
                      </a:lnTo>
                      <a:lnTo>
                        <a:pt x="1690" y="14975"/>
                      </a:lnTo>
                      <a:lnTo>
                        <a:pt x="1906" y="15280"/>
                      </a:lnTo>
                      <a:lnTo>
                        <a:pt x="2139" y="15568"/>
                      </a:lnTo>
                      <a:lnTo>
                        <a:pt x="2373" y="15855"/>
                      </a:lnTo>
                      <a:lnTo>
                        <a:pt x="2625" y="16125"/>
                      </a:lnTo>
                      <a:lnTo>
                        <a:pt x="2894" y="16395"/>
                      </a:lnTo>
                      <a:lnTo>
                        <a:pt x="3164" y="16646"/>
                      </a:lnTo>
                      <a:lnTo>
                        <a:pt x="3434" y="16898"/>
                      </a:lnTo>
                      <a:lnTo>
                        <a:pt x="3739" y="17132"/>
                      </a:lnTo>
                      <a:lnTo>
                        <a:pt x="4027" y="17347"/>
                      </a:lnTo>
                      <a:lnTo>
                        <a:pt x="4332" y="17563"/>
                      </a:lnTo>
                      <a:lnTo>
                        <a:pt x="4656" y="17761"/>
                      </a:lnTo>
                      <a:lnTo>
                        <a:pt x="4979" y="17941"/>
                      </a:lnTo>
                      <a:lnTo>
                        <a:pt x="5321" y="18120"/>
                      </a:lnTo>
                      <a:lnTo>
                        <a:pt x="5663" y="18282"/>
                      </a:lnTo>
                      <a:lnTo>
                        <a:pt x="6004" y="18426"/>
                      </a:lnTo>
                      <a:lnTo>
                        <a:pt x="6364" y="18570"/>
                      </a:lnTo>
                      <a:lnTo>
                        <a:pt x="6723" y="18678"/>
                      </a:lnTo>
                      <a:lnTo>
                        <a:pt x="6723" y="35036"/>
                      </a:lnTo>
                      <a:lnTo>
                        <a:pt x="6723" y="35342"/>
                      </a:lnTo>
                      <a:lnTo>
                        <a:pt x="6759" y="35629"/>
                      </a:lnTo>
                      <a:lnTo>
                        <a:pt x="6795" y="35917"/>
                      </a:lnTo>
                      <a:lnTo>
                        <a:pt x="6831" y="36187"/>
                      </a:lnTo>
                      <a:lnTo>
                        <a:pt x="6903" y="36456"/>
                      </a:lnTo>
                      <a:lnTo>
                        <a:pt x="6975" y="36726"/>
                      </a:lnTo>
                      <a:lnTo>
                        <a:pt x="7065" y="36996"/>
                      </a:lnTo>
                      <a:lnTo>
                        <a:pt x="7173" y="37265"/>
                      </a:lnTo>
                      <a:lnTo>
                        <a:pt x="7280" y="37517"/>
                      </a:lnTo>
                      <a:lnTo>
                        <a:pt x="7406" y="37751"/>
                      </a:lnTo>
                      <a:lnTo>
                        <a:pt x="7550" y="37984"/>
                      </a:lnTo>
                      <a:lnTo>
                        <a:pt x="7694" y="38218"/>
                      </a:lnTo>
                      <a:lnTo>
                        <a:pt x="7856" y="38452"/>
                      </a:lnTo>
                      <a:lnTo>
                        <a:pt x="8017" y="38667"/>
                      </a:lnTo>
                      <a:lnTo>
                        <a:pt x="8197" y="38865"/>
                      </a:lnTo>
                      <a:lnTo>
                        <a:pt x="8395" y="39063"/>
                      </a:lnTo>
                      <a:lnTo>
                        <a:pt x="8593" y="39261"/>
                      </a:lnTo>
                      <a:lnTo>
                        <a:pt x="8790" y="39440"/>
                      </a:lnTo>
                      <a:lnTo>
                        <a:pt x="9006" y="39602"/>
                      </a:lnTo>
                      <a:lnTo>
                        <a:pt x="9222" y="39764"/>
                      </a:lnTo>
                      <a:lnTo>
                        <a:pt x="9456" y="39908"/>
                      </a:lnTo>
                      <a:lnTo>
                        <a:pt x="9689" y="40052"/>
                      </a:lnTo>
                      <a:lnTo>
                        <a:pt x="9941" y="40177"/>
                      </a:lnTo>
                      <a:lnTo>
                        <a:pt x="10193" y="40285"/>
                      </a:lnTo>
                      <a:lnTo>
                        <a:pt x="10462" y="40393"/>
                      </a:lnTo>
                      <a:lnTo>
                        <a:pt x="10714" y="40483"/>
                      </a:lnTo>
                      <a:lnTo>
                        <a:pt x="10984" y="40555"/>
                      </a:lnTo>
                      <a:lnTo>
                        <a:pt x="11271" y="40609"/>
                      </a:lnTo>
                      <a:lnTo>
                        <a:pt x="11541" y="40663"/>
                      </a:lnTo>
                      <a:lnTo>
                        <a:pt x="11828" y="40699"/>
                      </a:lnTo>
                      <a:lnTo>
                        <a:pt x="12116" y="40717"/>
                      </a:lnTo>
                      <a:lnTo>
                        <a:pt x="12404" y="40735"/>
                      </a:lnTo>
                      <a:lnTo>
                        <a:pt x="12404" y="35701"/>
                      </a:lnTo>
                      <a:lnTo>
                        <a:pt x="13410" y="35701"/>
                      </a:lnTo>
                      <a:lnTo>
                        <a:pt x="13410" y="33113"/>
                      </a:lnTo>
                      <a:lnTo>
                        <a:pt x="12404" y="33113"/>
                      </a:lnTo>
                      <a:lnTo>
                        <a:pt x="12404" y="28259"/>
                      </a:lnTo>
                      <a:lnTo>
                        <a:pt x="13410" y="28259"/>
                      </a:lnTo>
                      <a:lnTo>
                        <a:pt x="13410" y="25670"/>
                      </a:lnTo>
                      <a:lnTo>
                        <a:pt x="12404" y="25670"/>
                      </a:lnTo>
                      <a:lnTo>
                        <a:pt x="12404" y="24538"/>
                      </a:lnTo>
                      <a:lnTo>
                        <a:pt x="13410" y="24538"/>
                      </a:lnTo>
                      <a:lnTo>
                        <a:pt x="13410" y="21949"/>
                      </a:lnTo>
                      <a:lnTo>
                        <a:pt x="12404" y="21949"/>
                      </a:lnTo>
                      <a:lnTo>
                        <a:pt x="12404" y="18678"/>
                      </a:lnTo>
                      <a:lnTo>
                        <a:pt x="12763" y="18570"/>
                      </a:lnTo>
                      <a:lnTo>
                        <a:pt x="13123" y="18426"/>
                      </a:lnTo>
                      <a:lnTo>
                        <a:pt x="13482" y="18282"/>
                      </a:lnTo>
                      <a:lnTo>
                        <a:pt x="13824" y="18120"/>
                      </a:lnTo>
                      <a:lnTo>
                        <a:pt x="14147" y="17941"/>
                      </a:lnTo>
                      <a:lnTo>
                        <a:pt x="14471" y="17761"/>
                      </a:lnTo>
                      <a:lnTo>
                        <a:pt x="14795" y="17563"/>
                      </a:lnTo>
                      <a:lnTo>
                        <a:pt x="15100" y="17347"/>
                      </a:lnTo>
                      <a:lnTo>
                        <a:pt x="15406" y="17132"/>
                      </a:lnTo>
                      <a:lnTo>
                        <a:pt x="15693" y="16898"/>
                      </a:lnTo>
                      <a:lnTo>
                        <a:pt x="15963" y="16646"/>
                      </a:lnTo>
                      <a:lnTo>
                        <a:pt x="16251" y="16395"/>
                      </a:lnTo>
                      <a:lnTo>
                        <a:pt x="16502" y="16125"/>
                      </a:lnTo>
                      <a:lnTo>
                        <a:pt x="16754" y="15855"/>
                      </a:lnTo>
                      <a:lnTo>
                        <a:pt x="16988" y="15568"/>
                      </a:lnTo>
                      <a:lnTo>
                        <a:pt x="17221" y="15280"/>
                      </a:lnTo>
                      <a:lnTo>
                        <a:pt x="17437" y="14975"/>
                      </a:lnTo>
                      <a:lnTo>
                        <a:pt x="17653" y="14651"/>
                      </a:lnTo>
                      <a:lnTo>
                        <a:pt x="17850" y="14345"/>
                      </a:lnTo>
                      <a:lnTo>
                        <a:pt x="18030" y="14004"/>
                      </a:lnTo>
                      <a:lnTo>
                        <a:pt x="18192" y="13680"/>
                      </a:lnTo>
                      <a:lnTo>
                        <a:pt x="18354" y="13321"/>
                      </a:lnTo>
                      <a:lnTo>
                        <a:pt x="18498" y="12979"/>
                      </a:lnTo>
                      <a:lnTo>
                        <a:pt x="18623" y="12620"/>
                      </a:lnTo>
                      <a:lnTo>
                        <a:pt x="18731" y="12260"/>
                      </a:lnTo>
                      <a:lnTo>
                        <a:pt x="18839" y="11883"/>
                      </a:lnTo>
                      <a:lnTo>
                        <a:pt x="18929" y="11505"/>
                      </a:lnTo>
                      <a:lnTo>
                        <a:pt x="19001" y="11128"/>
                      </a:lnTo>
                      <a:lnTo>
                        <a:pt x="19055" y="10750"/>
                      </a:lnTo>
                      <a:lnTo>
                        <a:pt x="19091" y="10355"/>
                      </a:lnTo>
                      <a:lnTo>
                        <a:pt x="19109" y="9959"/>
                      </a:lnTo>
                      <a:lnTo>
                        <a:pt x="19127" y="9546"/>
                      </a:lnTo>
                      <a:lnTo>
                        <a:pt x="19109" y="9060"/>
                      </a:lnTo>
                      <a:lnTo>
                        <a:pt x="19073" y="8575"/>
                      </a:lnTo>
                      <a:lnTo>
                        <a:pt x="19019" y="8090"/>
                      </a:lnTo>
                      <a:lnTo>
                        <a:pt x="18929" y="7622"/>
                      </a:lnTo>
                      <a:lnTo>
                        <a:pt x="18821" y="7173"/>
                      </a:lnTo>
                      <a:lnTo>
                        <a:pt x="18695" y="6705"/>
                      </a:lnTo>
                      <a:lnTo>
                        <a:pt x="18552" y="6274"/>
                      </a:lnTo>
                      <a:lnTo>
                        <a:pt x="18372" y="5825"/>
                      </a:lnTo>
                      <a:lnTo>
                        <a:pt x="18174" y="5411"/>
                      </a:lnTo>
                      <a:lnTo>
                        <a:pt x="17976" y="4998"/>
                      </a:lnTo>
                      <a:lnTo>
                        <a:pt x="17743" y="4602"/>
                      </a:lnTo>
                      <a:lnTo>
                        <a:pt x="17491" y="4207"/>
                      </a:lnTo>
                      <a:lnTo>
                        <a:pt x="17221" y="3829"/>
                      </a:lnTo>
                      <a:lnTo>
                        <a:pt x="16934" y="3470"/>
                      </a:lnTo>
                      <a:lnTo>
                        <a:pt x="16646" y="3128"/>
                      </a:lnTo>
                      <a:lnTo>
                        <a:pt x="16323" y="2787"/>
                      </a:lnTo>
                      <a:lnTo>
                        <a:pt x="15999" y="2481"/>
                      </a:lnTo>
                      <a:lnTo>
                        <a:pt x="15639" y="2175"/>
                      </a:lnTo>
                      <a:lnTo>
                        <a:pt x="15280" y="1888"/>
                      </a:lnTo>
                      <a:lnTo>
                        <a:pt x="14902" y="1636"/>
                      </a:lnTo>
                      <a:lnTo>
                        <a:pt x="14525" y="1384"/>
                      </a:lnTo>
                      <a:lnTo>
                        <a:pt x="14129" y="1151"/>
                      </a:lnTo>
                      <a:lnTo>
                        <a:pt x="13716" y="935"/>
                      </a:lnTo>
                      <a:lnTo>
                        <a:pt x="13285" y="755"/>
                      </a:lnTo>
                      <a:lnTo>
                        <a:pt x="12853" y="576"/>
                      </a:lnTo>
                      <a:lnTo>
                        <a:pt x="12404" y="432"/>
                      </a:lnTo>
                      <a:lnTo>
                        <a:pt x="11954" y="306"/>
                      </a:lnTo>
                      <a:lnTo>
                        <a:pt x="11487" y="198"/>
                      </a:lnTo>
                      <a:lnTo>
                        <a:pt x="11020" y="108"/>
                      </a:lnTo>
                      <a:lnTo>
                        <a:pt x="10534" y="54"/>
                      </a:lnTo>
                      <a:lnTo>
                        <a:pt x="10049" y="0"/>
                      </a:lnTo>
                      <a:close/>
                    </a:path>
                  </a:pathLst>
                </a:custGeom>
                <a:solidFill>
                  <a:srgbClr val="FFD9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344;p31">
                  <a:extLst>
                    <a:ext uri="{FF2B5EF4-FFF2-40B4-BE49-F238E27FC236}">
                      <a16:creationId xmlns:a16="http://schemas.microsoft.com/office/drawing/2014/main" id="{D3A0B678-2276-18BD-9BED-B5EEA7BDA075}"/>
                    </a:ext>
                  </a:extLst>
                </p:cNvPr>
                <p:cNvSpPr/>
                <p:nvPr/>
              </p:nvSpPr>
              <p:spPr>
                <a:xfrm>
                  <a:off x="1581600" y="238125"/>
                  <a:ext cx="603575" cy="6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3" h="24143" extrusionOk="0">
                      <a:moveTo>
                        <a:pt x="12080" y="0"/>
                      </a:moveTo>
                      <a:lnTo>
                        <a:pt x="11523" y="18"/>
                      </a:lnTo>
                      <a:lnTo>
                        <a:pt x="10966" y="54"/>
                      </a:lnTo>
                      <a:lnTo>
                        <a:pt x="10426" y="108"/>
                      </a:lnTo>
                      <a:lnTo>
                        <a:pt x="9887" y="198"/>
                      </a:lnTo>
                      <a:lnTo>
                        <a:pt x="9366" y="306"/>
                      </a:lnTo>
                      <a:lnTo>
                        <a:pt x="8845" y="431"/>
                      </a:lnTo>
                      <a:lnTo>
                        <a:pt x="8323" y="593"/>
                      </a:lnTo>
                      <a:lnTo>
                        <a:pt x="7838" y="773"/>
                      </a:lnTo>
                      <a:lnTo>
                        <a:pt x="7335" y="971"/>
                      </a:lnTo>
                      <a:lnTo>
                        <a:pt x="6867" y="1186"/>
                      </a:lnTo>
                      <a:lnTo>
                        <a:pt x="6400" y="1420"/>
                      </a:lnTo>
                      <a:lnTo>
                        <a:pt x="5932" y="1672"/>
                      </a:lnTo>
                      <a:lnTo>
                        <a:pt x="5501" y="1959"/>
                      </a:lnTo>
                      <a:lnTo>
                        <a:pt x="5070" y="2247"/>
                      </a:lnTo>
                      <a:lnTo>
                        <a:pt x="4656" y="2553"/>
                      </a:lnTo>
                      <a:lnTo>
                        <a:pt x="4243" y="2894"/>
                      </a:lnTo>
                      <a:lnTo>
                        <a:pt x="3865" y="3236"/>
                      </a:lnTo>
                      <a:lnTo>
                        <a:pt x="3488" y="3595"/>
                      </a:lnTo>
                      <a:lnTo>
                        <a:pt x="3128" y="3973"/>
                      </a:lnTo>
                      <a:lnTo>
                        <a:pt x="2787" y="4368"/>
                      </a:lnTo>
                      <a:lnTo>
                        <a:pt x="2463" y="4764"/>
                      </a:lnTo>
                      <a:lnTo>
                        <a:pt x="2157" y="5195"/>
                      </a:lnTo>
                      <a:lnTo>
                        <a:pt x="1870" y="5627"/>
                      </a:lnTo>
                      <a:lnTo>
                        <a:pt x="1600" y="6076"/>
                      </a:lnTo>
                      <a:lnTo>
                        <a:pt x="1348" y="6543"/>
                      </a:lnTo>
                      <a:lnTo>
                        <a:pt x="1115" y="7011"/>
                      </a:lnTo>
                      <a:lnTo>
                        <a:pt x="899" y="7496"/>
                      </a:lnTo>
                      <a:lnTo>
                        <a:pt x="719" y="7981"/>
                      </a:lnTo>
                      <a:lnTo>
                        <a:pt x="539" y="8485"/>
                      </a:lnTo>
                      <a:lnTo>
                        <a:pt x="396" y="9006"/>
                      </a:lnTo>
                      <a:lnTo>
                        <a:pt x="270" y="9527"/>
                      </a:lnTo>
                      <a:lnTo>
                        <a:pt x="162" y="10049"/>
                      </a:lnTo>
                      <a:lnTo>
                        <a:pt x="90" y="10552"/>
                      </a:lnTo>
                      <a:lnTo>
                        <a:pt x="54" y="11055"/>
                      </a:lnTo>
                      <a:lnTo>
                        <a:pt x="18" y="11559"/>
                      </a:lnTo>
                      <a:lnTo>
                        <a:pt x="0" y="12062"/>
                      </a:lnTo>
                      <a:lnTo>
                        <a:pt x="18" y="12673"/>
                      </a:lnTo>
                      <a:lnTo>
                        <a:pt x="54" y="13267"/>
                      </a:lnTo>
                      <a:lnTo>
                        <a:pt x="144" y="13914"/>
                      </a:lnTo>
                      <a:lnTo>
                        <a:pt x="252" y="14543"/>
                      </a:lnTo>
                      <a:lnTo>
                        <a:pt x="396" y="15154"/>
                      </a:lnTo>
                      <a:lnTo>
                        <a:pt x="575" y="15765"/>
                      </a:lnTo>
                      <a:lnTo>
                        <a:pt x="791" y="16358"/>
                      </a:lnTo>
                      <a:lnTo>
                        <a:pt x="1025" y="16934"/>
                      </a:lnTo>
                      <a:lnTo>
                        <a:pt x="1294" y="17491"/>
                      </a:lnTo>
                      <a:lnTo>
                        <a:pt x="1582" y="18048"/>
                      </a:lnTo>
                      <a:lnTo>
                        <a:pt x="1852" y="18480"/>
                      </a:lnTo>
                      <a:lnTo>
                        <a:pt x="2139" y="18911"/>
                      </a:lnTo>
                      <a:lnTo>
                        <a:pt x="2445" y="19325"/>
                      </a:lnTo>
                      <a:lnTo>
                        <a:pt x="2751" y="19738"/>
                      </a:lnTo>
                      <a:lnTo>
                        <a:pt x="3092" y="19738"/>
                      </a:lnTo>
                      <a:lnTo>
                        <a:pt x="3326" y="19702"/>
                      </a:lnTo>
                      <a:lnTo>
                        <a:pt x="3560" y="19684"/>
                      </a:lnTo>
                      <a:lnTo>
                        <a:pt x="3775" y="19630"/>
                      </a:lnTo>
                      <a:lnTo>
                        <a:pt x="3991" y="19558"/>
                      </a:lnTo>
                      <a:lnTo>
                        <a:pt x="4207" y="19486"/>
                      </a:lnTo>
                      <a:lnTo>
                        <a:pt x="4422" y="19414"/>
                      </a:lnTo>
                      <a:lnTo>
                        <a:pt x="4620" y="19307"/>
                      </a:lnTo>
                      <a:lnTo>
                        <a:pt x="4818" y="19199"/>
                      </a:lnTo>
                      <a:lnTo>
                        <a:pt x="4998" y="19091"/>
                      </a:lnTo>
                      <a:lnTo>
                        <a:pt x="5177" y="18965"/>
                      </a:lnTo>
                      <a:lnTo>
                        <a:pt x="5357" y="18821"/>
                      </a:lnTo>
                      <a:lnTo>
                        <a:pt x="5519" y="18677"/>
                      </a:lnTo>
                      <a:lnTo>
                        <a:pt x="5663" y="18516"/>
                      </a:lnTo>
                      <a:lnTo>
                        <a:pt x="5807" y="18354"/>
                      </a:lnTo>
                      <a:lnTo>
                        <a:pt x="5950" y="18174"/>
                      </a:lnTo>
                      <a:lnTo>
                        <a:pt x="5627" y="17833"/>
                      </a:lnTo>
                      <a:lnTo>
                        <a:pt x="5303" y="17473"/>
                      </a:lnTo>
                      <a:lnTo>
                        <a:pt x="5016" y="17078"/>
                      </a:lnTo>
                      <a:lnTo>
                        <a:pt x="4746" y="16682"/>
                      </a:lnTo>
                      <a:lnTo>
                        <a:pt x="4458" y="16179"/>
                      </a:lnTo>
                      <a:lnTo>
                        <a:pt x="4189" y="15639"/>
                      </a:lnTo>
                      <a:lnTo>
                        <a:pt x="3955" y="15082"/>
                      </a:lnTo>
                      <a:lnTo>
                        <a:pt x="3775" y="14525"/>
                      </a:lnTo>
                      <a:lnTo>
                        <a:pt x="3613" y="13932"/>
                      </a:lnTo>
                      <a:lnTo>
                        <a:pt x="3560" y="13644"/>
                      </a:lnTo>
                      <a:lnTo>
                        <a:pt x="3506" y="13338"/>
                      </a:lnTo>
                      <a:lnTo>
                        <a:pt x="3470" y="13033"/>
                      </a:lnTo>
                      <a:lnTo>
                        <a:pt x="3434" y="12727"/>
                      </a:lnTo>
                      <a:lnTo>
                        <a:pt x="3416" y="12404"/>
                      </a:lnTo>
                      <a:lnTo>
                        <a:pt x="3416" y="12098"/>
                      </a:lnTo>
                      <a:lnTo>
                        <a:pt x="3416" y="12062"/>
                      </a:lnTo>
                      <a:lnTo>
                        <a:pt x="3434" y="11451"/>
                      </a:lnTo>
                      <a:lnTo>
                        <a:pt x="3506" y="10858"/>
                      </a:lnTo>
                      <a:lnTo>
                        <a:pt x="3595" y="10282"/>
                      </a:lnTo>
                      <a:lnTo>
                        <a:pt x="3739" y="9707"/>
                      </a:lnTo>
                      <a:lnTo>
                        <a:pt x="3847" y="9366"/>
                      </a:lnTo>
                      <a:lnTo>
                        <a:pt x="3955" y="9042"/>
                      </a:lnTo>
                      <a:lnTo>
                        <a:pt x="4099" y="8719"/>
                      </a:lnTo>
                      <a:lnTo>
                        <a:pt x="4243" y="8395"/>
                      </a:lnTo>
                      <a:lnTo>
                        <a:pt x="4386" y="8089"/>
                      </a:lnTo>
                      <a:lnTo>
                        <a:pt x="4548" y="7784"/>
                      </a:lnTo>
                      <a:lnTo>
                        <a:pt x="4728" y="7478"/>
                      </a:lnTo>
                      <a:lnTo>
                        <a:pt x="4926" y="7191"/>
                      </a:lnTo>
                      <a:lnTo>
                        <a:pt x="5123" y="6903"/>
                      </a:lnTo>
                      <a:lnTo>
                        <a:pt x="5339" y="6633"/>
                      </a:lnTo>
                      <a:lnTo>
                        <a:pt x="5555" y="6382"/>
                      </a:lnTo>
                      <a:lnTo>
                        <a:pt x="5789" y="6112"/>
                      </a:lnTo>
                      <a:lnTo>
                        <a:pt x="6022" y="5878"/>
                      </a:lnTo>
                      <a:lnTo>
                        <a:pt x="6274" y="5645"/>
                      </a:lnTo>
                      <a:lnTo>
                        <a:pt x="6544" y="5411"/>
                      </a:lnTo>
                      <a:lnTo>
                        <a:pt x="6813" y="5195"/>
                      </a:lnTo>
                      <a:lnTo>
                        <a:pt x="7083" y="4997"/>
                      </a:lnTo>
                      <a:lnTo>
                        <a:pt x="7370" y="4800"/>
                      </a:lnTo>
                      <a:lnTo>
                        <a:pt x="7676" y="4620"/>
                      </a:lnTo>
                      <a:lnTo>
                        <a:pt x="7964" y="4440"/>
                      </a:lnTo>
                      <a:lnTo>
                        <a:pt x="8287" y="4278"/>
                      </a:lnTo>
                      <a:lnTo>
                        <a:pt x="8593" y="4135"/>
                      </a:lnTo>
                      <a:lnTo>
                        <a:pt x="8916" y="4009"/>
                      </a:lnTo>
                      <a:lnTo>
                        <a:pt x="9258" y="3883"/>
                      </a:lnTo>
                      <a:lnTo>
                        <a:pt x="9582" y="3775"/>
                      </a:lnTo>
                      <a:lnTo>
                        <a:pt x="9923" y="3685"/>
                      </a:lnTo>
                      <a:lnTo>
                        <a:pt x="10265" y="3595"/>
                      </a:lnTo>
                      <a:lnTo>
                        <a:pt x="10624" y="3523"/>
                      </a:lnTo>
                      <a:lnTo>
                        <a:pt x="10984" y="3487"/>
                      </a:lnTo>
                      <a:lnTo>
                        <a:pt x="11343" y="3433"/>
                      </a:lnTo>
                      <a:lnTo>
                        <a:pt x="11703" y="3416"/>
                      </a:lnTo>
                      <a:lnTo>
                        <a:pt x="12512" y="3416"/>
                      </a:lnTo>
                      <a:lnTo>
                        <a:pt x="12961" y="3451"/>
                      </a:lnTo>
                      <a:lnTo>
                        <a:pt x="13393" y="3505"/>
                      </a:lnTo>
                      <a:lnTo>
                        <a:pt x="13824" y="3577"/>
                      </a:lnTo>
                      <a:lnTo>
                        <a:pt x="14237" y="3685"/>
                      </a:lnTo>
                      <a:lnTo>
                        <a:pt x="14651" y="3793"/>
                      </a:lnTo>
                      <a:lnTo>
                        <a:pt x="15046" y="3937"/>
                      </a:lnTo>
                      <a:lnTo>
                        <a:pt x="15442" y="4099"/>
                      </a:lnTo>
                      <a:lnTo>
                        <a:pt x="15819" y="4260"/>
                      </a:lnTo>
                      <a:lnTo>
                        <a:pt x="16197" y="4458"/>
                      </a:lnTo>
                      <a:lnTo>
                        <a:pt x="16556" y="4674"/>
                      </a:lnTo>
                      <a:lnTo>
                        <a:pt x="16916" y="4890"/>
                      </a:lnTo>
                      <a:lnTo>
                        <a:pt x="17257" y="5141"/>
                      </a:lnTo>
                      <a:lnTo>
                        <a:pt x="17581" y="5393"/>
                      </a:lnTo>
                      <a:lnTo>
                        <a:pt x="17887" y="5663"/>
                      </a:lnTo>
                      <a:lnTo>
                        <a:pt x="18192" y="5950"/>
                      </a:lnTo>
                      <a:lnTo>
                        <a:pt x="18480" y="6256"/>
                      </a:lnTo>
                      <a:lnTo>
                        <a:pt x="18749" y="6561"/>
                      </a:lnTo>
                      <a:lnTo>
                        <a:pt x="19019" y="6885"/>
                      </a:lnTo>
                      <a:lnTo>
                        <a:pt x="19253" y="7226"/>
                      </a:lnTo>
                      <a:lnTo>
                        <a:pt x="19486" y="7586"/>
                      </a:lnTo>
                      <a:lnTo>
                        <a:pt x="19684" y="7946"/>
                      </a:lnTo>
                      <a:lnTo>
                        <a:pt x="19882" y="8323"/>
                      </a:lnTo>
                      <a:lnTo>
                        <a:pt x="20044" y="8701"/>
                      </a:lnTo>
                      <a:lnTo>
                        <a:pt x="20206" y="9096"/>
                      </a:lnTo>
                      <a:lnTo>
                        <a:pt x="20349" y="9491"/>
                      </a:lnTo>
                      <a:lnTo>
                        <a:pt x="20457" y="9905"/>
                      </a:lnTo>
                      <a:lnTo>
                        <a:pt x="20565" y="10318"/>
                      </a:lnTo>
                      <a:lnTo>
                        <a:pt x="20637" y="10750"/>
                      </a:lnTo>
                      <a:lnTo>
                        <a:pt x="20691" y="11181"/>
                      </a:lnTo>
                      <a:lnTo>
                        <a:pt x="20727" y="11631"/>
                      </a:lnTo>
                      <a:lnTo>
                        <a:pt x="20727" y="12062"/>
                      </a:lnTo>
                      <a:lnTo>
                        <a:pt x="20727" y="12529"/>
                      </a:lnTo>
                      <a:lnTo>
                        <a:pt x="20691" y="12979"/>
                      </a:lnTo>
                      <a:lnTo>
                        <a:pt x="20619" y="13428"/>
                      </a:lnTo>
                      <a:lnTo>
                        <a:pt x="20547" y="13860"/>
                      </a:lnTo>
                      <a:lnTo>
                        <a:pt x="20439" y="14291"/>
                      </a:lnTo>
                      <a:lnTo>
                        <a:pt x="20313" y="14723"/>
                      </a:lnTo>
                      <a:lnTo>
                        <a:pt x="20170" y="15136"/>
                      </a:lnTo>
                      <a:lnTo>
                        <a:pt x="20008" y="15532"/>
                      </a:lnTo>
                      <a:lnTo>
                        <a:pt x="19828" y="15927"/>
                      </a:lnTo>
                      <a:lnTo>
                        <a:pt x="19630" y="16305"/>
                      </a:lnTo>
                      <a:lnTo>
                        <a:pt x="19397" y="16682"/>
                      </a:lnTo>
                      <a:lnTo>
                        <a:pt x="19163" y="17042"/>
                      </a:lnTo>
                      <a:lnTo>
                        <a:pt x="18911" y="17383"/>
                      </a:lnTo>
                      <a:lnTo>
                        <a:pt x="18642" y="17707"/>
                      </a:lnTo>
                      <a:lnTo>
                        <a:pt x="18354" y="18030"/>
                      </a:lnTo>
                      <a:lnTo>
                        <a:pt x="18048" y="18336"/>
                      </a:lnTo>
                      <a:lnTo>
                        <a:pt x="17743" y="18605"/>
                      </a:lnTo>
                      <a:lnTo>
                        <a:pt x="17419" y="18875"/>
                      </a:lnTo>
                      <a:lnTo>
                        <a:pt x="17096" y="19127"/>
                      </a:lnTo>
                      <a:lnTo>
                        <a:pt x="16754" y="19343"/>
                      </a:lnTo>
                      <a:lnTo>
                        <a:pt x="17096" y="19630"/>
                      </a:lnTo>
                      <a:lnTo>
                        <a:pt x="17419" y="19918"/>
                      </a:lnTo>
                      <a:lnTo>
                        <a:pt x="17725" y="20223"/>
                      </a:lnTo>
                      <a:lnTo>
                        <a:pt x="18012" y="20547"/>
                      </a:lnTo>
                      <a:lnTo>
                        <a:pt x="18300" y="20871"/>
                      </a:lnTo>
                      <a:lnTo>
                        <a:pt x="18552" y="21212"/>
                      </a:lnTo>
                      <a:lnTo>
                        <a:pt x="18803" y="21572"/>
                      </a:lnTo>
                      <a:lnTo>
                        <a:pt x="19037" y="21931"/>
                      </a:lnTo>
                      <a:lnTo>
                        <a:pt x="19397" y="21661"/>
                      </a:lnTo>
                      <a:lnTo>
                        <a:pt x="19756" y="21374"/>
                      </a:lnTo>
                      <a:lnTo>
                        <a:pt x="20098" y="21086"/>
                      </a:lnTo>
                      <a:lnTo>
                        <a:pt x="20421" y="20781"/>
                      </a:lnTo>
                      <a:lnTo>
                        <a:pt x="20853" y="20349"/>
                      </a:lnTo>
                      <a:lnTo>
                        <a:pt x="21248" y="19918"/>
                      </a:lnTo>
                      <a:lnTo>
                        <a:pt x="21626" y="19450"/>
                      </a:lnTo>
                      <a:lnTo>
                        <a:pt x="21985" y="18965"/>
                      </a:lnTo>
                      <a:lnTo>
                        <a:pt x="22309" y="18462"/>
                      </a:lnTo>
                      <a:lnTo>
                        <a:pt x="22614" y="17958"/>
                      </a:lnTo>
                      <a:lnTo>
                        <a:pt x="22884" y="17419"/>
                      </a:lnTo>
                      <a:lnTo>
                        <a:pt x="23154" y="16880"/>
                      </a:lnTo>
                      <a:lnTo>
                        <a:pt x="23369" y="16323"/>
                      </a:lnTo>
                      <a:lnTo>
                        <a:pt x="23567" y="15747"/>
                      </a:lnTo>
                      <a:lnTo>
                        <a:pt x="23747" y="15154"/>
                      </a:lnTo>
                      <a:lnTo>
                        <a:pt x="23891" y="14561"/>
                      </a:lnTo>
                      <a:lnTo>
                        <a:pt x="23999" y="13950"/>
                      </a:lnTo>
                      <a:lnTo>
                        <a:pt x="24088" y="13338"/>
                      </a:lnTo>
                      <a:lnTo>
                        <a:pt x="24124" y="12709"/>
                      </a:lnTo>
                      <a:lnTo>
                        <a:pt x="24142" y="12062"/>
                      </a:lnTo>
                      <a:lnTo>
                        <a:pt x="24124" y="11451"/>
                      </a:lnTo>
                      <a:lnTo>
                        <a:pt x="24088" y="10840"/>
                      </a:lnTo>
                      <a:lnTo>
                        <a:pt x="24016" y="10229"/>
                      </a:lnTo>
                      <a:lnTo>
                        <a:pt x="23909" y="9635"/>
                      </a:lnTo>
                      <a:lnTo>
                        <a:pt x="23765" y="9060"/>
                      </a:lnTo>
                      <a:lnTo>
                        <a:pt x="23603" y="8485"/>
                      </a:lnTo>
                      <a:lnTo>
                        <a:pt x="23405" y="7928"/>
                      </a:lnTo>
                      <a:lnTo>
                        <a:pt x="23190" y="7370"/>
                      </a:lnTo>
                      <a:lnTo>
                        <a:pt x="22956" y="6831"/>
                      </a:lnTo>
                      <a:lnTo>
                        <a:pt x="22686" y="6328"/>
                      </a:lnTo>
                      <a:lnTo>
                        <a:pt x="22399" y="5806"/>
                      </a:lnTo>
                      <a:lnTo>
                        <a:pt x="22075" y="5321"/>
                      </a:lnTo>
                      <a:lnTo>
                        <a:pt x="21751" y="4854"/>
                      </a:lnTo>
                      <a:lnTo>
                        <a:pt x="21392" y="4386"/>
                      </a:lnTo>
                      <a:lnTo>
                        <a:pt x="21014" y="3955"/>
                      </a:lnTo>
                      <a:lnTo>
                        <a:pt x="20601" y="3541"/>
                      </a:lnTo>
                      <a:lnTo>
                        <a:pt x="20188" y="3128"/>
                      </a:lnTo>
                      <a:lnTo>
                        <a:pt x="19756" y="2750"/>
                      </a:lnTo>
                      <a:lnTo>
                        <a:pt x="19289" y="2391"/>
                      </a:lnTo>
                      <a:lnTo>
                        <a:pt x="18821" y="2067"/>
                      </a:lnTo>
                      <a:lnTo>
                        <a:pt x="18336" y="1744"/>
                      </a:lnTo>
                      <a:lnTo>
                        <a:pt x="17833" y="1456"/>
                      </a:lnTo>
                      <a:lnTo>
                        <a:pt x="17311" y="1186"/>
                      </a:lnTo>
                      <a:lnTo>
                        <a:pt x="16772" y="953"/>
                      </a:lnTo>
                      <a:lnTo>
                        <a:pt x="16215" y="737"/>
                      </a:lnTo>
                      <a:lnTo>
                        <a:pt x="15658" y="539"/>
                      </a:lnTo>
                      <a:lnTo>
                        <a:pt x="15082" y="378"/>
                      </a:lnTo>
                      <a:lnTo>
                        <a:pt x="14507" y="234"/>
                      </a:lnTo>
                      <a:lnTo>
                        <a:pt x="13914" y="144"/>
                      </a:lnTo>
                      <a:lnTo>
                        <a:pt x="13303" y="54"/>
                      </a:lnTo>
                      <a:lnTo>
                        <a:pt x="12691" y="18"/>
                      </a:lnTo>
                      <a:lnTo>
                        <a:pt x="12080" y="0"/>
                      </a:lnTo>
                      <a:close/>
                      <a:moveTo>
                        <a:pt x="14076" y="20493"/>
                      </a:moveTo>
                      <a:lnTo>
                        <a:pt x="13644" y="20583"/>
                      </a:lnTo>
                      <a:lnTo>
                        <a:pt x="13195" y="20655"/>
                      </a:lnTo>
                      <a:lnTo>
                        <a:pt x="12763" y="20709"/>
                      </a:lnTo>
                      <a:lnTo>
                        <a:pt x="12296" y="20727"/>
                      </a:lnTo>
                      <a:lnTo>
                        <a:pt x="12224" y="21176"/>
                      </a:lnTo>
                      <a:lnTo>
                        <a:pt x="12116" y="21626"/>
                      </a:lnTo>
                      <a:lnTo>
                        <a:pt x="11990" y="22057"/>
                      </a:lnTo>
                      <a:lnTo>
                        <a:pt x="11847" y="22488"/>
                      </a:lnTo>
                      <a:lnTo>
                        <a:pt x="11685" y="22902"/>
                      </a:lnTo>
                      <a:lnTo>
                        <a:pt x="11505" y="23315"/>
                      </a:lnTo>
                      <a:lnTo>
                        <a:pt x="11307" y="23711"/>
                      </a:lnTo>
                      <a:lnTo>
                        <a:pt x="11092" y="24106"/>
                      </a:lnTo>
                      <a:lnTo>
                        <a:pt x="11577" y="24124"/>
                      </a:lnTo>
                      <a:lnTo>
                        <a:pt x="12080" y="24142"/>
                      </a:lnTo>
                      <a:lnTo>
                        <a:pt x="12566" y="24124"/>
                      </a:lnTo>
                      <a:lnTo>
                        <a:pt x="13069" y="24106"/>
                      </a:lnTo>
                      <a:lnTo>
                        <a:pt x="13554" y="24052"/>
                      </a:lnTo>
                      <a:lnTo>
                        <a:pt x="14040" y="23980"/>
                      </a:lnTo>
                      <a:lnTo>
                        <a:pt x="14525" y="23891"/>
                      </a:lnTo>
                      <a:lnTo>
                        <a:pt x="14992" y="23783"/>
                      </a:lnTo>
                      <a:lnTo>
                        <a:pt x="15460" y="23657"/>
                      </a:lnTo>
                      <a:lnTo>
                        <a:pt x="15909" y="23513"/>
                      </a:lnTo>
                      <a:lnTo>
                        <a:pt x="15891" y="23297"/>
                      </a:lnTo>
                      <a:lnTo>
                        <a:pt x="15855" y="23064"/>
                      </a:lnTo>
                      <a:lnTo>
                        <a:pt x="15801" y="22848"/>
                      </a:lnTo>
                      <a:lnTo>
                        <a:pt x="15747" y="22614"/>
                      </a:lnTo>
                      <a:lnTo>
                        <a:pt x="15658" y="22398"/>
                      </a:lnTo>
                      <a:lnTo>
                        <a:pt x="15586" y="22201"/>
                      </a:lnTo>
                      <a:lnTo>
                        <a:pt x="15478" y="21985"/>
                      </a:lnTo>
                      <a:lnTo>
                        <a:pt x="15370" y="21787"/>
                      </a:lnTo>
                      <a:lnTo>
                        <a:pt x="15244" y="21608"/>
                      </a:lnTo>
                      <a:lnTo>
                        <a:pt x="15118" y="21410"/>
                      </a:lnTo>
                      <a:lnTo>
                        <a:pt x="14956" y="21230"/>
                      </a:lnTo>
                      <a:lnTo>
                        <a:pt x="14813" y="21068"/>
                      </a:lnTo>
                      <a:lnTo>
                        <a:pt x="14633" y="20906"/>
                      </a:lnTo>
                      <a:lnTo>
                        <a:pt x="14471" y="20763"/>
                      </a:lnTo>
                      <a:lnTo>
                        <a:pt x="14273" y="20619"/>
                      </a:lnTo>
                      <a:lnTo>
                        <a:pt x="14076" y="20493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1345;p31">
                <a:extLst>
                  <a:ext uri="{FF2B5EF4-FFF2-40B4-BE49-F238E27FC236}">
                    <a16:creationId xmlns:a16="http://schemas.microsoft.com/office/drawing/2014/main" id="{4A3E88AA-C198-13D4-F9C9-CB754B861C85}"/>
                  </a:ext>
                </a:extLst>
              </p:cNvPr>
              <p:cNvSpPr/>
              <p:nvPr/>
            </p:nvSpPr>
            <p:spPr>
              <a:xfrm>
                <a:off x="2727700" y="2699500"/>
                <a:ext cx="140400" cy="1404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73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800" b="1" kern="1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Povezivanje sa SSL enkripcijom putem cli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AD47D-8E14-1814-1129-139B829D24B7}"/>
              </a:ext>
            </a:extLst>
          </p:cNvPr>
          <p:cNvSpPr txBox="1"/>
          <p:nvPr/>
        </p:nvSpPr>
        <p:spPr>
          <a:xfrm>
            <a:off x="550190" y="1134497"/>
            <a:ext cx="4889716" cy="1330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 povezivanje cqlsh-a sa omogućenim šifrovanjem, potrebno je kreirati .cqlshrc datoteku u korisničkom direktorijumu.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Pokrenimo cqlsh da bismo se povezali sa Cassandra serverom: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91336-10F9-F584-1C1B-5BC6C5FE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35" y="1020190"/>
            <a:ext cx="2295036" cy="1291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1BCAA3-7433-5E33-7E4E-21D9638E5342}"/>
              </a:ext>
            </a:extLst>
          </p:cNvPr>
          <p:cNvSpPr txBox="1"/>
          <p:nvPr/>
        </p:nvSpPr>
        <p:spPr>
          <a:xfrm>
            <a:off x="727133" y="2465246"/>
            <a:ext cx="5681416" cy="115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SSL_CERTFILE=/home/impadmin/source/keys/publickey.cer</a:t>
            </a: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SSL_VALIDATE=$CASSANDRA_HOME/bin/cqlsh -3 -t cqlshlib.ssl.ssl_transport_factory</a:t>
            </a: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>
              <a:solidFill>
                <a:srgbClr val="66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2AFED-FE98-425C-266C-7CF1FE6D40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6"/>
          <a:stretch/>
        </p:blipFill>
        <p:spPr>
          <a:xfrm>
            <a:off x="833034" y="3400013"/>
            <a:ext cx="5943600" cy="350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DB81B-4526-DA59-1650-E0515BE9E8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/>
          <a:stretch/>
        </p:blipFill>
        <p:spPr>
          <a:xfrm>
            <a:off x="833034" y="3704242"/>
            <a:ext cx="5943600" cy="1286807"/>
          </a:xfrm>
          <a:prstGeom prst="rect">
            <a:avLst/>
          </a:prstGeom>
        </p:spPr>
      </p:pic>
      <p:grpSp>
        <p:nvGrpSpPr>
          <p:cNvPr id="10" name="Google Shape;1311;p31">
            <a:extLst>
              <a:ext uri="{FF2B5EF4-FFF2-40B4-BE49-F238E27FC236}">
                <a16:creationId xmlns:a16="http://schemas.microsoft.com/office/drawing/2014/main" id="{AD399B28-D730-ED59-AD3F-FDF129C8BD40}"/>
              </a:ext>
            </a:extLst>
          </p:cNvPr>
          <p:cNvGrpSpPr/>
          <p:nvPr/>
        </p:nvGrpSpPr>
        <p:grpSpPr>
          <a:xfrm>
            <a:off x="6682203" y="2278918"/>
            <a:ext cx="1357700" cy="1458350"/>
            <a:chOff x="889825" y="2099006"/>
            <a:chExt cx="1357700" cy="1458350"/>
          </a:xfrm>
        </p:grpSpPr>
        <p:grpSp>
          <p:nvGrpSpPr>
            <p:cNvPr id="11" name="Google Shape;1312;p31">
              <a:extLst>
                <a:ext uri="{FF2B5EF4-FFF2-40B4-BE49-F238E27FC236}">
                  <a16:creationId xmlns:a16="http://schemas.microsoft.com/office/drawing/2014/main" id="{B40AB13B-DD27-A1D5-FF48-8800983B2855}"/>
                </a:ext>
              </a:extLst>
            </p:cNvPr>
            <p:cNvGrpSpPr/>
            <p:nvPr/>
          </p:nvGrpSpPr>
          <p:grpSpPr>
            <a:xfrm>
              <a:off x="889825" y="2099006"/>
              <a:ext cx="959050" cy="1458350"/>
              <a:chOff x="335850" y="1962950"/>
              <a:chExt cx="959050" cy="1458350"/>
            </a:xfrm>
          </p:grpSpPr>
          <p:sp>
            <p:nvSpPr>
              <p:cNvPr id="14" name="Google Shape;1313;p31">
                <a:extLst>
                  <a:ext uri="{FF2B5EF4-FFF2-40B4-BE49-F238E27FC236}">
                    <a16:creationId xmlns:a16="http://schemas.microsoft.com/office/drawing/2014/main" id="{6BD1DC8C-9AC1-A230-7767-431E1491DD0C}"/>
                  </a:ext>
                </a:extLst>
              </p:cNvPr>
              <p:cNvSpPr/>
              <p:nvPr/>
            </p:nvSpPr>
            <p:spPr>
              <a:xfrm>
                <a:off x="553800" y="2278425"/>
                <a:ext cx="741100" cy="1142875"/>
              </a:xfrm>
              <a:custGeom>
                <a:avLst/>
                <a:gdLst/>
                <a:ahLst/>
                <a:cxnLst/>
                <a:rect l="l" t="t" r="r" b="b"/>
                <a:pathLst>
                  <a:path w="29644" h="45715" extrusionOk="0">
                    <a:moveTo>
                      <a:pt x="2104" y="1"/>
                    </a:moveTo>
                    <a:lnTo>
                      <a:pt x="1870" y="36"/>
                    </a:lnTo>
                    <a:lnTo>
                      <a:pt x="1654" y="90"/>
                    </a:lnTo>
                    <a:lnTo>
                      <a:pt x="1439" y="180"/>
                    </a:lnTo>
                    <a:lnTo>
                      <a:pt x="1223" y="270"/>
                    </a:lnTo>
                    <a:lnTo>
                      <a:pt x="1025" y="396"/>
                    </a:lnTo>
                    <a:lnTo>
                      <a:pt x="845" y="522"/>
                    </a:lnTo>
                    <a:lnTo>
                      <a:pt x="684" y="684"/>
                    </a:lnTo>
                    <a:lnTo>
                      <a:pt x="540" y="845"/>
                    </a:lnTo>
                    <a:lnTo>
                      <a:pt x="396" y="1025"/>
                    </a:lnTo>
                    <a:lnTo>
                      <a:pt x="288" y="1223"/>
                    </a:lnTo>
                    <a:lnTo>
                      <a:pt x="180" y="1421"/>
                    </a:lnTo>
                    <a:lnTo>
                      <a:pt x="108" y="1636"/>
                    </a:lnTo>
                    <a:lnTo>
                      <a:pt x="54" y="1870"/>
                    </a:lnTo>
                    <a:lnTo>
                      <a:pt x="18" y="2104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18" y="43611"/>
                    </a:lnTo>
                    <a:lnTo>
                      <a:pt x="54" y="43845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6" y="44690"/>
                    </a:lnTo>
                    <a:lnTo>
                      <a:pt x="540" y="44869"/>
                    </a:lnTo>
                    <a:lnTo>
                      <a:pt x="684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3" y="45445"/>
                    </a:lnTo>
                    <a:lnTo>
                      <a:pt x="1439" y="45535"/>
                    </a:lnTo>
                    <a:lnTo>
                      <a:pt x="1654" y="45624"/>
                    </a:lnTo>
                    <a:lnTo>
                      <a:pt x="1870" y="45678"/>
                    </a:lnTo>
                    <a:lnTo>
                      <a:pt x="2104" y="45714"/>
                    </a:lnTo>
                    <a:lnTo>
                      <a:pt x="27540" y="45714"/>
                    </a:lnTo>
                    <a:lnTo>
                      <a:pt x="27774" y="45678"/>
                    </a:lnTo>
                    <a:lnTo>
                      <a:pt x="28008" y="45624"/>
                    </a:lnTo>
                    <a:lnTo>
                      <a:pt x="28223" y="45535"/>
                    </a:lnTo>
                    <a:lnTo>
                      <a:pt x="28421" y="45445"/>
                    </a:lnTo>
                    <a:lnTo>
                      <a:pt x="28619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8" y="44690"/>
                    </a:lnTo>
                    <a:lnTo>
                      <a:pt x="29374" y="44492"/>
                    </a:lnTo>
                    <a:lnTo>
                      <a:pt x="29464" y="44294"/>
                    </a:lnTo>
                    <a:lnTo>
                      <a:pt x="29553" y="44078"/>
                    </a:lnTo>
                    <a:lnTo>
                      <a:pt x="29607" y="43845"/>
                    </a:lnTo>
                    <a:lnTo>
                      <a:pt x="29643" y="43611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4"/>
                    </a:lnTo>
                    <a:lnTo>
                      <a:pt x="29607" y="1870"/>
                    </a:lnTo>
                    <a:lnTo>
                      <a:pt x="29553" y="1636"/>
                    </a:lnTo>
                    <a:lnTo>
                      <a:pt x="29464" y="1421"/>
                    </a:lnTo>
                    <a:lnTo>
                      <a:pt x="29374" y="1223"/>
                    </a:lnTo>
                    <a:lnTo>
                      <a:pt x="29248" y="1025"/>
                    </a:lnTo>
                    <a:lnTo>
                      <a:pt x="29122" y="845"/>
                    </a:lnTo>
                    <a:lnTo>
                      <a:pt x="28960" y="684"/>
                    </a:lnTo>
                    <a:lnTo>
                      <a:pt x="28798" y="522"/>
                    </a:lnTo>
                    <a:lnTo>
                      <a:pt x="28619" y="396"/>
                    </a:lnTo>
                    <a:lnTo>
                      <a:pt x="28421" y="270"/>
                    </a:lnTo>
                    <a:lnTo>
                      <a:pt x="28223" y="180"/>
                    </a:lnTo>
                    <a:lnTo>
                      <a:pt x="28008" y="90"/>
                    </a:lnTo>
                    <a:lnTo>
                      <a:pt x="27774" y="36"/>
                    </a:lnTo>
                    <a:lnTo>
                      <a:pt x="275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14;p31">
                <a:extLst>
                  <a:ext uri="{FF2B5EF4-FFF2-40B4-BE49-F238E27FC236}">
                    <a16:creationId xmlns:a16="http://schemas.microsoft.com/office/drawing/2014/main" id="{FE96B4BB-7FC4-3DC5-C358-C07D221F1C66}"/>
                  </a:ext>
                </a:extLst>
              </p:cNvPr>
              <p:cNvSpPr/>
              <p:nvPr/>
            </p:nvSpPr>
            <p:spPr>
              <a:xfrm>
                <a:off x="657175" y="2375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15;p31">
                <a:extLst>
                  <a:ext uri="{FF2B5EF4-FFF2-40B4-BE49-F238E27FC236}">
                    <a16:creationId xmlns:a16="http://schemas.microsoft.com/office/drawing/2014/main" id="{AF8026EB-A7A0-AE68-ED26-FA30FE3A79A1}"/>
                  </a:ext>
                </a:extLst>
              </p:cNvPr>
              <p:cNvSpPr/>
              <p:nvPr/>
            </p:nvSpPr>
            <p:spPr>
              <a:xfrm>
                <a:off x="657175" y="24766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16;p31">
                <a:extLst>
                  <a:ext uri="{FF2B5EF4-FFF2-40B4-BE49-F238E27FC236}">
                    <a16:creationId xmlns:a16="http://schemas.microsoft.com/office/drawing/2014/main" id="{ECA9815A-F940-46D4-9EFB-813E030BB84F}"/>
                  </a:ext>
                </a:extLst>
              </p:cNvPr>
              <p:cNvSpPr/>
              <p:nvPr/>
            </p:nvSpPr>
            <p:spPr>
              <a:xfrm>
                <a:off x="657175" y="2577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17;p31">
                <a:extLst>
                  <a:ext uri="{FF2B5EF4-FFF2-40B4-BE49-F238E27FC236}">
                    <a16:creationId xmlns:a16="http://schemas.microsoft.com/office/drawing/2014/main" id="{3C6165F0-1562-1531-AF66-39AE10BAC6D5}"/>
                  </a:ext>
                </a:extLst>
              </p:cNvPr>
              <p:cNvSpPr/>
              <p:nvPr/>
            </p:nvSpPr>
            <p:spPr>
              <a:xfrm>
                <a:off x="657175" y="26779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90"/>
                    </a:lnTo>
                    <a:lnTo>
                      <a:pt x="21769" y="1690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18;p31">
                <a:extLst>
                  <a:ext uri="{FF2B5EF4-FFF2-40B4-BE49-F238E27FC236}">
                    <a16:creationId xmlns:a16="http://schemas.microsoft.com/office/drawing/2014/main" id="{AD364807-C387-6585-451A-393B25A97C69}"/>
                  </a:ext>
                </a:extLst>
              </p:cNvPr>
              <p:cNvSpPr/>
              <p:nvPr/>
            </p:nvSpPr>
            <p:spPr>
              <a:xfrm>
                <a:off x="657175" y="277907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3" y="0"/>
                    </a:moveTo>
                    <a:lnTo>
                      <a:pt x="611" y="18"/>
                    </a:ln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60"/>
                    </a:lnTo>
                    <a:lnTo>
                      <a:pt x="54" y="503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3"/>
                    </a:lnTo>
                    <a:lnTo>
                      <a:pt x="22255" y="360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18"/>
                    </a:lnTo>
                    <a:lnTo>
                      <a:pt x="21625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19;p31">
                <a:extLst>
                  <a:ext uri="{FF2B5EF4-FFF2-40B4-BE49-F238E27FC236}">
                    <a16:creationId xmlns:a16="http://schemas.microsoft.com/office/drawing/2014/main" id="{59AF9A2E-44CE-8BE2-80F7-B0F721728A54}"/>
                  </a:ext>
                </a:extLst>
              </p:cNvPr>
              <p:cNvSpPr/>
              <p:nvPr/>
            </p:nvSpPr>
            <p:spPr>
              <a:xfrm>
                <a:off x="657175" y="2879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20;p31">
                <a:extLst>
                  <a:ext uri="{FF2B5EF4-FFF2-40B4-BE49-F238E27FC236}">
                    <a16:creationId xmlns:a16="http://schemas.microsoft.com/office/drawing/2014/main" id="{D40A3058-839E-0B28-EBFE-BAC29B90D71A}"/>
                  </a:ext>
                </a:extLst>
              </p:cNvPr>
              <p:cNvSpPr/>
              <p:nvPr/>
            </p:nvSpPr>
            <p:spPr>
              <a:xfrm>
                <a:off x="657175" y="2980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39"/>
                    </a:lnTo>
                    <a:lnTo>
                      <a:pt x="342" y="1546"/>
                    </a:lnTo>
                    <a:lnTo>
                      <a:pt x="467" y="1636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36"/>
                    </a:lnTo>
                    <a:lnTo>
                      <a:pt x="22057" y="1546"/>
                    </a:lnTo>
                    <a:lnTo>
                      <a:pt x="22165" y="1439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2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21;p31">
                <a:extLst>
                  <a:ext uri="{FF2B5EF4-FFF2-40B4-BE49-F238E27FC236}">
                    <a16:creationId xmlns:a16="http://schemas.microsoft.com/office/drawing/2014/main" id="{DA21F1FD-F507-C68C-79F7-9B528F5BE229}"/>
                  </a:ext>
                </a:extLst>
              </p:cNvPr>
              <p:cNvSpPr/>
              <p:nvPr/>
            </p:nvSpPr>
            <p:spPr>
              <a:xfrm>
                <a:off x="657175" y="3081525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611" y="0"/>
                    </a:moveTo>
                    <a:lnTo>
                      <a:pt x="467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0" y="665"/>
                    </a:lnTo>
                    <a:lnTo>
                      <a:pt x="0" y="845"/>
                    </a:lnTo>
                    <a:lnTo>
                      <a:pt x="0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0" y="1007"/>
                    </a:lnTo>
                    <a:lnTo>
                      <a:pt x="22398" y="845"/>
                    </a:lnTo>
                    <a:lnTo>
                      <a:pt x="22380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3" y="54"/>
                    </a:lnTo>
                    <a:lnTo>
                      <a:pt x="21769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22;p31">
                <a:extLst>
                  <a:ext uri="{FF2B5EF4-FFF2-40B4-BE49-F238E27FC236}">
                    <a16:creationId xmlns:a16="http://schemas.microsoft.com/office/drawing/2014/main" id="{41869A94-C591-547D-5547-19503618E7DD}"/>
                  </a:ext>
                </a:extLst>
              </p:cNvPr>
              <p:cNvSpPr/>
              <p:nvPr/>
            </p:nvSpPr>
            <p:spPr>
              <a:xfrm>
                <a:off x="657175" y="3182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66"/>
                    </a:lnTo>
                    <a:lnTo>
                      <a:pt x="0" y="846"/>
                    </a:lnTo>
                    <a:lnTo>
                      <a:pt x="0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9"/>
                    </a:lnTo>
                    <a:lnTo>
                      <a:pt x="611" y="1673"/>
                    </a:lnTo>
                    <a:lnTo>
                      <a:pt x="773" y="1691"/>
                    </a:lnTo>
                    <a:lnTo>
                      <a:pt x="21625" y="1691"/>
                    </a:lnTo>
                    <a:lnTo>
                      <a:pt x="21769" y="1673"/>
                    </a:lnTo>
                    <a:lnTo>
                      <a:pt x="21913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08"/>
                    </a:lnTo>
                    <a:lnTo>
                      <a:pt x="22398" y="846"/>
                    </a:lnTo>
                    <a:lnTo>
                      <a:pt x="22380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23;p31">
                <a:extLst>
                  <a:ext uri="{FF2B5EF4-FFF2-40B4-BE49-F238E27FC236}">
                    <a16:creationId xmlns:a16="http://schemas.microsoft.com/office/drawing/2014/main" id="{1C037B6D-1DAA-FECA-7644-FC8E3582C178}"/>
                  </a:ext>
                </a:extLst>
              </p:cNvPr>
              <p:cNvSpPr/>
              <p:nvPr/>
            </p:nvSpPr>
            <p:spPr>
              <a:xfrm>
                <a:off x="657175" y="3282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3" y="1"/>
                    </a:moveTo>
                    <a:lnTo>
                      <a:pt x="611" y="19"/>
                    </a:lnTo>
                    <a:lnTo>
                      <a:pt x="467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0" y="684"/>
                    </a:lnTo>
                    <a:lnTo>
                      <a:pt x="0" y="845"/>
                    </a:lnTo>
                    <a:lnTo>
                      <a:pt x="0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7" y="1618"/>
                    </a:lnTo>
                    <a:lnTo>
                      <a:pt x="611" y="1672"/>
                    </a:lnTo>
                    <a:lnTo>
                      <a:pt x="773" y="1690"/>
                    </a:lnTo>
                    <a:lnTo>
                      <a:pt x="21625" y="1690"/>
                    </a:lnTo>
                    <a:lnTo>
                      <a:pt x="21769" y="1672"/>
                    </a:lnTo>
                    <a:lnTo>
                      <a:pt x="21913" y="1618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0" y="1025"/>
                    </a:lnTo>
                    <a:lnTo>
                      <a:pt x="22398" y="845"/>
                    </a:lnTo>
                    <a:lnTo>
                      <a:pt x="22380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3" y="73"/>
                    </a:lnTo>
                    <a:lnTo>
                      <a:pt x="21769" y="19"/>
                    </a:lnTo>
                    <a:lnTo>
                      <a:pt x="21625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24;p31">
                <a:extLst>
                  <a:ext uri="{FF2B5EF4-FFF2-40B4-BE49-F238E27FC236}">
                    <a16:creationId xmlns:a16="http://schemas.microsoft.com/office/drawing/2014/main" id="{84C0CF8F-F82B-283D-8EDB-500BEAB2819A}"/>
                  </a:ext>
                </a:extLst>
              </p:cNvPr>
              <p:cNvSpPr/>
              <p:nvPr/>
            </p:nvSpPr>
            <p:spPr>
              <a:xfrm>
                <a:off x="335850" y="2207425"/>
                <a:ext cx="741075" cy="1143325"/>
              </a:xfrm>
              <a:custGeom>
                <a:avLst/>
                <a:gdLst/>
                <a:ahLst/>
                <a:cxnLst/>
                <a:rect l="l" t="t" r="r" b="b"/>
                <a:pathLst>
                  <a:path w="29643" h="45733" extrusionOk="0">
                    <a:moveTo>
                      <a:pt x="2103" y="0"/>
                    </a:moveTo>
                    <a:lnTo>
                      <a:pt x="1870" y="36"/>
                    </a:lnTo>
                    <a:lnTo>
                      <a:pt x="1636" y="108"/>
                    </a:lnTo>
                    <a:lnTo>
                      <a:pt x="1420" y="180"/>
                    </a:lnTo>
                    <a:lnTo>
                      <a:pt x="1222" y="288"/>
                    </a:lnTo>
                    <a:lnTo>
                      <a:pt x="1025" y="396"/>
                    </a:lnTo>
                    <a:lnTo>
                      <a:pt x="845" y="540"/>
                    </a:lnTo>
                    <a:lnTo>
                      <a:pt x="683" y="683"/>
                    </a:lnTo>
                    <a:lnTo>
                      <a:pt x="539" y="845"/>
                    </a:lnTo>
                    <a:lnTo>
                      <a:pt x="395" y="1025"/>
                    </a:lnTo>
                    <a:lnTo>
                      <a:pt x="288" y="1223"/>
                    </a:lnTo>
                    <a:lnTo>
                      <a:pt x="180" y="1420"/>
                    </a:lnTo>
                    <a:lnTo>
                      <a:pt x="108" y="1636"/>
                    </a:lnTo>
                    <a:lnTo>
                      <a:pt x="36" y="1870"/>
                    </a:lnTo>
                    <a:lnTo>
                      <a:pt x="0" y="2103"/>
                    </a:lnTo>
                    <a:lnTo>
                      <a:pt x="0" y="2337"/>
                    </a:lnTo>
                    <a:lnTo>
                      <a:pt x="0" y="43377"/>
                    </a:lnTo>
                    <a:lnTo>
                      <a:pt x="0" y="43629"/>
                    </a:lnTo>
                    <a:lnTo>
                      <a:pt x="36" y="43862"/>
                    </a:lnTo>
                    <a:lnTo>
                      <a:pt x="108" y="44078"/>
                    </a:lnTo>
                    <a:lnTo>
                      <a:pt x="180" y="44294"/>
                    </a:lnTo>
                    <a:lnTo>
                      <a:pt x="288" y="44492"/>
                    </a:lnTo>
                    <a:lnTo>
                      <a:pt x="395" y="44689"/>
                    </a:lnTo>
                    <a:lnTo>
                      <a:pt x="539" y="44869"/>
                    </a:lnTo>
                    <a:lnTo>
                      <a:pt x="683" y="45031"/>
                    </a:lnTo>
                    <a:lnTo>
                      <a:pt x="845" y="45193"/>
                    </a:lnTo>
                    <a:lnTo>
                      <a:pt x="1025" y="45319"/>
                    </a:lnTo>
                    <a:lnTo>
                      <a:pt x="1222" y="45444"/>
                    </a:lnTo>
                    <a:lnTo>
                      <a:pt x="1420" y="45534"/>
                    </a:lnTo>
                    <a:lnTo>
                      <a:pt x="1636" y="45624"/>
                    </a:lnTo>
                    <a:lnTo>
                      <a:pt x="1870" y="45678"/>
                    </a:lnTo>
                    <a:lnTo>
                      <a:pt x="2103" y="45714"/>
                    </a:lnTo>
                    <a:lnTo>
                      <a:pt x="2337" y="45732"/>
                    </a:lnTo>
                    <a:lnTo>
                      <a:pt x="27306" y="45732"/>
                    </a:lnTo>
                    <a:lnTo>
                      <a:pt x="27540" y="45714"/>
                    </a:lnTo>
                    <a:lnTo>
                      <a:pt x="27773" y="45678"/>
                    </a:lnTo>
                    <a:lnTo>
                      <a:pt x="28007" y="45624"/>
                    </a:lnTo>
                    <a:lnTo>
                      <a:pt x="28223" y="45534"/>
                    </a:lnTo>
                    <a:lnTo>
                      <a:pt x="28420" y="45444"/>
                    </a:lnTo>
                    <a:lnTo>
                      <a:pt x="28618" y="45319"/>
                    </a:lnTo>
                    <a:lnTo>
                      <a:pt x="28798" y="45193"/>
                    </a:lnTo>
                    <a:lnTo>
                      <a:pt x="28960" y="45031"/>
                    </a:lnTo>
                    <a:lnTo>
                      <a:pt x="29122" y="44869"/>
                    </a:lnTo>
                    <a:lnTo>
                      <a:pt x="29247" y="44689"/>
                    </a:lnTo>
                    <a:lnTo>
                      <a:pt x="29373" y="44492"/>
                    </a:lnTo>
                    <a:lnTo>
                      <a:pt x="29463" y="44294"/>
                    </a:lnTo>
                    <a:lnTo>
                      <a:pt x="29535" y="44078"/>
                    </a:lnTo>
                    <a:lnTo>
                      <a:pt x="29607" y="43862"/>
                    </a:lnTo>
                    <a:lnTo>
                      <a:pt x="29643" y="43629"/>
                    </a:lnTo>
                    <a:lnTo>
                      <a:pt x="29643" y="43377"/>
                    </a:lnTo>
                    <a:lnTo>
                      <a:pt x="29643" y="2337"/>
                    </a:lnTo>
                    <a:lnTo>
                      <a:pt x="29643" y="2103"/>
                    </a:lnTo>
                    <a:lnTo>
                      <a:pt x="29607" y="1870"/>
                    </a:lnTo>
                    <a:lnTo>
                      <a:pt x="29535" y="1636"/>
                    </a:lnTo>
                    <a:lnTo>
                      <a:pt x="29463" y="1420"/>
                    </a:lnTo>
                    <a:lnTo>
                      <a:pt x="29373" y="1223"/>
                    </a:lnTo>
                    <a:lnTo>
                      <a:pt x="29247" y="1025"/>
                    </a:lnTo>
                    <a:lnTo>
                      <a:pt x="29122" y="845"/>
                    </a:lnTo>
                    <a:lnTo>
                      <a:pt x="28960" y="683"/>
                    </a:lnTo>
                    <a:lnTo>
                      <a:pt x="28798" y="540"/>
                    </a:lnTo>
                    <a:lnTo>
                      <a:pt x="28618" y="396"/>
                    </a:lnTo>
                    <a:lnTo>
                      <a:pt x="28420" y="288"/>
                    </a:lnTo>
                    <a:lnTo>
                      <a:pt x="28223" y="180"/>
                    </a:lnTo>
                    <a:lnTo>
                      <a:pt x="28007" y="108"/>
                    </a:lnTo>
                    <a:lnTo>
                      <a:pt x="27773" y="36"/>
                    </a:lnTo>
                    <a:lnTo>
                      <a:pt x="2754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25;p31">
                <a:extLst>
                  <a:ext uri="{FF2B5EF4-FFF2-40B4-BE49-F238E27FC236}">
                    <a16:creationId xmlns:a16="http://schemas.microsoft.com/office/drawing/2014/main" id="{40BF8CEA-CE2A-0CAF-05B1-3BB84B4BDDED}"/>
                  </a:ext>
                </a:extLst>
              </p:cNvPr>
              <p:cNvSpPr/>
              <p:nvPr/>
            </p:nvSpPr>
            <p:spPr>
              <a:xfrm>
                <a:off x="439200" y="230495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1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21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26;p31">
                <a:extLst>
                  <a:ext uri="{FF2B5EF4-FFF2-40B4-BE49-F238E27FC236}">
                    <a16:creationId xmlns:a16="http://schemas.microsoft.com/office/drawing/2014/main" id="{C0BF1774-677D-8403-6A08-A5CD121B66D5}"/>
                  </a:ext>
                </a:extLst>
              </p:cNvPr>
              <p:cNvSpPr/>
              <p:nvPr/>
            </p:nvSpPr>
            <p:spPr>
              <a:xfrm>
                <a:off x="439200" y="24056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27;p31">
                <a:extLst>
                  <a:ext uri="{FF2B5EF4-FFF2-40B4-BE49-F238E27FC236}">
                    <a16:creationId xmlns:a16="http://schemas.microsoft.com/office/drawing/2014/main" id="{A0A1D844-3BDD-9D2D-EF8D-8C1A1E4F036F}"/>
                  </a:ext>
                </a:extLst>
              </p:cNvPr>
              <p:cNvSpPr/>
              <p:nvPr/>
            </p:nvSpPr>
            <p:spPr>
              <a:xfrm>
                <a:off x="439200" y="25062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7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7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28;p31">
                <a:extLst>
                  <a:ext uri="{FF2B5EF4-FFF2-40B4-BE49-F238E27FC236}">
                    <a16:creationId xmlns:a16="http://schemas.microsoft.com/office/drawing/2014/main" id="{7374814D-90EB-11E4-83F1-A8F4C7323BF5}"/>
                  </a:ext>
                </a:extLst>
              </p:cNvPr>
              <p:cNvSpPr/>
              <p:nvPr/>
            </p:nvSpPr>
            <p:spPr>
              <a:xfrm>
                <a:off x="439200" y="2607400"/>
                <a:ext cx="55997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0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54"/>
                    </a:lnTo>
                    <a:lnTo>
                      <a:pt x="342" y="144"/>
                    </a:lnTo>
                    <a:lnTo>
                      <a:pt x="216" y="234"/>
                    </a:lnTo>
                    <a:lnTo>
                      <a:pt x="126" y="360"/>
                    </a:lnTo>
                    <a:lnTo>
                      <a:pt x="54" y="504"/>
                    </a:lnTo>
                    <a:lnTo>
                      <a:pt x="1" y="665"/>
                    </a:lnTo>
                    <a:lnTo>
                      <a:pt x="1" y="845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2"/>
                    </a:lnTo>
                    <a:lnTo>
                      <a:pt x="216" y="1438"/>
                    </a:lnTo>
                    <a:lnTo>
                      <a:pt x="342" y="1546"/>
                    </a:lnTo>
                    <a:lnTo>
                      <a:pt x="468" y="1618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8"/>
                    </a:lnTo>
                    <a:lnTo>
                      <a:pt x="22057" y="1546"/>
                    </a:lnTo>
                    <a:lnTo>
                      <a:pt x="22165" y="1438"/>
                    </a:lnTo>
                    <a:lnTo>
                      <a:pt x="22255" y="1312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5"/>
                    </a:lnTo>
                    <a:lnTo>
                      <a:pt x="22381" y="665"/>
                    </a:lnTo>
                    <a:lnTo>
                      <a:pt x="22327" y="504"/>
                    </a:lnTo>
                    <a:lnTo>
                      <a:pt x="22255" y="360"/>
                    </a:lnTo>
                    <a:lnTo>
                      <a:pt x="22165" y="234"/>
                    </a:lnTo>
                    <a:lnTo>
                      <a:pt x="22057" y="144"/>
                    </a:lnTo>
                    <a:lnTo>
                      <a:pt x="21914" y="54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29;p31">
                <a:extLst>
                  <a:ext uri="{FF2B5EF4-FFF2-40B4-BE49-F238E27FC236}">
                    <a16:creationId xmlns:a16="http://schemas.microsoft.com/office/drawing/2014/main" id="{94C4B35C-AEE8-115E-4FF5-A58D75D6437A}"/>
                  </a:ext>
                </a:extLst>
              </p:cNvPr>
              <p:cNvSpPr/>
              <p:nvPr/>
            </p:nvSpPr>
            <p:spPr>
              <a:xfrm>
                <a:off x="439200" y="27080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30;p31">
                <a:extLst>
                  <a:ext uri="{FF2B5EF4-FFF2-40B4-BE49-F238E27FC236}">
                    <a16:creationId xmlns:a16="http://schemas.microsoft.com/office/drawing/2014/main" id="{C253B3D6-F957-4DF4-CEEE-CED8BA90F52F}"/>
                  </a:ext>
                </a:extLst>
              </p:cNvPr>
              <p:cNvSpPr/>
              <p:nvPr/>
            </p:nvSpPr>
            <p:spPr>
              <a:xfrm>
                <a:off x="439200" y="280872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31;p31">
                <a:extLst>
                  <a:ext uri="{FF2B5EF4-FFF2-40B4-BE49-F238E27FC236}">
                    <a16:creationId xmlns:a16="http://schemas.microsoft.com/office/drawing/2014/main" id="{8EAB1EAD-1237-4DC3-4229-3995D41C64FF}"/>
                  </a:ext>
                </a:extLst>
              </p:cNvPr>
              <p:cNvSpPr/>
              <p:nvPr/>
            </p:nvSpPr>
            <p:spPr>
              <a:xfrm>
                <a:off x="439200" y="29094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62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90"/>
                    </a:lnTo>
                    <a:lnTo>
                      <a:pt x="21770" y="1690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62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32;p31">
                <a:extLst>
                  <a:ext uri="{FF2B5EF4-FFF2-40B4-BE49-F238E27FC236}">
                    <a16:creationId xmlns:a16="http://schemas.microsoft.com/office/drawing/2014/main" id="{11E9FA63-3DF3-EE06-4436-123107A58838}"/>
                  </a:ext>
                </a:extLst>
              </p:cNvPr>
              <p:cNvSpPr/>
              <p:nvPr/>
            </p:nvSpPr>
            <p:spPr>
              <a:xfrm>
                <a:off x="439200" y="301050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55"/>
                    </a:lnTo>
                    <a:lnTo>
                      <a:pt x="342" y="145"/>
                    </a:lnTo>
                    <a:lnTo>
                      <a:pt x="216" y="253"/>
                    </a:lnTo>
                    <a:lnTo>
                      <a:pt x="126" y="378"/>
                    </a:lnTo>
                    <a:lnTo>
                      <a:pt x="54" y="504"/>
                    </a:lnTo>
                    <a:lnTo>
                      <a:pt x="1" y="666"/>
                    </a:lnTo>
                    <a:lnTo>
                      <a:pt x="1" y="846"/>
                    </a:lnTo>
                    <a:lnTo>
                      <a:pt x="1" y="1008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3"/>
                    </a:lnTo>
                    <a:lnTo>
                      <a:pt x="774" y="1691"/>
                    </a:lnTo>
                    <a:lnTo>
                      <a:pt x="21626" y="1691"/>
                    </a:lnTo>
                    <a:lnTo>
                      <a:pt x="21770" y="1673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8"/>
                    </a:lnTo>
                    <a:lnTo>
                      <a:pt x="22399" y="846"/>
                    </a:lnTo>
                    <a:lnTo>
                      <a:pt x="22381" y="666"/>
                    </a:lnTo>
                    <a:lnTo>
                      <a:pt x="22327" y="504"/>
                    </a:lnTo>
                    <a:lnTo>
                      <a:pt x="22255" y="378"/>
                    </a:lnTo>
                    <a:lnTo>
                      <a:pt x="22165" y="253"/>
                    </a:lnTo>
                    <a:lnTo>
                      <a:pt x="22057" y="145"/>
                    </a:lnTo>
                    <a:lnTo>
                      <a:pt x="21914" y="55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33;p31">
                <a:extLst>
                  <a:ext uri="{FF2B5EF4-FFF2-40B4-BE49-F238E27FC236}">
                    <a16:creationId xmlns:a16="http://schemas.microsoft.com/office/drawing/2014/main" id="{BF0A5AB1-62A5-BB42-81C0-DAA9C160F7EE}"/>
                  </a:ext>
                </a:extLst>
              </p:cNvPr>
              <p:cNvSpPr/>
              <p:nvPr/>
            </p:nvSpPr>
            <p:spPr>
              <a:xfrm>
                <a:off x="439200" y="3111175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1"/>
                    </a:moveTo>
                    <a:lnTo>
                      <a:pt x="612" y="19"/>
                    </a:lnTo>
                    <a:lnTo>
                      <a:pt x="468" y="73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4"/>
                    </a:lnTo>
                    <a:lnTo>
                      <a:pt x="1" y="846"/>
                    </a:lnTo>
                    <a:lnTo>
                      <a:pt x="1" y="1007"/>
                    </a:lnTo>
                    <a:lnTo>
                      <a:pt x="54" y="1169"/>
                    </a:lnTo>
                    <a:lnTo>
                      <a:pt x="126" y="1313"/>
                    </a:lnTo>
                    <a:lnTo>
                      <a:pt x="216" y="1439"/>
                    </a:lnTo>
                    <a:lnTo>
                      <a:pt x="342" y="1547"/>
                    </a:lnTo>
                    <a:lnTo>
                      <a:pt x="468" y="1619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19"/>
                    </a:lnTo>
                    <a:lnTo>
                      <a:pt x="22057" y="1547"/>
                    </a:lnTo>
                    <a:lnTo>
                      <a:pt x="22165" y="1439"/>
                    </a:lnTo>
                    <a:lnTo>
                      <a:pt x="22255" y="1313"/>
                    </a:lnTo>
                    <a:lnTo>
                      <a:pt x="22327" y="1169"/>
                    </a:lnTo>
                    <a:lnTo>
                      <a:pt x="22381" y="1007"/>
                    </a:lnTo>
                    <a:lnTo>
                      <a:pt x="22399" y="846"/>
                    </a:lnTo>
                    <a:lnTo>
                      <a:pt x="22381" y="684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3"/>
                    </a:lnTo>
                    <a:lnTo>
                      <a:pt x="21770" y="19"/>
                    </a:lnTo>
                    <a:lnTo>
                      <a:pt x="21626" y="1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34;p31">
                <a:extLst>
                  <a:ext uri="{FF2B5EF4-FFF2-40B4-BE49-F238E27FC236}">
                    <a16:creationId xmlns:a16="http://schemas.microsoft.com/office/drawing/2014/main" id="{272D969F-2068-A63F-E037-F49B514396BA}"/>
                  </a:ext>
                </a:extLst>
              </p:cNvPr>
              <p:cNvSpPr/>
              <p:nvPr/>
            </p:nvSpPr>
            <p:spPr>
              <a:xfrm>
                <a:off x="439200" y="3211850"/>
                <a:ext cx="559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2399" h="1691" extrusionOk="0">
                    <a:moveTo>
                      <a:pt x="774" y="0"/>
                    </a:moveTo>
                    <a:lnTo>
                      <a:pt x="612" y="18"/>
                    </a:lnTo>
                    <a:lnTo>
                      <a:pt x="468" y="72"/>
                    </a:lnTo>
                    <a:lnTo>
                      <a:pt x="342" y="144"/>
                    </a:lnTo>
                    <a:lnTo>
                      <a:pt x="216" y="252"/>
                    </a:lnTo>
                    <a:lnTo>
                      <a:pt x="126" y="378"/>
                    </a:lnTo>
                    <a:lnTo>
                      <a:pt x="54" y="522"/>
                    </a:lnTo>
                    <a:lnTo>
                      <a:pt x="1" y="683"/>
                    </a:lnTo>
                    <a:lnTo>
                      <a:pt x="1" y="845"/>
                    </a:lnTo>
                    <a:lnTo>
                      <a:pt x="1" y="1025"/>
                    </a:lnTo>
                    <a:lnTo>
                      <a:pt x="54" y="1187"/>
                    </a:lnTo>
                    <a:lnTo>
                      <a:pt x="126" y="1331"/>
                    </a:lnTo>
                    <a:lnTo>
                      <a:pt x="216" y="1456"/>
                    </a:lnTo>
                    <a:lnTo>
                      <a:pt x="342" y="1546"/>
                    </a:lnTo>
                    <a:lnTo>
                      <a:pt x="468" y="1636"/>
                    </a:lnTo>
                    <a:lnTo>
                      <a:pt x="612" y="1672"/>
                    </a:lnTo>
                    <a:lnTo>
                      <a:pt x="774" y="1690"/>
                    </a:lnTo>
                    <a:lnTo>
                      <a:pt x="21626" y="1690"/>
                    </a:lnTo>
                    <a:lnTo>
                      <a:pt x="21770" y="1672"/>
                    </a:lnTo>
                    <a:lnTo>
                      <a:pt x="21914" y="1636"/>
                    </a:lnTo>
                    <a:lnTo>
                      <a:pt x="22057" y="1546"/>
                    </a:lnTo>
                    <a:lnTo>
                      <a:pt x="22165" y="1456"/>
                    </a:lnTo>
                    <a:lnTo>
                      <a:pt x="22255" y="1331"/>
                    </a:lnTo>
                    <a:lnTo>
                      <a:pt x="22327" y="1187"/>
                    </a:lnTo>
                    <a:lnTo>
                      <a:pt x="22381" y="1025"/>
                    </a:lnTo>
                    <a:lnTo>
                      <a:pt x="22399" y="845"/>
                    </a:lnTo>
                    <a:lnTo>
                      <a:pt x="22381" y="683"/>
                    </a:lnTo>
                    <a:lnTo>
                      <a:pt x="22327" y="522"/>
                    </a:lnTo>
                    <a:lnTo>
                      <a:pt x="22255" y="378"/>
                    </a:lnTo>
                    <a:lnTo>
                      <a:pt x="22165" y="252"/>
                    </a:lnTo>
                    <a:lnTo>
                      <a:pt x="22057" y="144"/>
                    </a:lnTo>
                    <a:lnTo>
                      <a:pt x="21914" y="72"/>
                    </a:lnTo>
                    <a:lnTo>
                      <a:pt x="21770" y="18"/>
                    </a:lnTo>
                    <a:lnTo>
                      <a:pt x="21626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35;p31">
                <a:extLst>
                  <a:ext uri="{FF2B5EF4-FFF2-40B4-BE49-F238E27FC236}">
                    <a16:creationId xmlns:a16="http://schemas.microsoft.com/office/drawing/2014/main" id="{AD155F87-222E-ACB5-8A70-1367568AC61C}"/>
                  </a:ext>
                </a:extLst>
              </p:cNvPr>
              <p:cNvSpPr/>
              <p:nvPr/>
            </p:nvSpPr>
            <p:spPr>
              <a:xfrm>
                <a:off x="490425" y="2169675"/>
                <a:ext cx="1294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7137" extrusionOk="0">
                    <a:moveTo>
                      <a:pt x="1" y="0"/>
                    </a:moveTo>
                    <a:lnTo>
                      <a:pt x="1" y="7137"/>
                    </a:lnTo>
                    <a:lnTo>
                      <a:pt x="5178" y="7137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36;p31">
                <a:extLst>
                  <a:ext uri="{FF2B5EF4-FFF2-40B4-BE49-F238E27FC236}">
                    <a16:creationId xmlns:a16="http://schemas.microsoft.com/office/drawing/2014/main" id="{2134E65E-2B6B-8BD4-1244-DF2A49FBD6F7}"/>
                  </a:ext>
                </a:extLst>
              </p:cNvPr>
              <p:cNvSpPr/>
              <p:nvPr/>
            </p:nvSpPr>
            <p:spPr>
              <a:xfrm>
                <a:off x="414925" y="1962950"/>
                <a:ext cx="28450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5573" extrusionOk="0">
                    <a:moveTo>
                      <a:pt x="5394" y="0"/>
                    </a:moveTo>
                    <a:lnTo>
                      <a:pt x="5124" y="18"/>
                    </a:lnTo>
                    <a:lnTo>
                      <a:pt x="4836" y="54"/>
                    </a:lnTo>
                    <a:lnTo>
                      <a:pt x="4567" y="108"/>
                    </a:lnTo>
                    <a:lnTo>
                      <a:pt x="4279" y="180"/>
                    </a:lnTo>
                    <a:lnTo>
                      <a:pt x="4028" y="252"/>
                    </a:lnTo>
                    <a:lnTo>
                      <a:pt x="3758" y="342"/>
                    </a:lnTo>
                    <a:lnTo>
                      <a:pt x="3506" y="432"/>
                    </a:lnTo>
                    <a:lnTo>
                      <a:pt x="3255" y="539"/>
                    </a:lnTo>
                    <a:lnTo>
                      <a:pt x="3003" y="665"/>
                    </a:lnTo>
                    <a:lnTo>
                      <a:pt x="2769" y="809"/>
                    </a:lnTo>
                    <a:lnTo>
                      <a:pt x="2553" y="953"/>
                    </a:lnTo>
                    <a:lnTo>
                      <a:pt x="2320" y="1097"/>
                    </a:lnTo>
                    <a:lnTo>
                      <a:pt x="2104" y="1276"/>
                    </a:lnTo>
                    <a:lnTo>
                      <a:pt x="1906" y="1438"/>
                    </a:lnTo>
                    <a:lnTo>
                      <a:pt x="1709" y="1618"/>
                    </a:lnTo>
                    <a:lnTo>
                      <a:pt x="1529" y="1816"/>
                    </a:lnTo>
                    <a:lnTo>
                      <a:pt x="1349" y="2013"/>
                    </a:lnTo>
                    <a:lnTo>
                      <a:pt x="1169" y="2229"/>
                    </a:lnTo>
                    <a:lnTo>
                      <a:pt x="1007" y="2445"/>
                    </a:lnTo>
                    <a:lnTo>
                      <a:pt x="864" y="2679"/>
                    </a:lnTo>
                    <a:lnTo>
                      <a:pt x="720" y="2912"/>
                    </a:lnTo>
                    <a:lnTo>
                      <a:pt x="594" y="3146"/>
                    </a:lnTo>
                    <a:lnTo>
                      <a:pt x="486" y="3398"/>
                    </a:lnTo>
                    <a:lnTo>
                      <a:pt x="378" y="3649"/>
                    </a:lnTo>
                    <a:lnTo>
                      <a:pt x="288" y="3901"/>
                    </a:lnTo>
                    <a:lnTo>
                      <a:pt x="217" y="4171"/>
                    </a:lnTo>
                    <a:lnTo>
                      <a:pt x="145" y="4440"/>
                    </a:lnTo>
                    <a:lnTo>
                      <a:pt x="91" y="4710"/>
                    </a:lnTo>
                    <a:lnTo>
                      <a:pt x="55" y="4998"/>
                    </a:lnTo>
                    <a:lnTo>
                      <a:pt x="19" y="5285"/>
                    </a:lnTo>
                    <a:lnTo>
                      <a:pt x="1" y="5573"/>
                    </a:lnTo>
                    <a:lnTo>
                      <a:pt x="2104" y="5573"/>
                    </a:lnTo>
                    <a:lnTo>
                      <a:pt x="2122" y="5213"/>
                    </a:lnTo>
                    <a:lnTo>
                      <a:pt x="2194" y="4872"/>
                    </a:lnTo>
                    <a:lnTo>
                      <a:pt x="2284" y="4530"/>
                    </a:lnTo>
                    <a:lnTo>
                      <a:pt x="2410" y="4207"/>
                    </a:lnTo>
                    <a:lnTo>
                      <a:pt x="2571" y="3901"/>
                    </a:lnTo>
                    <a:lnTo>
                      <a:pt x="2751" y="3613"/>
                    </a:lnTo>
                    <a:lnTo>
                      <a:pt x="2949" y="3344"/>
                    </a:lnTo>
                    <a:lnTo>
                      <a:pt x="3183" y="3110"/>
                    </a:lnTo>
                    <a:lnTo>
                      <a:pt x="3434" y="2876"/>
                    </a:lnTo>
                    <a:lnTo>
                      <a:pt x="3722" y="2679"/>
                    </a:lnTo>
                    <a:lnTo>
                      <a:pt x="4010" y="2499"/>
                    </a:lnTo>
                    <a:lnTo>
                      <a:pt x="4315" y="2355"/>
                    </a:lnTo>
                    <a:lnTo>
                      <a:pt x="4639" y="2247"/>
                    </a:lnTo>
                    <a:lnTo>
                      <a:pt x="4980" y="2157"/>
                    </a:lnTo>
                    <a:lnTo>
                      <a:pt x="5322" y="2103"/>
                    </a:lnTo>
                    <a:lnTo>
                      <a:pt x="5681" y="2085"/>
                    </a:lnTo>
                    <a:lnTo>
                      <a:pt x="6041" y="2103"/>
                    </a:lnTo>
                    <a:lnTo>
                      <a:pt x="6400" y="2157"/>
                    </a:lnTo>
                    <a:lnTo>
                      <a:pt x="6742" y="2247"/>
                    </a:lnTo>
                    <a:lnTo>
                      <a:pt x="7065" y="2355"/>
                    </a:lnTo>
                    <a:lnTo>
                      <a:pt x="7371" y="2499"/>
                    </a:lnTo>
                    <a:lnTo>
                      <a:pt x="7659" y="2679"/>
                    </a:lnTo>
                    <a:lnTo>
                      <a:pt x="7928" y="2876"/>
                    </a:lnTo>
                    <a:lnTo>
                      <a:pt x="8198" y="3110"/>
                    </a:lnTo>
                    <a:lnTo>
                      <a:pt x="8414" y="3344"/>
                    </a:lnTo>
                    <a:lnTo>
                      <a:pt x="8629" y="3613"/>
                    </a:lnTo>
                    <a:lnTo>
                      <a:pt x="8809" y="3901"/>
                    </a:lnTo>
                    <a:lnTo>
                      <a:pt x="8971" y="4207"/>
                    </a:lnTo>
                    <a:lnTo>
                      <a:pt x="9097" y="4530"/>
                    </a:lnTo>
                    <a:lnTo>
                      <a:pt x="9187" y="4872"/>
                    </a:lnTo>
                    <a:lnTo>
                      <a:pt x="9259" y="5213"/>
                    </a:lnTo>
                    <a:lnTo>
                      <a:pt x="9277" y="5573"/>
                    </a:lnTo>
                    <a:lnTo>
                      <a:pt x="11380" y="5573"/>
                    </a:lnTo>
                    <a:lnTo>
                      <a:pt x="11362" y="5285"/>
                    </a:lnTo>
                    <a:lnTo>
                      <a:pt x="11326" y="4998"/>
                    </a:lnTo>
                    <a:lnTo>
                      <a:pt x="11290" y="4710"/>
                    </a:lnTo>
                    <a:lnTo>
                      <a:pt x="11236" y="4440"/>
                    </a:lnTo>
                    <a:lnTo>
                      <a:pt x="11164" y="4171"/>
                    </a:lnTo>
                    <a:lnTo>
                      <a:pt x="11092" y="3901"/>
                    </a:lnTo>
                    <a:lnTo>
                      <a:pt x="11002" y="3649"/>
                    </a:lnTo>
                    <a:lnTo>
                      <a:pt x="10894" y="3398"/>
                    </a:lnTo>
                    <a:lnTo>
                      <a:pt x="10769" y="3146"/>
                    </a:lnTo>
                    <a:lnTo>
                      <a:pt x="10643" y="2912"/>
                    </a:lnTo>
                    <a:lnTo>
                      <a:pt x="10517" y="2679"/>
                    </a:lnTo>
                    <a:lnTo>
                      <a:pt x="10355" y="2445"/>
                    </a:lnTo>
                    <a:lnTo>
                      <a:pt x="10211" y="2229"/>
                    </a:lnTo>
                    <a:lnTo>
                      <a:pt x="10032" y="2013"/>
                    </a:lnTo>
                    <a:lnTo>
                      <a:pt x="9852" y="1816"/>
                    </a:lnTo>
                    <a:lnTo>
                      <a:pt x="9672" y="1618"/>
                    </a:lnTo>
                    <a:lnTo>
                      <a:pt x="9474" y="1438"/>
                    </a:lnTo>
                    <a:lnTo>
                      <a:pt x="9259" y="1276"/>
                    </a:lnTo>
                    <a:lnTo>
                      <a:pt x="9061" y="1097"/>
                    </a:lnTo>
                    <a:lnTo>
                      <a:pt x="8827" y="953"/>
                    </a:lnTo>
                    <a:lnTo>
                      <a:pt x="8611" y="809"/>
                    </a:lnTo>
                    <a:lnTo>
                      <a:pt x="8360" y="665"/>
                    </a:lnTo>
                    <a:lnTo>
                      <a:pt x="8126" y="539"/>
                    </a:lnTo>
                    <a:lnTo>
                      <a:pt x="7874" y="432"/>
                    </a:lnTo>
                    <a:lnTo>
                      <a:pt x="7623" y="342"/>
                    </a:lnTo>
                    <a:lnTo>
                      <a:pt x="7353" y="252"/>
                    </a:lnTo>
                    <a:lnTo>
                      <a:pt x="7083" y="180"/>
                    </a:lnTo>
                    <a:lnTo>
                      <a:pt x="6814" y="108"/>
                    </a:lnTo>
                    <a:lnTo>
                      <a:pt x="6544" y="54"/>
                    </a:lnTo>
                    <a:lnTo>
                      <a:pt x="6257" y="18"/>
                    </a:lnTo>
                    <a:lnTo>
                      <a:pt x="596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37;p31">
                <a:extLst>
                  <a:ext uri="{FF2B5EF4-FFF2-40B4-BE49-F238E27FC236}">
                    <a16:creationId xmlns:a16="http://schemas.microsoft.com/office/drawing/2014/main" id="{7CBEA959-C695-725F-543F-2C683BFFEDD8}"/>
                  </a:ext>
                </a:extLst>
              </p:cNvPr>
              <p:cNvSpPr/>
              <p:nvPr/>
            </p:nvSpPr>
            <p:spPr>
              <a:xfrm>
                <a:off x="351575" y="2092825"/>
                <a:ext cx="411225" cy="330325"/>
              </a:xfrm>
              <a:custGeom>
                <a:avLst/>
                <a:gdLst/>
                <a:ahLst/>
                <a:cxnLst/>
                <a:rect l="l" t="t" r="r" b="b"/>
                <a:pathLst>
                  <a:path w="16449" h="13213" extrusionOk="0">
                    <a:moveTo>
                      <a:pt x="8377" y="4207"/>
                    </a:moveTo>
                    <a:lnTo>
                      <a:pt x="8539" y="4225"/>
                    </a:lnTo>
                    <a:lnTo>
                      <a:pt x="8683" y="4279"/>
                    </a:lnTo>
                    <a:lnTo>
                      <a:pt x="8827" y="4333"/>
                    </a:lnTo>
                    <a:lnTo>
                      <a:pt x="8970" y="4387"/>
                    </a:lnTo>
                    <a:lnTo>
                      <a:pt x="9096" y="4476"/>
                    </a:lnTo>
                    <a:lnTo>
                      <a:pt x="9222" y="4566"/>
                    </a:lnTo>
                    <a:lnTo>
                      <a:pt x="9330" y="4656"/>
                    </a:lnTo>
                    <a:lnTo>
                      <a:pt x="9438" y="4764"/>
                    </a:lnTo>
                    <a:lnTo>
                      <a:pt x="9528" y="4890"/>
                    </a:lnTo>
                    <a:lnTo>
                      <a:pt x="9599" y="5016"/>
                    </a:lnTo>
                    <a:lnTo>
                      <a:pt x="9671" y="5159"/>
                    </a:lnTo>
                    <a:lnTo>
                      <a:pt x="9725" y="5303"/>
                    </a:lnTo>
                    <a:lnTo>
                      <a:pt x="9761" y="5447"/>
                    </a:lnTo>
                    <a:lnTo>
                      <a:pt x="9779" y="5609"/>
                    </a:lnTo>
                    <a:lnTo>
                      <a:pt x="9797" y="5771"/>
                    </a:lnTo>
                    <a:lnTo>
                      <a:pt x="9779" y="5968"/>
                    </a:lnTo>
                    <a:lnTo>
                      <a:pt x="9743" y="6166"/>
                    </a:lnTo>
                    <a:lnTo>
                      <a:pt x="9689" y="6346"/>
                    </a:lnTo>
                    <a:lnTo>
                      <a:pt x="9599" y="6508"/>
                    </a:lnTo>
                    <a:lnTo>
                      <a:pt x="9510" y="6670"/>
                    </a:lnTo>
                    <a:lnTo>
                      <a:pt x="9384" y="6813"/>
                    </a:lnTo>
                    <a:lnTo>
                      <a:pt x="9258" y="6957"/>
                    </a:lnTo>
                    <a:lnTo>
                      <a:pt x="9096" y="7065"/>
                    </a:lnTo>
                    <a:lnTo>
                      <a:pt x="9420" y="9438"/>
                    </a:lnTo>
                    <a:lnTo>
                      <a:pt x="7029" y="9438"/>
                    </a:lnTo>
                    <a:lnTo>
                      <a:pt x="7352" y="7065"/>
                    </a:lnTo>
                    <a:lnTo>
                      <a:pt x="7191" y="6957"/>
                    </a:lnTo>
                    <a:lnTo>
                      <a:pt x="7065" y="6813"/>
                    </a:lnTo>
                    <a:lnTo>
                      <a:pt x="6939" y="6670"/>
                    </a:lnTo>
                    <a:lnTo>
                      <a:pt x="6849" y="6508"/>
                    </a:lnTo>
                    <a:lnTo>
                      <a:pt x="6759" y="6346"/>
                    </a:lnTo>
                    <a:lnTo>
                      <a:pt x="6705" y="6166"/>
                    </a:lnTo>
                    <a:lnTo>
                      <a:pt x="6669" y="5968"/>
                    </a:lnTo>
                    <a:lnTo>
                      <a:pt x="6651" y="5771"/>
                    </a:lnTo>
                    <a:lnTo>
                      <a:pt x="6669" y="5609"/>
                    </a:lnTo>
                    <a:lnTo>
                      <a:pt x="6687" y="5447"/>
                    </a:lnTo>
                    <a:lnTo>
                      <a:pt x="6723" y="5303"/>
                    </a:lnTo>
                    <a:lnTo>
                      <a:pt x="6777" y="5159"/>
                    </a:lnTo>
                    <a:lnTo>
                      <a:pt x="6849" y="5016"/>
                    </a:lnTo>
                    <a:lnTo>
                      <a:pt x="6921" y="4890"/>
                    </a:lnTo>
                    <a:lnTo>
                      <a:pt x="7011" y="4764"/>
                    </a:lnTo>
                    <a:lnTo>
                      <a:pt x="7119" y="4656"/>
                    </a:lnTo>
                    <a:lnTo>
                      <a:pt x="7227" y="4566"/>
                    </a:lnTo>
                    <a:lnTo>
                      <a:pt x="7352" y="4476"/>
                    </a:lnTo>
                    <a:lnTo>
                      <a:pt x="7478" y="4387"/>
                    </a:lnTo>
                    <a:lnTo>
                      <a:pt x="7622" y="4333"/>
                    </a:lnTo>
                    <a:lnTo>
                      <a:pt x="7766" y="4279"/>
                    </a:lnTo>
                    <a:lnTo>
                      <a:pt x="7910" y="4225"/>
                    </a:lnTo>
                    <a:lnTo>
                      <a:pt x="8072" y="4207"/>
                    </a:lnTo>
                    <a:close/>
                    <a:moveTo>
                      <a:pt x="1528" y="0"/>
                    </a:moveTo>
                    <a:lnTo>
                      <a:pt x="1366" y="18"/>
                    </a:lnTo>
                    <a:lnTo>
                      <a:pt x="1223" y="36"/>
                    </a:lnTo>
                    <a:lnTo>
                      <a:pt x="1079" y="72"/>
                    </a:lnTo>
                    <a:lnTo>
                      <a:pt x="935" y="126"/>
                    </a:lnTo>
                    <a:lnTo>
                      <a:pt x="791" y="198"/>
                    </a:lnTo>
                    <a:lnTo>
                      <a:pt x="665" y="270"/>
                    </a:lnTo>
                    <a:lnTo>
                      <a:pt x="557" y="360"/>
                    </a:lnTo>
                    <a:lnTo>
                      <a:pt x="450" y="450"/>
                    </a:lnTo>
                    <a:lnTo>
                      <a:pt x="342" y="576"/>
                    </a:lnTo>
                    <a:lnTo>
                      <a:pt x="252" y="683"/>
                    </a:lnTo>
                    <a:lnTo>
                      <a:pt x="180" y="809"/>
                    </a:lnTo>
                    <a:lnTo>
                      <a:pt x="108" y="953"/>
                    </a:lnTo>
                    <a:lnTo>
                      <a:pt x="72" y="1079"/>
                    </a:lnTo>
                    <a:lnTo>
                      <a:pt x="36" y="1241"/>
                    </a:lnTo>
                    <a:lnTo>
                      <a:pt x="0" y="1384"/>
                    </a:lnTo>
                    <a:lnTo>
                      <a:pt x="0" y="1546"/>
                    </a:lnTo>
                    <a:lnTo>
                      <a:pt x="0" y="11667"/>
                    </a:lnTo>
                    <a:lnTo>
                      <a:pt x="0" y="11829"/>
                    </a:lnTo>
                    <a:lnTo>
                      <a:pt x="36" y="11973"/>
                    </a:lnTo>
                    <a:lnTo>
                      <a:pt x="72" y="12134"/>
                    </a:lnTo>
                    <a:lnTo>
                      <a:pt x="108" y="12260"/>
                    </a:lnTo>
                    <a:lnTo>
                      <a:pt x="180" y="12404"/>
                    </a:lnTo>
                    <a:lnTo>
                      <a:pt x="252" y="12530"/>
                    </a:lnTo>
                    <a:lnTo>
                      <a:pt x="342" y="12656"/>
                    </a:lnTo>
                    <a:lnTo>
                      <a:pt x="450" y="12763"/>
                    </a:lnTo>
                    <a:lnTo>
                      <a:pt x="557" y="12853"/>
                    </a:lnTo>
                    <a:lnTo>
                      <a:pt x="665" y="12943"/>
                    </a:lnTo>
                    <a:lnTo>
                      <a:pt x="791" y="13015"/>
                    </a:lnTo>
                    <a:lnTo>
                      <a:pt x="935" y="13087"/>
                    </a:lnTo>
                    <a:lnTo>
                      <a:pt x="1079" y="13141"/>
                    </a:lnTo>
                    <a:lnTo>
                      <a:pt x="1223" y="13177"/>
                    </a:lnTo>
                    <a:lnTo>
                      <a:pt x="1366" y="13195"/>
                    </a:lnTo>
                    <a:lnTo>
                      <a:pt x="1528" y="13213"/>
                    </a:lnTo>
                    <a:lnTo>
                      <a:pt x="14920" y="13213"/>
                    </a:lnTo>
                    <a:lnTo>
                      <a:pt x="15064" y="13195"/>
                    </a:lnTo>
                    <a:lnTo>
                      <a:pt x="15226" y="13177"/>
                    </a:lnTo>
                    <a:lnTo>
                      <a:pt x="15370" y="13141"/>
                    </a:lnTo>
                    <a:lnTo>
                      <a:pt x="15514" y="13087"/>
                    </a:lnTo>
                    <a:lnTo>
                      <a:pt x="15640" y="13015"/>
                    </a:lnTo>
                    <a:lnTo>
                      <a:pt x="15765" y="12943"/>
                    </a:lnTo>
                    <a:lnTo>
                      <a:pt x="15891" y="12853"/>
                    </a:lnTo>
                    <a:lnTo>
                      <a:pt x="15999" y="12763"/>
                    </a:lnTo>
                    <a:lnTo>
                      <a:pt x="16107" y="12656"/>
                    </a:lnTo>
                    <a:lnTo>
                      <a:pt x="16197" y="12530"/>
                    </a:lnTo>
                    <a:lnTo>
                      <a:pt x="16269" y="12404"/>
                    </a:lnTo>
                    <a:lnTo>
                      <a:pt x="16323" y="12260"/>
                    </a:lnTo>
                    <a:lnTo>
                      <a:pt x="16377" y="12134"/>
                    </a:lnTo>
                    <a:lnTo>
                      <a:pt x="16412" y="11973"/>
                    </a:lnTo>
                    <a:lnTo>
                      <a:pt x="16448" y="11829"/>
                    </a:lnTo>
                    <a:lnTo>
                      <a:pt x="16448" y="11667"/>
                    </a:lnTo>
                    <a:lnTo>
                      <a:pt x="16448" y="1546"/>
                    </a:lnTo>
                    <a:lnTo>
                      <a:pt x="16448" y="1384"/>
                    </a:lnTo>
                    <a:lnTo>
                      <a:pt x="16412" y="1241"/>
                    </a:lnTo>
                    <a:lnTo>
                      <a:pt x="16377" y="1079"/>
                    </a:lnTo>
                    <a:lnTo>
                      <a:pt x="16323" y="953"/>
                    </a:lnTo>
                    <a:lnTo>
                      <a:pt x="16269" y="809"/>
                    </a:lnTo>
                    <a:lnTo>
                      <a:pt x="16197" y="683"/>
                    </a:lnTo>
                    <a:lnTo>
                      <a:pt x="16107" y="576"/>
                    </a:lnTo>
                    <a:lnTo>
                      <a:pt x="15999" y="450"/>
                    </a:lnTo>
                    <a:lnTo>
                      <a:pt x="15891" y="360"/>
                    </a:lnTo>
                    <a:lnTo>
                      <a:pt x="15765" y="270"/>
                    </a:lnTo>
                    <a:lnTo>
                      <a:pt x="15640" y="198"/>
                    </a:lnTo>
                    <a:lnTo>
                      <a:pt x="15514" y="126"/>
                    </a:lnTo>
                    <a:lnTo>
                      <a:pt x="15370" y="72"/>
                    </a:lnTo>
                    <a:lnTo>
                      <a:pt x="15226" y="36"/>
                    </a:lnTo>
                    <a:lnTo>
                      <a:pt x="15064" y="18"/>
                    </a:lnTo>
                    <a:lnTo>
                      <a:pt x="14920" y="0"/>
                    </a:lnTo>
                    <a:close/>
                  </a:path>
                </a:pathLst>
              </a:custGeom>
              <a:solidFill>
                <a:srgbClr val="FFD9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338;p31">
              <a:extLst>
                <a:ext uri="{FF2B5EF4-FFF2-40B4-BE49-F238E27FC236}">
                  <a16:creationId xmlns:a16="http://schemas.microsoft.com/office/drawing/2014/main" id="{001939AC-E5C2-6858-8D43-206D9FF8DECF}"/>
                </a:ext>
              </a:extLst>
            </p:cNvPr>
            <p:cNvSpPr/>
            <p:nvPr/>
          </p:nvSpPr>
          <p:spPr>
            <a:xfrm>
              <a:off x="2107125" y="2699500"/>
              <a:ext cx="140400" cy="1404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8107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Zaklju</a:t>
            </a:r>
            <a:r>
              <a:rPr lang="sr-Latn-RS"/>
              <a:t>čak</a:t>
            </a:r>
            <a:endParaRPr/>
          </a:p>
        </p:txBody>
      </p:sp>
      <p:sp>
        <p:nvSpPr>
          <p:cNvPr id="440" name="Google Shape;440;p50"/>
          <p:cNvSpPr txBox="1">
            <a:spLocks noGrp="1"/>
          </p:cNvSpPr>
          <p:nvPr>
            <p:ph type="body" idx="1"/>
          </p:nvPr>
        </p:nvSpPr>
        <p:spPr>
          <a:xfrm>
            <a:off x="713250" y="1252728"/>
            <a:ext cx="7717500" cy="9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Kombinacija ovih bezbednosnih mehanizama čini Apache Cassandru pogodnom za upotrebu u okruženjima koja zahtevaju visoku sigurnost podataka, poput finansijskih institucija i državnih organizacija. Implementacijom pravilnih strategija autentifikacije, autorizacije i enkripcije, organizacije mogu efikasno zaštititi svoje podatke i osigurati integritet i poverljivost svojih informacija.</a:t>
            </a:r>
          </a:p>
        </p:txBody>
      </p:sp>
      <p:grpSp>
        <p:nvGrpSpPr>
          <p:cNvPr id="441" name="Google Shape;441;p50"/>
          <p:cNvGrpSpPr/>
          <p:nvPr/>
        </p:nvGrpSpPr>
        <p:grpSpPr>
          <a:xfrm>
            <a:off x="-76205" y="-1582238"/>
            <a:ext cx="10771573" cy="7773487"/>
            <a:chOff x="-76205" y="-1582238"/>
            <a:chExt cx="10771573" cy="7773487"/>
          </a:xfrm>
        </p:grpSpPr>
        <p:pic>
          <p:nvPicPr>
            <p:cNvPr id="442" name="Google Shape;442;p50"/>
            <p:cNvPicPr preferRelativeResize="0"/>
            <p:nvPr/>
          </p:nvPicPr>
          <p:blipFill rotWithShape="1">
            <a:blip r:embed="rId3">
              <a:alphaModFix amt="80000"/>
            </a:blip>
            <a:srcRect/>
            <a:stretch/>
          </p:blipFill>
          <p:spPr>
            <a:xfrm>
              <a:off x="-76205" y="3086328"/>
              <a:ext cx="2712566" cy="2590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50"/>
            <p:cNvPicPr preferRelativeResize="0"/>
            <p:nvPr/>
          </p:nvPicPr>
          <p:blipFill rotWithShape="1">
            <a:blip r:embed="rId4">
              <a:alphaModFix amt="80000"/>
            </a:blip>
            <a:srcRect l="58969" b="60538"/>
            <a:stretch/>
          </p:blipFill>
          <p:spPr>
            <a:xfrm rot="5400000">
              <a:off x="5800727" y="2771774"/>
              <a:ext cx="3486150" cy="33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50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704365">
              <a:off x="6871996" y="-1264645"/>
              <a:ext cx="3492839" cy="3608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2534;p34">
            <a:extLst>
              <a:ext uri="{FF2B5EF4-FFF2-40B4-BE49-F238E27FC236}">
                <a16:creationId xmlns:a16="http://schemas.microsoft.com/office/drawing/2014/main" id="{C5262835-C760-D453-C735-05FEDCBBAC28}"/>
              </a:ext>
            </a:extLst>
          </p:cNvPr>
          <p:cNvGrpSpPr/>
          <p:nvPr/>
        </p:nvGrpSpPr>
        <p:grpSpPr>
          <a:xfrm>
            <a:off x="5808834" y="2483130"/>
            <a:ext cx="1963566" cy="2599961"/>
            <a:chOff x="2830400" y="1863150"/>
            <a:chExt cx="2083025" cy="2616125"/>
          </a:xfrm>
        </p:grpSpPr>
        <p:sp>
          <p:nvSpPr>
            <p:cNvPr id="16" name="Google Shape;2535;p34">
              <a:extLst>
                <a:ext uri="{FF2B5EF4-FFF2-40B4-BE49-F238E27FC236}">
                  <a16:creationId xmlns:a16="http://schemas.microsoft.com/office/drawing/2014/main" id="{1A63A793-3B8E-96D7-8A6D-9B39013AC866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36;p34">
              <a:extLst>
                <a:ext uri="{FF2B5EF4-FFF2-40B4-BE49-F238E27FC236}">
                  <a16:creationId xmlns:a16="http://schemas.microsoft.com/office/drawing/2014/main" id="{59DC5853-8C14-1840-EDC5-BF95D530CED1}"/>
                </a:ext>
              </a:extLst>
            </p:cNvPr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37;p34">
              <a:extLst>
                <a:ext uri="{FF2B5EF4-FFF2-40B4-BE49-F238E27FC236}">
                  <a16:creationId xmlns:a16="http://schemas.microsoft.com/office/drawing/2014/main" id="{FFFC2BD5-DB4F-D7A5-F533-BF822322C528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38;p34">
              <a:extLst>
                <a:ext uri="{FF2B5EF4-FFF2-40B4-BE49-F238E27FC236}">
                  <a16:creationId xmlns:a16="http://schemas.microsoft.com/office/drawing/2014/main" id="{B34011C3-DA7E-3E97-457D-43D7A4DB3F6F}"/>
                </a:ext>
              </a:extLst>
            </p:cNvPr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39;p34">
              <a:extLst>
                <a:ext uri="{FF2B5EF4-FFF2-40B4-BE49-F238E27FC236}">
                  <a16:creationId xmlns:a16="http://schemas.microsoft.com/office/drawing/2014/main" id="{6F181F91-A8E2-6F50-40B8-C821784AD9BD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40;p34">
              <a:extLst>
                <a:ext uri="{FF2B5EF4-FFF2-40B4-BE49-F238E27FC236}">
                  <a16:creationId xmlns:a16="http://schemas.microsoft.com/office/drawing/2014/main" id="{BAF57761-484E-5E79-FBFC-76F070C00368}"/>
                </a:ext>
              </a:extLst>
            </p:cNvPr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1;p34">
              <a:extLst>
                <a:ext uri="{FF2B5EF4-FFF2-40B4-BE49-F238E27FC236}">
                  <a16:creationId xmlns:a16="http://schemas.microsoft.com/office/drawing/2014/main" id="{7FA1A58D-344D-7EC7-32F8-D4213C52EE00}"/>
                </a:ext>
              </a:extLst>
            </p:cNvPr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42;p34">
              <a:extLst>
                <a:ext uri="{FF2B5EF4-FFF2-40B4-BE49-F238E27FC236}">
                  <a16:creationId xmlns:a16="http://schemas.microsoft.com/office/drawing/2014/main" id="{EA5D0354-60E0-1539-659D-957747FEAAF1}"/>
                </a:ext>
              </a:extLst>
            </p:cNvPr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43;p34">
              <a:extLst>
                <a:ext uri="{FF2B5EF4-FFF2-40B4-BE49-F238E27FC236}">
                  <a16:creationId xmlns:a16="http://schemas.microsoft.com/office/drawing/2014/main" id="{F84C96D3-2DC3-75BD-7422-97A35D92C6E9}"/>
                </a:ext>
              </a:extLst>
            </p:cNvPr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44;p34">
              <a:extLst>
                <a:ext uri="{FF2B5EF4-FFF2-40B4-BE49-F238E27FC236}">
                  <a16:creationId xmlns:a16="http://schemas.microsoft.com/office/drawing/2014/main" id="{5166745E-A388-FEA2-50E0-6C4FAE2DA1DE}"/>
                </a:ext>
              </a:extLst>
            </p:cNvPr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45;p34">
              <a:extLst>
                <a:ext uri="{FF2B5EF4-FFF2-40B4-BE49-F238E27FC236}">
                  <a16:creationId xmlns:a16="http://schemas.microsoft.com/office/drawing/2014/main" id="{FAC1DA3B-C977-710C-091C-ABED443C7073}"/>
                </a:ext>
              </a:extLst>
            </p:cNvPr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46;p34">
              <a:extLst>
                <a:ext uri="{FF2B5EF4-FFF2-40B4-BE49-F238E27FC236}">
                  <a16:creationId xmlns:a16="http://schemas.microsoft.com/office/drawing/2014/main" id="{56565913-9062-D371-481C-D647E1435122}"/>
                </a:ext>
              </a:extLst>
            </p:cNvPr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47;p34">
              <a:extLst>
                <a:ext uri="{FF2B5EF4-FFF2-40B4-BE49-F238E27FC236}">
                  <a16:creationId xmlns:a16="http://schemas.microsoft.com/office/drawing/2014/main" id="{4BD29C21-F9BA-5F35-636D-7AE60C19F3F6}"/>
                </a:ext>
              </a:extLst>
            </p:cNvPr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48;p34">
              <a:extLst>
                <a:ext uri="{FF2B5EF4-FFF2-40B4-BE49-F238E27FC236}">
                  <a16:creationId xmlns:a16="http://schemas.microsoft.com/office/drawing/2014/main" id="{4089CFE2-29AF-6926-17DA-4A0DDC22BB3B}"/>
                </a:ext>
              </a:extLst>
            </p:cNvPr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49;p34">
              <a:extLst>
                <a:ext uri="{FF2B5EF4-FFF2-40B4-BE49-F238E27FC236}">
                  <a16:creationId xmlns:a16="http://schemas.microsoft.com/office/drawing/2014/main" id="{B12D3687-5046-7DE7-9D34-40D63E1003CF}"/>
                </a:ext>
              </a:extLst>
            </p:cNvPr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50;p34">
              <a:extLst>
                <a:ext uri="{FF2B5EF4-FFF2-40B4-BE49-F238E27FC236}">
                  <a16:creationId xmlns:a16="http://schemas.microsoft.com/office/drawing/2014/main" id="{B42BA6FE-556F-41EA-58CE-F454568C28E3}"/>
                </a:ext>
              </a:extLst>
            </p:cNvPr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51;p34">
              <a:extLst>
                <a:ext uri="{FF2B5EF4-FFF2-40B4-BE49-F238E27FC236}">
                  <a16:creationId xmlns:a16="http://schemas.microsoft.com/office/drawing/2014/main" id="{B08CF3FA-FDE8-88AB-E633-07CAB9DDDDA8}"/>
                </a:ext>
              </a:extLst>
            </p:cNvPr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52;p34">
              <a:extLst>
                <a:ext uri="{FF2B5EF4-FFF2-40B4-BE49-F238E27FC236}">
                  <a16:creationId xmlns:a16="http://schemas.microsoft.com/office/drawing/2014/main" id="{3BFA5B11-8F58-E1DB-1C68-552955AB26C0}"/>
                </a:ext>
              </a:extLst>
            </p:cNvPr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53;p34">
              <a:extLst>
                <a:ext uri="{FF2B5EF4-FFF2-40B4-BE49-F238E27FC236}">
                  <a16:creationId xmlns:a16="http://schemas.microsoft.com/office/drawing/2014/main" id="{C6346096-1E8E-91D1-DEBF-5010273C75CB}"/>
                </a:ext>
              </a:extLst>
            </p:cNvPr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54;p34">
              <a:extLst>
                <a:ext uri="{FF2B5EF4-FFF2-40B4-BE49-F238E27FC236}">
                  <a16:creationId xmlns:a16="http://schemas.microsoft.com/office/drawing/2014/main" id="{B0668E26-646B-A2AA-AC22-ED8B99277B4C}"/>
                </a:ext>
              </a:extLst>
            </p:cNvPr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55;p34">
              <a:extLst>
                <a:ext uri="{FF2B5EF4-FFF2-40B4-BE49-F238E27FC236}">
                  <a16:creationId xmlns:a16="http://schemas.microsoft.com/office/drawing/2014/main" id="{B077304F-8E9B-8778-35C5-0A3F4A8C653F}"/>
                </a:ext>
              </a:extLst>
            </p:cNvPr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56;p34">
              <a:extLst>
                <a:ext uri="{FF2B5EF4-FFF2-40B4-BE49-F238E27FC236}">
                  <a16:creationId xmlns:a16="http://schemas.microsoft.com/office/drawing/2014/main" id="{B14DD56F-315D-438C-B1F2-D35100B3B35D}"/>
                </a:ext>
              </a:extLst>
            </p:cNvPr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57;p34">
              <a:extLst>
                <a:ext uri="{FF2B5EF4-FFF2-40B4-BE49-F238E27FC236}">
                  <a16:creationId xmlns:a16="http://schemas.microsoft.com/office/drawing/2014/main" id="{8323A286-05F7-4F52-CAE6-4481B6D3B136}"/>
                </a:ext>
              </a:extLst>
            </p:cNvPr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58;p34">
              <a:extLst>
                <a:ext uri="{FF2B5EF4-FFF2-40B4-BE49-F238E27FC236}">
                  <a16:creationId xmlns:a16="http://schemas.microsoft.com/office/drawing/2014/main" id="{BDEAD036-69BC-24F3-15DB-F839A997402F}"/>
                </a:ext>
              </a:extLst>
            </p:cNvPr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59;p34">
              <a:extLst>
                <a:ext uri="{FF2B5EF4-FFF2-40B4-BE49-F238E27FC236}">
                  <a16:creationId xmlns:a16="http://schemas.microsoft.com/office/drawing/2014/main" id="{1579485A-9AAA-4A1D-8B59-5BD6B990A841}"/>
                </a:ext>
              </a:extLst>
            </p:cNvPr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60;p34">
              <a:extLst>
                <a:ext uri="{FF2B5EF4-FFF2-40B4-BE49-F238E27FC236}">
                  <a16:creationId xmlns:a16="http://schemas.microsoft.com/office/drawing/2014/main" id="{8D8E489F-924A-DCE4-EDF4-61B29CF77C73}"/>
                </a:ext>
              </a:extLst>
            </p:cNvPr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61;p34">
              <a:extLst>
                <a:ext uri="{FF2B5EF4-FFF2-40B4-BE49-F238E27FC236}">
                  <a16:creationId xmlns:a16="http://schemas.microsoft.com/office/drawing/2014/main" id="{D7F4DD7E-CD58-7B6E-42BF-849361CD3B7D}"/>
                </a:ext>
              </a:extLst>
            </p:cNvPr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62;p34">
              <a:extLst>
                <a:ext uri="{FF2B5EF4-FFF2-40B4-BE49-F238E27FC236}">
                  <a16:creationId xmlns:a16="http://schemas.microsoft.com/office/drawing/2014/main" id="{AEBE2768-7D38-CE3C-D088-8CCADB9E628E}"/>
                </a:ext>
              </a:extLst>
            </p:cNvPr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3;p34">
              <a:extLst>
                <a:ext uri="{FF2B5EF4-FFF2-40B4-BE49-F238E27FC236}">
                  <a16:creationId xmlns:a16="http://schemas.microsoft.com/office/drawing/2014/main" id="{780B53BF-5D17-A504-BCB3-3DB0911B54EB}"/>
                </a:ext>
              </a:extLst>
            </p:cNvPr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64;p34">
              <a:extLst>
                <a:ext uri="{FF2B5EF4-FFF2-40B4-BE49-F238E27FC236}">
                  <a16:creationId xmlns:a16="http://schemas.microsoft.com/office/drawing/2014/main" id="{95B9818C-7A80-2CFF-8F0E-85D78749BDEC}"/>
                </a:ext>
              </a:extLst>
            </p:cNvPr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5;p34">
              <a:extLst>
                <a:ext uri="{FF2B5EF4-FFF2-40B4-BE49-F238E27FC236}">
                  <a16:creationId xmlns:a16="http://schemas.microsoft.com/office/drawing/2014/main" id="{FC1BA839-B32E-59D3-D1F7-57171EA03781}"/>
                </a:ext>
              </a:extLst>
            </p:cNvPr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6;p34">
              <a:extLst>
                <a:ext uri="{FF2B5EF4-FFF2-40B4-BE49-F238E27FC236}">
                  <a16:creationId xmlns:a16="http://schemas.microsoft.com/office/drawing/2014/main" id="{B9603F23-2BEC-F710-9851-CD6EED17CF21}"/>
                </a:ext>
              </a:extLst>
            </p:cNvPr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67;p34">
              <a:extLst>
                <a:ext uri="{FF2B5EF4-FFF2-40B4-BE49-F238E27FC236}">
                  <a16:creationId xmlns:a16="http://schemas.microsoft.com/office/drawing/2014/main" id="{F6360AAE-F04B-C812-6D3A-CFE7FD997D9F}"/>
                </a:ext>
              </a:extLst>
            </p:cNvPr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68;p34">
              <a:extLst>
                <a:ext uri="{FF2B5EF4-FFF2-40B4-BE49-F238E27FC236}">
                  <a16:creationId xmlns:a16="http://schemas.microsoft.com/office/drawing/2014/main" id="{89BDF015-3EA5-07CD-08B0-5335F8590F7E}"/>
                </a:ext>
              </a:extLst>
            </p:cNvPr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69;p34">
              <a:extLst>
                <a:ext uri="{FF2B5EF4-FFF2-40B4-BE49-F238E27FC236}">
                  <a16:creationId xmlns:a16="http://schemas.microsoft.com/office/drawing/2014/main" id="{E60A9C6F-955D-1B54-6B90-511D9176368D}"/>
                </a:ext>
              </a:extLst>
            </p:cNvPr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0;p34">
              <a:extLst>
                <a:ext uri="{FF2B5EF4-FFF2-40B4-BE49-F238E27FC236}">
                  <a16:creationId xmlns:a16="http://schemas.microsoft.com/office/drawing/2014/main" id="{BD1FA105-9FEF-3235-F644-9F98F0B78DDE}"/>
                </a:ext>
              </a:extLst>
            </p:cNvPr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71;p34">
              <a:extLst>
                <a:ext uri="{FF2B5EF4-FFF2-40B4-BE49-F238E27FC236}">
                  <a16:creationId xmlns:a16="http://schemas.microsoft.com/office/drawing/2014/main" id="{1E30052E-5EBF-6071-4C7A-E9B15DC31095}"/>
                </a:ext>
              </a:extLst>
            </p:cNvPr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72;p34">
              <a:extLst>
                <a:ext uri="{FF2B5EF4-FFF2-40B4-BE49-F238E27FC236}">
                  <a16:creationId xmlns:a16="http://schemas.microsoft.com/office/drawing/2014/main" id="{119E0AF4-E278-8D7E-E152-85B791994BA0}"/>
                </a:ext>
              </a:extLst>
            </p:cNvPr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73;p34">
              <a:extLst>
                <a:ext uri="{FF2B5EF4-FFF2-40B4-BE49-F238E27FC236}">
                  <a16:creationId xmlns:a16="http://schemas.microsoft.com/office/drawing/2014/main" id="{26B4FCB5-61FC-D0DE-F106-DD436C1C52A9}"/>
                </a:ext>
              </a:extLst>
            </p:cNvPr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74;p34">
              <a:extLst>
                <a:ext uri="{FF2B5EF4-FFF2-40B4-BE49-F238E27FC236}">
                  <a16:creationId xmlns:a16="http://schemas.microsoft.com/office/drawing/2014/main" id="{33A6ACAB-8F71-9B7A-2AD1-BC0CC70971C0}"/>
                </a:ext>
              </a:extLst>
            </p:cNvPr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75;p34">
              <a:extLst>
                <a:ext uri="{FF2B5EF4-FFF2-40B4-BE49-F238E27FC236}">
                  <a16:creationId xmlns:a16="http://schemas.microsoft.com/office/drawing/2014/main" id="{00E0018F-56C8-F232-C86B-66A2F38B240F}"/>
                </a:ext>
              </a:extLst>
            </p:cNvPr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76;p34">
              <a:extLst>
                <a:ext uri="{FF2B5EF4-FFF2-40B4-BE49-F238E27FC236}">
                  <a16:creationId xmlns:a16="http://schemas.microsoft.com/office/drawing/2014/main" id="{279B3D4D-8707-6807-1132-D912FDB2D86B}"/>
                </a:ext>
              </a:extLst>
            </p:cNvPr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77;p34">
              <a:extLst>
                <a:ext uri="{FF2B5EF4-FFF2-40B4-BE49-F238E27FC236}">
                  <a16:creationId xmlns:a16="http://schemas.microsoft.com/office/drawing/2014/main" id="{34D7F089-44CC-C72D-481A-E18316B51F70}"/>
                </a:ext>
              </a:extLst>
            </p:cNvPr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78;p34">
              <a:extLst>
                <a:ext uri="{FF2B5EF4-FFF2-40B4-BE49-F238E27FC236}">
                  <a16:creationId xmlns:a16="http://schemas.microsoft.com/office/drawing/2014/main" id="{89E870F7-9935-81D3-0C91-12D7E80D8AA0}"/>
                </a:ext>
              </a:extLst>
            </p:cNvPr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79;p34">
              <a:extLst>
                <a:ext uri="{FF2B5EF4-FFF2-40B4-BE49-F238E27FC236}">
                  <a16:creationId xmlns:a16="http://schemas.microsoft.com/office/drawing/2014/main" id="{4F887B98-B32B-10A5-39C7-705D2D5A0FD1}"/>
                </a:ext>
              </a:extLst>
            </p:cNvPr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80;p34">
              <a:extLst>
                <a:ext uri="{FF2B5EF4-FFF2-40B4-BE49-F238E27FC236}">
                  <a16:creationId xmlns:a16="http://schemas.microsoft.com/office/drawing/2014/main" id="{512912CB-FA3A-5B95-6CE1-B5C2FE545253}"/>
                </a:ext>
              </a:extLst>
            </p:cNvPr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81;p34">
              <a:extLst>
                <a:ext uri="{FF2B5EF4-FFF2-40B4-BE49-F238E27FC236}">
                  <a16:creationId xmlns:a16="http://schemas.microsoft.com/office/drawing/2014/main" id="{806E3634-18C3-7B95-0247-46D24DB8E6C9}"/>
                </a:ext>
              </a:extLst>
            </p:cNvPr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82;p34">
              <a:extLst>
                <a:ext uri="{FF2B5EF4-FFF2-40B4-BE49-F238E27FC236}">
                  <a16:creationId xmlns:a16="http://schemas.microsoft.com/office/drawing/2014/main" id="{59E5D5D7-C53A-7898-AF79-15BE5D7CA87F}"/>
                </a:ext>
              </a:extLst>
            </p:cNvPr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83;p34">
              <a:extLst>
                <a:ext uri="{FF2B5EF4-FFF2-40B4-BE49-F238E27FC236}">
                  <a16:creationId xmlns:a16="http://schemas.microsoft.com/office/drawing/2014/main" id="{71FD723E-73E3-5D72-C211-AC10FA5A4064}"/>
                </a:ext>
              </a:extLst>
            </p:cNvPr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84;p34">
              <a:extLst>
                <a:ext uri="{FF2B5EF4-FFF2-40B4-BE49-F238E27FC236}">
                  <a16:creationId xmlns:a16="http://schemas.microsoft.com/office/drawing/2014/main" id="{B29CBD42-5BB2-7287-A14F-D46CDCFCB33D}"/>
                </a:ext>
              </a:extLst>
            </p:cNvPr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85;p34">
              <a:extLst>
                <a:ext uri="{FF2B5EF4-FFF2-40B4-BE49-F238E27FC236}">
                  <a16:creationId xmlns:a16="http://schemas.microsoft.com/office/drawing/2014/main" id="{7C274845-4DB2-2EAA-0B53-21FE78B73EF2}"/>
                </a:ext>
              </a:extLst>
            </p:cNvPr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86;p34">
              <a:extLst>
                <a:ext uri="{FF2B5EF4-FFF2-40B4-BE49-F238E27FC236}">
                  <a16:creationId xmlns:a16="http://schemas.microsoft.com/office/drawing/2014/main" id="{E5BED315-AD0A-5429-3C61-101878E51D4E}"/>
                </a:ext>
              </a:extLst>
            </p:cNvPr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87;p34">
              <a:extLst>
                <a:ext uri="{FF2B5EF4-FFF2-40B4-BE49-F238E27FC236}">
                  <a16:creationId xmlns:a16="http://schemas.microsoft.com/office/drawing/2014/main" id="{4413E6AF-26E4-C996-F84C-CC3120E6429C}"/>
                </a:ext>
              </a:extLst>
            </p:cNvPr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88;p34">
              <a:extLst>
                <a:ext uri="{FF2B5EF4-FFF2-40B4-BE49-F238E27FC236}">
                  <a16:creationId xmlns:a16="http://schemas.microsoft.com/office/drawing/2014/main" id="{075229F1-9445-2C3D-7F03-85926078338F}"/>
                </a:ext>
              </a:extLst>
            </p:cNvPr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89;p34">
              <a:extLst>
                <a:ext uri="{FF2B5EF4-FFF2-40B4-BE49-F238E27FC236}">
                  <a16:creationId xmlns:a16="http://schemas.microsoft.com/office/drawing/2014/main" id="{EB60A9E4-5D8F-682A-7739-CB402791374C}"/>
                </a:ext>
              </a:extLst>
            </p:cNvPr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90;p34">
              <a:extLst>
                <a:ext uri="{FF2B5EF4-FFF2-40B4-BE49-F238E27FC236}">
                  <a16:creationId xmlns:a16="http://schemas.microsoft.com/office/drawing/2014/main" id="{1B5C7793-CA02-95D1-1D1F-01910D0ED040}"/>
                </a:ext>
              </a:extLst>
            </p:cNvPr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91;p34">
              <a:extLst>
                <a:ext uri="{FF2B5EF4-FFF2-40B4-BE49-F238E27FC236}">
                  <a16:creationId xmlns:a16="http://schemas.microsoft.com/office/drawing/2014/main" id="{DEB0815E-8118-EF97-69E7-ED04A2B30AC0}"/>
                </a:ext>
              </a:extLst>
            </p:cNvPr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92;p34">
              <a:extLst>
                <a:ext uri="{FF2B5EF4-FFF2-40B4-BE49-F238E27FC236}">
                  <a16:creationId xmlns:a16="http://schemas.microsoft.com/office/drawing/2014/main" id="{A2F0B9A2-3555-C3B4-8E1D-064E1A149169}"/>
                </a:ext>
              </a:extLst>
            </p:cNvPr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93;p34">
              <a:extLst>
                <a:ext uri="{FF2B5EF4-FFF2-40B4-BE49-F238E27FC236}">
                  <a16:creationId xmlns:a16="http://schemas.microsoft.com/office/drawing/2014/main" id="{90478503-4EC5-F806-1E29-7475ECCAD270}"/>
                </a:ext>
              </a:extLst>
            </p:cNvPr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94;p34">
              <a:extLst>
                <a:ext uri="{FF2B5EF4-FFF2-40B4-BE49-F238E27FC236}">
                  <a16:creationId xmlns:a16="http://schemas.microsoft.com/office/drawing/2014/main" id="{6DDA5067-2664-5BB5-9C94-EF4104F28C1C}"/>
                </a:ext>
              </a:extLst>
            </p:cNvPr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95;p34">
              <a:extLst>
                <a:ext uri="{FF2B5EF4-FFF2-40B4-BE49-F238E27FC236}">
                  <a16:creationId xmlns:a16="http://schemas.microsoft.com/office/drawing/2014/main" id="{546050A4-4C94-51B4-6613-583F1225624C}"/>
                </a:ext>
              </a:extLst>
            </p:cNvPr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96;p34">
              <a:extLst>
                <a:ext uri="{FF2B5EF4-FFF2-40B4-BE49-F238E27FC236}">
                  <a16:creationId xmlns:a16="http://schemas.microsoft.com/office/drawing/2014/main" id="{E36D8D4C-8313-A9AE-F8DB-BA9D5574DED1}"/>
                </a:ext>
              </a:extLst>
            </p:cNvPr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97;p34">
              <a:extLst>
                <a:ext uri="{FF2B5EF4-FFF2-40B4-BE49-F238E27FC236}">
                  <a16:creationId xmlns:a16="http://schemas.microsoft.com/office/drawing/2014/main" id="{8E3D9E9E-009C-BB6A-52A1-B27F9D627E17}"/>
                </a:ext>
              </a:extLst>
            </p:cNvPr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98;p34">
              <a:extLst>
                <a:ext uri="{FF2B5EF4-FFF2-40B4-BE49-F238E27FC236}">
                  <a16:creationId xmlns:a16="http://schemas.microsoft.com/office/drawing/2014/main" id="{17D113C1-4CD8-FA34-E3E0-9BD21C73D9C3}"/>
                </a:ext>
              </a:extLst>
            </p:cNvPr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99;p34">
              <a:extLst>
                <a:ext uri="{FF2B5EF4-FFF2-40B4-BE49-F238E27FC236}">
                  <a16:creationId xmlns:a16="http://schemas.microsoft.com/office/drawing/2014/main" id="{61AB1E57-4245-0237-0ACF-431ACC21C1FA}"/>
                </a:ext>
              </a:extLst>
            </p:cNvPr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600;p34">
              <a:extLst>
                <a:ext uri="{FF2B5EF4-FFF2-40B4-BE49-F238E27FC236}">
                  <a16:creationId xmlns:a16="http://schemas.microsoft.com/office/drawing/2014/main" id="{52EE6E7B-3FDE-3E8A-E5C1-FC544D1C2EEF}"/>
                </a:ext>
              </a:extLst>
            </p:cNvPr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601;p34">
              <a:extLst>
                <a:ext uri="{FF2B5EF4-FFF2-40B4-BE49-F238E27FC236}">
                  <a16:creationId xmlns:a16="http://schemas.microsoft.com/office/drawing/2014/main" id="{93E0AA48-A021-B43F-40B5-234B3015AB07}"/>
                </a:ext>
              </a:extLst>
            </p:cNvPr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602;p34">
              <a:extLst>
                <a:ext uri="{FF2B5EF4-FFF2-40B4-BE49-F238E27FC236}">
                  <a16:creationId xmlns:a16="http://schemas.microsoft.com/office/drawing/2014/main" id="{F9EFB443-58FD-5CA5-0996-723F00AF9BAC}"/>
                </a:ext>
              </a:extLst>
            </p:cNvPr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603;p34">
              <a:extLst>
                <a:ext uri="{FF2B5EF4-FFF2-40B4-BE49-F238E27FC236}">
                  <a16:creationId xmlns:a16="http://schemas.microsoft.com/office/drawing/2014/main" id="{2C7DB248-CDA5-6E52-6212-E66AC10D83B3}"/>
                </a:ext>
              </a:extLst>
            </p:cNvPr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604;p34">
              <a:extLst>
                <a:ext uri="{FF2B5EF4-FFF2-40B4-BE49-F238E27FC236}">
                  <a16:creationId xmlns:a16="http://schemas.microsoft.com/office/drawing/2014/main" id="{7294EA36-01D3-78E6-C7F9-9A1B4484B4EE}"/>
                </a:ext>
              </a:extLst>
            </p:cNvPr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605;p34">
              <a:extLst>
                <a:ext uri="{FF2B5EF4-FFF2-40B4-BE49-F238E27FC236}">
                  <a16:creationId xmlns:a16="http://schemas.microsoft.com/office/drawing/2014/main" id="{1DA6DE0E-E67F-DFA2-DDD1-5F44C47A2E34}"/>
                </a:ext>
              </a:extLst>
            </p:cNvPr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606;p34">
              <a:extLst>
                <a:ext uri="{FF2B5EF4-FFF2-40B4-BE49-F238E27FC236}">
                  <a16:creationId xmlns:a16="http://schemas.microsoft.com/office/drawing/2014/main" id="{9FD5F3C4-03E3-49A4-3BBA-D8A28874C445}"/>
                </a:ext>
              </a:extLst>
            </p:cNvPr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607;p34">
              <a:extLst>
                <a:ext uri="{FF2B5EF4-FFF2-40B4-BE49-F238E27FC236}">
                  <a16:creationId xmlns:a16="http://schemas.microsoft.com/office/drawing/2014/main" id="{3F07158B-EFA6-1CCC-35D5-D073063FD536}"/>
                </a:ext>
              </a:extLst>
            </p:cNvPr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608;p34">
              <a:extLst>
                <a:ext uri="{FF2B5EF4-FFF2-40B4-BE49-F238E27FC236}">
                  <a16:creationId xmlns:a16="http://schemas.microsoft.com/office/drawing/2014/main" id="{45635039-9C45-2156-123A-2A89D71ED8E0}"/>
                </a:ext>
              </a:extLst>
            </p:cNvPr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609;p34">
              <a:extLst>
                <a:ext uri="{FF2B5EF4-FFF2-40B4-BE49-F238E27FC236}">
                  <a16:creationId xmlns:a16="http://schemas.microsoft.com/office/drawing/2014/main" id="{C7A7D1D7-9D8D-9EC5-8039-B2CDFD001DD1}"/>
                </a:ext>
              </a:extLst>
            </p:cNvPr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610;p34">
              <a:extLst>
                <a:ext uri="{FF2B5EF4-FFF2-40B4-BE49-F238E27FC236}">
                  <a16:creationId xmlns:a16="http://schemas.microsoft.com/office/drawing/2014/main" id="{E7E3A838-A08B-1A9D-B19A-4BFA9E0733C5}"/>
                </a:ext>
              </a:extLst>
            </p:cNvPr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611;p34">
              <a:extLst>
                <a:ext uri="{FF2B5EF4-FFF2-40B4-BE49-F238E27FC236}">
                  <a16:creationId xmlns:a16="http://schemas.microsoft.com/office/drawing/2014/main" id="{443E2BD5-7C47-88CA-497E-730245AECDC3}"/>
                </a:ext>
              </a:extLst>
            </p:cNvPr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612;p34">
              <a:extLst>
                <a:ext uri="{FF2B5EF4-FFF2-40B4-BE49-F238E27FC236}">
                  <a16:creationId xmlns:a16="http://schemas.microsoft.com/office/drawing/2014/main" id="{4F304994-0A24-508F-E25A-CAA0FE028C56}"/>
                </a:ext>
              </a:extLst>
            </p:cNvPr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613;p34">
              <a:extLst>
                <a:ext uri="{FF2B5EF4-FFF2-40B4-BE49-F238E27FC236}">
                  <a16:creationId xmlns:a16="http://schemas.microsoft.com/office/drawing/2014/main" id="{DB27FD56-85C9-03C5-E265-E47E11D4D54C}"/>
                </a:ext>
              </a:extLst>
            </p:cNvPr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614;p34">
              <a:extLst>
                <a:ext uri="{FF2B5EF4-FFF2-40B4-BE49-F238E27FC236}">
                  <a16:creationId xmlns:a16="http://schemas.microsoft.com/office/drawing/2014/main" id="{67FB6F3C-6453-179A-6081-D4D0BE1FF22B}"/>
                </a:ext>
              </a:extLst>
            </p:cNvPr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615;p34">
              <a:extLst>
                <a:ext uri="{FF2B5EF4-FFF2-40B4-BE49-F238E27FC236}">
                  <a16:creationId xmlns:a16="http://schemas.microsoft.com/office/drawing/2014/main" id="{52269110-F8CE-848B-5921-EF3C4F98D9A6}"/>
                </a:ext>
              </a:extLst>
            </p:cNvPr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616;p34">
              <a:extLst>
                <a:ext uri="{FF2B5EF4-FFF2-40B4-BE49-F238E27FC236}">
                  <a16:creationId xmlns:a16="http://schemas.microsoft.com/office/drawing/2014/main" id="{00C11211-12D1-6328-519F-D9DFC8015CF2}"/>
                </a:ext>
              </a:extLst>
            </p:cNvPr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617;p34">
              <a:extLst>
                <a:ext uri="{FF2B5EF4-FFF2-40B4-BE49-F238E27FC236}">
                  <a16:creationId xmlns:a16="http://schemas.microsoft.com/office/drawing/2014/main" id="{9C27058F-ED0F-2F48-79E6-BC2FA2E3CF8D}"/>
                </a:ext>
              </a:extLst>
            </p:cNvPr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618;p34">
              <a:extLst>
                <a:ext uri="{FF2B5EF4-FFF2-40B4-BE49-F238E27FC236}">
                  <a16:creationId xmlns:a16="http://schemas.microsoft.com/office/drawing/2014/main" id="{F4690E8E-CE98-2164-21CD-2B0B8DCF9C14}"/>
                </a:ext>
              </a:extLst>
            </p:cNvPr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619;p34">
              <a:extLst>
                <a:ext uri="{FF2B5EF4-FFF2-40B4-BE49-F238E27FC236}">
                  <a16:creationId xmlns:a16="http://schemas.microsoft.com/office/drawing/2014/main" id="{3B802DE5-0A0D-36C2-FDE3-F40E473515C5}"/>
                </a:ext>
              </a:extLst>
            </p:cNvPr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620;p34">
              <a:extLst>
                <a:ext uri="{FF2B5EF4-FFF2-40B4-BE49-F238E27FC236}">
                  <a16:creationId xmlns:a16="http://schemas.microsoft.com/office/drawing/2014/main" id="{FE2649C3-AB79-4F82-9447-39F2A50E9F85}"/>
                </a:ext>
              </a:extLst>
            </p:cNvPr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621;p34">
              <a:extLst>
                <a:ext uri="{FF2B5EF4-FFF2-40B4-BE49-F238E27FC236}">
                  <a16:creationId xmlns:a16="http://schemas.microsoft.com/office/drawing/2014/main" id="{F5AA3AEE-3839-3ADB-F406-4F4677FBEB2C}"/>
                </a:ext>
              </a:extLst>
            </p:cNvPr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622;p34">
              <a:extLst>
                <a:ext uri="{FF2B5EF4-FFF2-40B4-BE49-F238E27FC236}">
                  <a16:creationId xmlns:a16="http://schemas.microsoft.com/office/drawing/2014/main" id="{68625D75-FC3B-372B-3074-39C2D2A70E38}"/>
                </a:ext>
              </a:extLst>
            </p:cNvPr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623;p34">
              <a:extLst>
                <a:ext uri="{FF2B5EF4-FFF2-40B4-BE49-F238E27FC236}">
                  <a16:creationId xmlns:a16="http://schemas.microsoft.com/office/drawing/2014/main" id="{7401AD83-13D1-1363-0AEE-9AA25A677DCA}"/>
                </a:ext>
              </a:extLst>
            </p:cNvPr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624;p34">
              <a:extLst>
                <a:ext uri="{FF2B5EF4-FFF2-40B4-BE49-F238E27FC236}">
                  <a16:creationId xmlns:a16="http://schemas.microsoft.com/office/drawing/2014/main" id="{74C33DCB-2824-01DF-48A6-9190AD76BE82}"/>
                </a:ext>
              </a:extLst>
            </p:cNvPr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625;p34">
              <a:extLst>
                <a:ext uri="{FF2B5EF4-FFF2-40B4-BE49-F238E27FC236}">
                  <a16:creationId xmlns:a16="http://schemas.microsoft.com/office/drawing/2014/main" id="{F7E2F0E9-B0C1-FE45-88A4-9B652DB219B5}"/>
                </a:ext>
              </a:extLst>
            </p:cNvPr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626;p34">
              <a:extLst>
                <a:ext uri="{FF2B5EF4-FFF2-40B4-BE49-F238E27FC236}">
                  <a16:creationId xmlns:a16="http://schemas.microsoft.com/office/drawing/2014/main" id="{8264D2F3-6809-E510-769B-7820A7313EEF}"/>
                </a:ext>
              </a:extLst>
            </p:cNvPr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627;p34">
              <a:extLst>
                <a:ext uri="{FF2B5EF4-FFF2-40B4-BE49-F238E27FC236}">
                  <a16:creationId xmlns:a16="http://schemas.microsoft.com/office/drawing/2014/main" id="{F3AFD4E9-EABC-4FFC-28C7-B8D80D3C4648}"/>
                </a:ext>
              </a:extLst>
            </p:cNvPr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628;p34">
              <a:extLst>
                <a:ext uri="{FF2B5EF4-FFF2-40B4-BE49-F238E27FC236}">
                  <a16:creationId xmlns:a16="http://schemas.microsoft.com/office/drawing/2014/main" id="{B5FA32BF-0F43-79A9-5077-76F0B40F8636}"/>
                </a:ext>
              </a:extLst>
            </p:cNvPr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629;p34">
              <a:extLst>
                <a:ext uri="{FF2B5EF4-FFF2-40B4-BE49-F238E27FC236}">
                  <a16:creationId xmlns:a16="http://schemas.microsoft.com/office/drawing/2014/main" id="{D86E5143-3C02-BD3E-2D20-1A2D35A2C218}"/>
                </a:ext>
              </a:extLst>
            </p:cNvPr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630;p34">
              <a:extLst>
                <a:ext uri="{FF2B5EF4-FFF2-40B4-BE49-F238E27FC236}">
                  <a16:creationId xmlns:a16="http://schemas.microsoft.com/office/drawing/2014/main" id="{7A884FA8-74C9-24F1-7043-BF992C8C485E}"/>
                </a:ext>
              </a:extLst>
            </p:cNvPr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631;p34">
              <a:extLst>
                <a:ext uri="{FF2B5EF4-FFF2-40B4-BE49-F238E27FC236}">
                  <a16:creationId xmlns:a16="http://schemas.microsoft.com/office/drawing/2014/main" id="{2E2369A5-47DE-8BFF-A16C-3B8120ADFB09}"/>
                </a:ext>
              </a:extLst>
            </p:cNvPr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632;p34">
              <a:extLst>
                <a:ext uri="{FF2B5EF4-FFF2-40B4-BE49-F238E27FC236}">
                  <a16:creationId xmlns:a16="http://schemas.microsoft.com/office/drawing/2014/main" id="{FD79AE74-63AE-180E-D6D3-E7AED0A8579F}"/>
                </a:ext>
              </a:extLst>
            </p:cNvPr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633;p34">
              <a:extLst>
                <a:ext uri="{FF2B5EF4-FFF2-40B4-BE49-F238E27FC236}">
                  <a16:creationId xmlns:a16="http://schemas.microsoft.com/office/drawing/2014/main" id="{FE742173-6C3C-84EB-0495-744189FAAF11}"/>
                </a:ext>
              </a:extLst>
            </p:cNvPr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634;p34">
              <a:extLst>
                <a:ext uri="{FF2B5EF4-FFF2-40B4-BE49-F238E27FC236}">
                  <a16:creationId xmlns:a16="http://schemas.microsoft.com/office/drawing/2014/main" id="{9FDE4A0D-B9DF-A867-52A5-7483216CDD48}"/>
                </a:ext>
              </a:extLst>
            </p:cNvPr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635;p34">
              <a:extLst>
                <a:ext uri="{FF2B5EF4-FFF2-40B4-BE49-F238E27FC236}">
                  <a16:creationId xmlns:a16="http://schemas.microsoft.com/office/drawing/2014/main" id="{C902BD11-75C3-6142-9049-A725C0915E7B}"/>
                </a:ext>
              </a:extLst>
            </p:cNvPr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636;p34">
              <a:extLst>
                <a:ext uri="{FF2B5EF4-FFF2-40B4-BE49-F238E27FC236}">
                  <a16:creationId xmlns:a16="http://schemas.microsoft.com/office/drawing/2014/main" id="{53C246D2-BEC7-CDC1-D291-86BF805AA0F5}"/>
                </a:ext>
              </a:extLst>
            </p:cNvPr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637;p34">
              <a:extLst>
                <a:ext uri="{FF2B5EF4-FFF2-40B4-BE49-F238E27FC236}">
                  <a16:creationId xmlns:a16="http://schemas.microsoft.com/office/drawing/2014/main" id="{873AE984-2F08-4821-2172-682C31BF94CA}"/>
                </a:ext>
              </a:extLst>
            </p:cNvPr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638;p34">
              <a:extLst>
                <a:ext uri="{FF2B5EF4-FFF2-40B4-BE49-F238E27FC236}">
                  <a16:creationId xmlns:a16="http://schemas.microsoft.com/office/drawing/2014/main" id="{FEC9B9F2-3164-DB57-8607-BCCFE3DA86A4}"/>
                </a:ext>
              </a:extLst>
            </p:cNvPr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639;p34">
              <a:extLst>
                <a:ext uri="{FF2B5EF4-FFF2-40B4-BE49-F238E27FC236}">
                  <a16:creationId xmlns:a16="http://schemas.microsoft.com/office/drawing/2014/main" id="{38768D7E-8B4A-06DB-55F3-E731DACA68EA}"/>
                </a:ext>
              </a:extLst>
            </p:cNvPr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640;p34">
              <a:extLst>
                <a:ext uri="{FF2B5EF4-FFF2-40B4-BE49-F238E27FC236}">
                  <a16:creationId xmlns:a16="http://schemas.microsoft.com/office/drawing/2014/main" id="{28A6338E-34EB-8B52-F1BF-C66DC2D4E637}"/>
                </a:ext>
              </a:extLst>
            </p:cNvPr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641;p34">
              <a:extLst>
                <a:ext uri="{FF2B5EF4-FFF2-40B4-BE49-F238E27FC236}">
                  <a16:creationId xmlns:a16="http://schemas.microsoft.com/office/drawing/2014/main" id="{36557FBB-27F5-A0B9-6C17-4DD2B209F7B9}"/>
                </a:ext>
              </a:extLst>
            </p:cNvPr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642;p34">
              <a:extLst>
                <a:ext uri="{FF2B5EF4-FFF2-40B4-BE49-F238E27FC236}">
                  <a16:creationId xmlns:a16="http://schemas.microsoft.com/office/drawing/2014/main" id="{5AE2A130-4401-29DA-5E08-08C721E99362}"/>
                </a:ext>
              </a:extLst>
            </p:cNvPr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643;p34">
              <a:extLst>
                <a:ext uri="{FF2B5EF4-FFF2-40B4-BE49-F238E27FC236}">
                  <a16:creationId xmlns:a16="http://schemas.microsoft.com/office/drawing/2014/main" id="{A3F7CF18-774B-52B0-82A7-1AEA7425E150}"/>
                </a:ext>
              </a:extLst>
            </p:cNvPr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644;p34">
              <a:extLst>
                <a:ext uri="{FF2B5EF4-FFF2-40B4-BE49-F238E27FC236}">
                  <a16:creationId xmlns:a16="http://schemas.microsoft.com/office/drawing/2014/main" id="{35863850-968A-79A3-8E3C-9862AEA2C749}"/>
                </a:ext>
              </a:extLst>
            </p:cNvPr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645;p34">
              <a:extLst>
                <a:ext uri="{FF2B5EF4-FFF2-40B4-BE49-F238E27FC236}">
                  <a16:creationId xmlns:a16="http://schemas.microsoft.com/office/drawing/2014/main" id="{9B395D2E-1C7D-370B-B119-3C5FC223F4B7}"/>
                </a:ext>
              </a:extLst>
            </p:cNvPr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646;p34">
              <a:extLst>
                <a:ext uri="{FF2B5EF4-FFF2-40B4-BE49-F238E27FC236}">
                  <a16:creationId xmlns:a16="http://schemas.microsoft.com/office/drawing/2014/main" id="{A7990650-97A6-1A7E-2798-ABCABBCFD5BE}"/>
                </a:ext>
              </a:extLst>
            </p:cNvPr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647;p34">
              <a:extLst>
                <a:ext uri="{FF2B5EF4-FFF2-40B4-BE49-F238E27FC236}">
                  <a16:creationId xmlns:a16="http://schemas.microsoft.com/office/drawing/2014/main" id="{40BC2183-C48B-FAE0-D079-DA39F99432DA}"/>
                </a:ext>
              </a:extLst>
            </p:cNvPr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648;p34">
              <a:extLst>
                <a:ext uri="{FF2B5EF4-FFF2-40B4-BE49-F238E27FC236}">
                  <a16:creationId xmlns:a16="http://schemas.microsoft.com/office/drawing/2014/main" id="{A528C910-4666-296A-8D81-3FFD2AD89A21}"/>
                </a:ext>
              </a:extLst>
            </p:cNvPr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649;p34">
              <a:extLst>
                <a:ext uri="{FF2B5EF4-FFF2-40B4-BE49-F238E27FC236}">
                  <a16:creationId xmlns:a16="http://schemas.microsoft.com/office/drawing/2014/main" id="{37648D8F-7DA1-5E5E-183D-85B5A9627D2B}"/>
                </a:ext>
              </a:extLst>
            </p:cNvPr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650;p34">
              <a:extLst>
                <a:ext uri="{FF2B5EF4-FFF2-40B4-BE49-F238E27FC236}">
                  <a16:creationId xmlns:a16="http://schemas.microsoft.com/office/drawing/2014/main" id="{053B9C73-63D4-53E2-05B5-ADCD8A8274D4}"/>
                </a:ext>
              </a:extLst>
            </p:cNvPr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651;p34">
              <a:extLst>
                <a:ext uri="{FF2B5EF4-FFF2-40B4-BE49-F238E27FC236}">
                  <a16:creationId xmlns:a16="http://schemas.microsoft.com/office/drawing/2014/main" id="{B802EF97-4178-D7CF-EFA8-611DB4457030}"/>
                </a:ext>
              </a:extLst>
            </p:cNvPr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652;p34">
              <a:extLst>
                <a:ext uri="{FF2B5EF4-FFF2-40B4-BE49-F238E27FC236}">
                  <a16:creationId xmlns:a16="http://schemas.microsoft.com/office/drawing/2014/main" id="{B0F3EE7F-C700-0437-3D5A-4EA3E258425E}"/>
                </a:ext>
              </a:extLst>
            </p:cNvPr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653;p34">
              <a:extLst>
                <a:ext uri="{FF2B5EF4-FFF2-40B4-BE49-F238E27FC236}">
                  <a16:creationId xmlns:a16="http://schemas.microsoft.com/office/drawing/2014/main" id="{6EF96F33-1719-370A-EA24-A4B34B3742AF}"/>
                </a:ext>
              </a:extLst>
            </p:cNvPr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54;p34">
              <a:extLst>
                <a:ext uri="{FF2B5EF4-FFF2-40B4-BE49-F238E27FC236}">
                  <a16:creationId xmlns:a16="http://schemas.microsoft.com/office/drawing/2014/main" id="{B9F33F00-EE54-73D0-0752-DBFE7BB6802E}"/>
                </a:ext>
              </a:extLst>
            </p:cNvPr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55;p34">
              <a:extLst>
                <a:ext uri="{FF2B5EF4-FFF2-40B4-BE49-F238E27FC236}">
                  <a16:creationId xmlns:a16="http://schemas.microsoft.com/office/drawing/2014/main" id="{B75B5BE2-534A-1592-489E-46638F283637}"/>
                </a:ext>
              </a:extLst>
            </p:cNvPr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56;p34">
              <a:extLst>
                <a:ext uri="{FF2B5EF4-FFF2-40B4-BE49-F238E27FC236}">
                  <a16:creationId xmlns:a16="http://schemas.microsoft.com/office/drawing/2014/main" id="{5A4A170E-EA33-E74A-6F68-930E73375B5C}"/>
                </a:ext>
              </a:extLst>
            </p:cNvPr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57;p34">
              <a:extLst>
                <a:ext uri="{FF2B5EF4-FFF2-40B4-BE49-F238E27FC236}">
                  <a16:creationId xmlns:a16="http://schemas.microsoft.com/office/drawing/2014/main" id="{3CC3FA9E-2A9D-F178-75CB-3F843455325D}"/>
                </a:ext>
              </a:extLst>
            </p:cNvPr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58;p34">
              <a:extLst>
                <a:ext uri="{FF2B5EF4-FFF2-40B4-BE49-F238E27FC236}">
                  <a16:creationId xmlns:a16="http://schemas.microsoft.com/office/drawing/2014/main" id="{5ABE4E53-7D9B-ECCB-DCE5-4965D88210D7}"/>
                </a:ext>
              </a:extLst>
            </p:cNvPr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59;p34">
              <a:extLst>
                <a:ext uri="{FF2B5EF4-FFF2-40B4-BE49-F238E27FC236}">
                  <a16:creationId xmlns:a16="http://schemas.microsoft.com/office/drawing/2014/main" id="{8476F58F-5342-B67D-FCF1-FE3FCBDDFBFE}"/>
                </a:ext>
              </a:extLst>
            </p:cNvPr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60;p34">
              <a:extLst>
                <a:ext uri="{FF2B5EF4-FFF2-40B4-BE49-F238E27FC236}">
                  <a16:creationId xmlns:a16="http://schemas.microsoft.com/office/drawing/2014/main" id="{1C629700-CD99-475E-E457-E3F4D276DE0D}"/>
                </a:ext>
              </a:extLst>
            </p:cNvPr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61;p34">
              <a:extLst>
                <a:ext uri="{FF2B5EF4-FFF2-40B4-BE49-F238E27FC236}">
                  <a16:creationId xmlns:a16="http://schemas.microsoft.com/office/drawing/2014/main" id="{B706FA05-1448-ADD8-A173-9608CB7EA7E9}"/>
                </a:ext>
              </a:extLst>
            </p:cNvPr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62;p34">
              <a:extLst>
                <a:ext uri="{FF2B5EF4-FFF2-40B4-BE49-F238E27FC236}">
                  <a16:creationId xmlns:a16="http://schemas.microsoft.com/office/drawing/2014/main" id="{99913EF5-00AB-3207-3046-A6EB5E713F6C}"/>
                </a:ext>
              </a:extLst>
            </p:cNvPr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63;p34">
              <a:extLst>
                <a:ext uri="{FF2B5EF4-FFF2-40B4-BE49-F238E27FC236}">
                  <a16:creationId xmlns:a16="http://schemas.microsoft.com/office/drawing/2014/main" id="{A0322CFE-B868-B4D2-BFAC-297FA54A6A91}"/>
                </a:ext>
              </a:extLst>
            </p:cNvPr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664;p34">
              <a:extLst>
                <a:ext uri="{FF2B5EF4-FFF2-40B4-BE49-F238E27FC236}">
                  <a16:creationId xmlns:a16="http://schemas.microsoft.com/office/drawing/2014/main" id="{901285D5-06E8-A206-AD8F-D84C8B7F12E8}"/>
                </a:ext>
              </a:extLst>
            </p:cNvPr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665;p34">
              <a:extLst>
                <a:ext uri="{FF2B5EF4-FFF2-40B4-BE49-F238E27FC236}">
                  <a16:creationId xmlns:a16="http://schemas.microsoft.com/office/drawing/2014/main" id="{0CCACF20-7983-8F72-04E6-86DA1B8DCA04}"/>
                </a:ext>
              </a:extLst>
            </p:cNvPr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666;p34">
              <a:extLst>
                <a:ext uri="{FF2B5EF4-FFF2-40B4-BE49-F238E27FC236}">
                  <a16:creationId xmlns:a16="http://schemas.microsoft.com/office/drawing/2014/main" id="{92F5A4E8-1338-F249-CDBE-3EB9C88BD317}"/>
                </a:ext>
              </a:extLst>
            </p:cNvPr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667;p34">
              <a:extLst>
                <a:ext uri="{FF2B5EF4-FFF2-40B4-BE49-F238E27FC236}">
                  <a16:creationId xmlns:a16="http://schemas.microsoft.com/office/drawing/2014/main" id="{48BFEF37-B695-9BAD-3290-CB4DA8D775A0}"/>
                </a:ext>
              </a:extLst>
            </p:cNvPr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668;p34">
              <a:extLst>
                <a:ext uri="{FF2B5EF4-FFF2-40B4-BE49-F238E27FC236}">
                  <a16:creationId xmlns:a16="http://schemas.microsoft.com/office/drawing/2014/main" id="{467FFE58-97C0-555B-BE8F-AD1701C9C6C8}"/>
                </a:ext>
              </a:extLst>
            </p:cNvPr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669;p34">
              <a:extLst>
                <a:ext uri="{FF2B5EF4-FFF2-40B4-BE49-F238E27FC236}">
                  <a16:creationId xmlns:a16="http://schemas.microsoft.com/office/drawing/2014/main" id="{38FE8FA8-8F28-4CD1-788B-C47BC5A1DAC0}"/>
                </a:ext>
              </a:extLst>
            </p:cNvPr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670;p34">
              <a:extLst>
                <a:ext uri="{FF2B5EF4-FFF2-40B4-BE49-F238E27FC236}">
                  <a16:creationId xmlns:a16="http://schemas.microsoft.com/office/drawing/2014/main" id="{83404E98-66A3-B897-B699-DFC33DCED13A}"/>
                </a:ext>
              </a:extLst>
            </p:cNvPr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671;p34">
              <a:extLst>
                <a:ext uri="{FF2B5EF4-FFF2-40B4-BE49-F238E27FC236}">
                  <a16:creationId xmlns:a16="http://schemas.microsoft.com/office/drawing/2014/main" id="{34D15E7D-7936-2B11-BEC9-236C4BFDEDFE}"/>
                </a:ext>
              </a:extLst>
            </p:cNvPr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672;p34">
              <a:extLst>
                <a:ext uri="{FF2B5EF4-FFF2-40B4-BE49-F238E27FC236}">
                  <a16:creationId xmlns:a16="http://schemas.microsoft.com/office/drawing/2014/main" id="{8E1C82FB-EACE-B784-D24B-2F12B62DD8A9}"/>
                </a:ext>
              </a:extLst>
            </p:cNvPr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673;p34">
              <a:extLst>
                <a:ext uri="{FF2B5EF4-FFF2-40B4-BE49-F238E27FC236}">
                  <a16:creationId xmlns:a16="http://schemas.microsoft.com/office/drawing/2014/main" id="{56930588-DD38-F6F9-8B44-A94259ECAC63}"/>
                </a:ext>
              </a:extLst>
            </p:cNvPr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674;p34">
              <a:extLst>
                <a:ext uri="{FF2B5EF4-FFF2-40B4-BE49-F238E27FC236}">
                  <a16:creationId xmlns:a16="http://schemas.microsoft.com/office/drawing/2014/main" id="{B309D97B-673B-C85A-17D8-3033F9CD489A}"/>
                </a:ext>
              </a:extLst>
            </p:cNvPr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675;p34">
              <a:extLst>
                <a:ext uri="{FF2B5EF4-FFF2-40B4-BE49-F238E27FC236}">
                  <a16:creationId xmlns:a16="http://schemas.microsoft.com/office/drawing/2014/main" id="{8967E9B3-1FFB-C481-B635-C9E25AF0D964}"/>
                </a:ext>
              </a:extLst>
            </p:cNvPr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676;p34">
              <a:extLst>
                <a:ext uri="{FF2B5EF4-FFF2-40B4-BE49-F238E27FC236}">
                  <a16:creationId xmlns:a16="http://schemas.microsoft.com/office/drawing/2014/main" id="{844E4C1D-284E-7AD3-569F-9AC5EEBA1B9A}"/>
                </a:ext>
              </a:extLst>
            </p:cNvPr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677;p34">
              <a:extLst>
                <a:ext uri="{FF2B5EF4-FFF2-40B4-BE49-F238E27FC236}">
                  <a16:creationId xmlns:a16="http://schemas.microsoft.com/office/drawing/2014/main" id="{5FC5F34F-482D-DE02-680E-0662A461F6B9}"/>
                </a:ext>
              </a:extLst>
            </p:cNvPr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678;p34">
              <a:extLst>
                <a:ext uri="{FF2B5EF4-FFF2-40B4-BE49-F238E27FC236}">
                  <a16:creationId xmlns:a16="http://schemas.microsoft.com/office/drawing/2014/main" id="{8917293D-A48B-703C-9F9E-54A7BF577717}"/>
                </a:ext>
              </a:extLst>
            </p:cNvPr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679;p34">
              <a:extLst>
                <a:ext uri="{FF2B5EF4-FFF2-40B4-BE49-F238E27FC236}">
                  <a16:creationId xmlns:a16="http://schemas.microsoft.com/office/drawing/2014/main" id="{E9AD9118-28DE-B8A8-B8BA-0C14EA802CD8}"/>
                </a:ext>
              </a:extLst>
            </p:cNvPr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680;p34">
              <a:extLst>
                <a:ext uri="{FF2B5EF4-FFF2-40B4-BE49-F238E27FC236}">
                  <a16:creationId xmlns:a16="http://schemas.microsoft.com/office/drawing/2014/main" id="{C56EE0B6-FB5B-E80D-781F-522D48342CBF}"/>
                </a:ext>
              </a:extLst>
            </p:cNvPr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681;p34">
              <a:extLst>
                <a:ext uri="{FF2B5EF4-FFF2-40B4-BE49-F238E27FC236}">
                  <a16:creationId xmlns:a16="http://schemas.microsoft.com/office/drawing/2014/main" id="{459B18AF-7E43-3CAF-2786-59C684147B14}"/>
                </a:ext>
              </a:extLst>
            </p:cNvPr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682;p34">
              <a:extLst>
                <a:ext uri="{FF2B5EF4-FFF2-40B4-BE49-F238E27FC236}">
                  <a16:creationId xmlns:a16="http://schemas.microsoft.com/office/drawing/2014/main" id="{322B2338-61ED-B373-2FB3-E5041CD71CC1}"/>
                </a:ext>
              </a:extLst>
            </p:cNvPr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683;p34">
              <a:extLst>
                <a:ext uri="{FF2B5EF4-FFF2-40B4-BE49-F238E27FC236}">
                  <a16:creationId xmlns:a16="http://schemas.microsoft.com/office/drawing/2014/main" id="{738CB63B-99FC-BEB1-509B-FC8C5502031D}"/>
                </a:ext>
              </a:extLst>
            </p:cNvPr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684;p34">
              <a:extLst>
                <a:ext uri="{FF2B5EF4-FFF2-40B4-BE49-F238E27FC236}">
                  <a16:creationId xmlns:a16="http://schemas.microsoft.com/office/drawing/2014/main" id="{BDB1DD6C-5D88-780E-9EE9-168D56022C23}"/>
                </a:ext>
              </a:extLst>
            </p:cNvPr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685;p34">
              <a:extLst>
                <a:ext uri="{FF2B5EF4-FFF2-40B4-BE49-F238E27FC236}">
                  <a16:creationId xmlns:a16="http://schemas.microsoft.com/office/drawing/2014/main" id="{AD053736-C65A-5B52-5073-7F1E93E033C8}"/>
                </a:ext>
              </a:extLst>
            </p:cNvPr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686;p34">
              <a:extLst>
                <a:ext uri="{FF2B5EF4-FFF2-40B4-BE49-F238E27FC236}">
                  <a16:creationId xmlns:a16="http://schemas.microsoft.com/office/drawing/2014/main" id="{F35E12BC-1AEF-ECAD-BCDD-C660C36EBB3C}"/>
                </a:ext>
              </a:extLst>
            </p:cNvPr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687;p34">
              <a:extLst>
                <a:ext uri="{FF2B5EF4-FFF2-40B4-BE49-F238E27FC236}">
                  <a16:creationId xmlns:a16="http://schemas.microsoft.com/office/drawing/2014/main" id="{037C15CE-A3A2-7E34-E47E-CFD086F45B63}"/>
                </a:ext>
              </a:extLst>
            </p:cNvPr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688;p34">
              <a:extLst>
                <a:ext uri="{FF2B5EF4-FFF2-40B4-BE49-F238E27FC236}">
                  <a16:creationId xmlns:a16="http://schemas.microsoft.com/office/drawing/2014/main" id="{F311761F-2E34-465D-DFFC-7B819D5516E4}"/>
                </a:ext>
              </a:extLst>
            </p:cNvPr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689;p34">
              <a:extLst>
                <a:ext uri="{FF2B5EF4-FFF2-40B4-BE49-F238E27FC236}">
                  <a16:creationId xmlns:a16="http://schemas.microsoft.com/office/drawing/2014/main" id="{6D3AF97C-A722-3F85-CFD6-766B109628FA}"/>
                </a:ext>
              </a:extLst>
            </p:cNvPr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690;p34">
              <a:extLst>
                <a:ext uri="{FF2B5EF4-FFF2-40B4-BE49-F238E27FC236}">
                  <a16:creationId xmlns:a16="http://schemas.microsoft.com/office/drawing/2014/main" id="{86B5AF40-451B-04BA-BC15-0553C6720B36}"/>
                </a:ext>
              </a:extLst>
            </p:cNvPr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691;p34">
              <a:extLst>
                <a:ext uri="{FF2B5EF4-FFF2-40B4-BE49-F238E27FC236}">
                  <a16:creationId xmlns:a16="http://schemas.microsoft.com/office/drawing/2014/main" id="{293BDF45-BD63-2B70-7ACB-9A4DF7558B59}"/>
                </a:ext>
              </a:extLst>
            </p:cNvPr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692;p34">
              <a:extLst>
                <a:ext uri="{FF2B5EF4-FFF2-40B4-BE49-F238E27FC236}">
                  <a16:creationId xmlns:a16="http://schemas.microsoft.com/office/drawing/2014/main" id="{2ECA9A7B-B169-269F-CFD8-B32FD93CE9C3}"/>
                </a:ext>
              </a:extLst>
            </p:cNvPr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693;p34">
              <a:extLst>
                <a:ext uri="{FF2B5EF4-FFF2-40B4-BE49-F238E27FC236}">
                  <a16:creationId xmlns:a16="http://schemas.microsoft.com/office/drawing/2014/main" id="{E75470D2-0C19-9367-4957-36ED016325B2}"/>
                </a:ext>
              </a:extLst>
            </p:cNvPr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694;p34">
              <a:extLst>
                <a:ext uri="{FF2B5EF4-FFF2-40B4-BE49-F238E27FC236}">
                  <a16:creationId xmlns:a16="http://schemas.microsoft.com/office/drawing/2014/main" id="{644B18EB-E525-423B-85F3-FDE7796037FC}"/>
                </a:ext>
              </a:extLst>
            </p:cNvPr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695;p34">
              <a:extLst>
                <a:ext uri="{FF2B5EF4-FFF2-40B4-BE49-F238E27FC236}">
                  <a16:creationId xmlns:a16="http://schemas.microsoft.com/office/drawing/2014/main" id="{C405108F-E89E-828B-D905-392AEEE9773E}"/>
                </a:ext>
              </a:extLst>
            </p:cNvPr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696;p34">
              <a:extLst>
                <a:ext uri="{FF2B5EF4-FFF2-40B4-BE49-F238E27FC236}">
                  <a16:creationId xmlns:a16="http://schemas.microsoft.com/office/drawing/2014/main" id="{CF44B2AD-5A09-1ED0-2BE7-B007FD9DAE94}"/>
                </a:ext>
              </a:extLst>
            </p:cNvPr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697;p34">
              <a:extLst>
                <a:ext uri="{FF2B5EF4-FFF2-40B4-BE49-F238E27FC236}">
                  <a16:creationId xmlns:a16="http://schemas.microsoft.com/office/drawing/2014/main" id="{3FD07DA1-6DE0-670D-0D7C-84EB2ADD60BD}"/>
                </a:ext>
              </a:extLst>
            </p:cNvPr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698;p34">
              <a:extLst>
                <a:ext uri="{FF2B5EF4-FFF2-40B4-BE49-F238E27FC236}">
                  <a16:creationId xmlns:a16="http://schemas.microsoft.com/office/drawing/2014/main" id="{F98FC7BF-15A2-CEEF-8D40-0B4AF83495B9}"/>
                </a:ext>
              </a:extLst>
            </p:cNvPr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699;p34">
              <a:extLst>
                <a:ext uri="{FF2B5EF4-FFF2-40B4-BE49-F238E27FC236}">
                  <a16:creationId xmlns:a16="http://schemas.microsoft.com/office/drawing/2014/main" id="{10FE8A29-E0E2-5C07-2402-DF68DE4CB2CA}"/>
                </a:ext>
              </a:extLst>
            </p:cNvPr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700;p34">
              <a:extLst>
                <a:ext uri="{FF2B5EF4-FFF2-40B4-BE49-F238E27FC236}">
                  <a16:creationId xmlns:a16="http://schemas.microsoft.com/office/drawing/2014/main" id="{3F796B91-7233-0697-F2CD-89BE08D9C56D}"/>
                </a:ext>
              </a:extLst>
            </p:cNvPr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701;p34">
              <a:extLst>
                <a:ext uri="{FF2B5EF4-FFF2-40B4-BE49-F238E27FC236}">
                  <a16:creationId xmlns:a16="http://schemas.microsoft.com/office/drawing/2014/main" id="{E7BF0085-4D23-C75D-B5BD-2EBCD58ACD7D}"/>
                </a:ext>
              </a:extLst>
            </p:cNvPr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702;p34">
              <a:extLst>
                <a:ext uri="{FF2B5EF4-FFF2-40B4-BE49-F238E27FC236}">
                  <a16:creationId xmlns:a16="http://schemas.microsoft.com/office/drawing/2014/main" id="{19D84C25-BB51-8500-B7E2-1DC368F1F17C}"/>
                </a:ext>
              </a:extLst>
            </p:cNvPr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703;p34">
              <a:extLst>
                <a:ext uri="{FF2B5EF4-FFF2-40B4-BE49-F238E27FC236}">
                  <a16:creationId xmlns:a16="http://schemas.microsoft.com/office/drawing/2014/main" id="{F650782B-CC69-730C-DA8F-58998D797DE2}"/>
                </a:ext>
              </a:extLst>
            </p:cNvPr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704;p34">
              <a:extLst>
                <a:ext uri="{FF2B5EF4-FFF2-40B4-BE49-F238E27FC236}">
                  <a16:creationId xmlns:a16="http://schemas.microsoft.com/office/drawing/2014/main" id="{4257A1C3-C5F9-5BC7-48AB-18A392A6FA8C}"/>
                </a:ext>
              </a:extLst>
            </p:cNvPr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705;p34">
              <a:extLst>
                <a:ext uri="{FF2B5EF4-FFF2-40B4-BE49-F238E27FC236}">
                  <a16:creationId xmlns:a16="http://schemas.microsoft.com/office/drawing/2014/main" id="{BD597CE7-E508-92AB-1C5C-0AAD44DD6EB4}"/>
                </a:ext>
              </a:extLst>
            </p:cNvPr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706;p34">
              <a:extLst>
                <a:ext uri="{FF2B5EF4-FFF2-40B4-BE49-F238E27FC236}">
                  <a16:creationId xmlns:a16="http://schemas.microsoft.com/office/drawing/2014/main" id="{1CE3B8D3-3B3B-8485-272A-31E7FAB20532}"/>
                </a:ext>
              </a:extLst>
            </p:cNvPr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707;p34">
              <a:extLst>
                <a:ext uri="{FF2B5EF4-FFF2-40B4-BE49-F238E27FC236}">
                  <a16:creationId xmlns:a16="http://schemas.microsoft.com/office/drawing/2014/main" id="{20B33278-B87D-BC44-8DA3-7580745E44E5}"/>
                </a:ext>
              </a:extLst>
            </p:cNvPr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708;p34">
              <a:extLst>
                <a:ext uri="{FF2B5EF4-FFF2-40B4-BE49-F238E27FC236}">
                  <a16:creationId xmlns:a16="http://schemas.microsoft.com/office/drawing/2014/main" id="{65D801EF-0F2A-B473-F060-C2D96AA1FC95}"/>
                </a:ext>
              </a:extLst>
            </p:cNvPr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709;p34">
              <a:extLst>
                <a:ext uri="{FF2B5EF4-FFF2-40B4-BE49-F238E27FC236}">
                  <a16:creationId xmlns:a16="http://schemas.microsoft.com/office/drawing/2014/main" id="{461D8A38-6DFB-E972-B495-2F1B093B010E}"/>
                </a:ext>
              </a:extLst>
            </p:cNvPr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710;p34">
              <a:extLst>
                <a:ext uri="{FF2B5EF4-FFF2-40B4-BE49-F238E27FC236}">
                  <a16:creationId xmlns:a16="http://schemas.microsoft.com/office/drawing/2014/main" id="{FED2FF7F-EAC2-404D-A85F-D63A6C22CF5B}"/>
                </a:ext>
              </a:extLst>
            </p:cNvPr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711;p34">
              <a:extLst>
                <a:ext uri="{FF2B5EF4-FFF2-40B4-BE49-F238E27FC236}">
                  <a16:creationId xmlns:a16="http://schemas.microsoft.com/office/drawing/2014/main" id="{B13D8116-B821-5FFC-89A1-D868519BA2BB}"/>
                </a:ext>
              </a:extLst>
            </p:cNvPr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712;p34">
              <a:extLst>
                <a:ext uri="{FF2B5EF4-FFF2-40B4-BE49-F238E27FC236}">
                  <a16:creationId xmlns:a16="http://schemas.microsoft.com/office/drawing/2014/main" id="{256B40BC-06E6-9E13-DB05-94CB150DA7D2}"/>
                </a:ext>
              </a:extLst>
            </p:cNvPr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713;p34">
              <a:extLst>
                <a:ext uri="{FF2B5EF4-FFF2-40B4-BE49-F238E27FC236}">
                  <a16:creationId xmlns:a16="http://schemas.microsoft.com/office/drawing/2014/main" id="{F4D4DCB6-2ADB-D634-36B9-8DCED21232B3}"/>
                </a:ext>
              </a:extLst>
            </p:cNvPr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714;p34">
              <a:extLst>
                <a:ext uri="{FF2B5EF4-FFF2-40B4-BE49-F238E27FC236}">
                  <a16:creationId xmlns:a16="http://schemas.microsoft.com/office/drawing/2014/main" id="{F56507C3-6A3B-6B27-8FCA-24F12BC80B0A}"/>
                </a:ext>
              </a:extLst>
            </p:cNvPr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715;p34">
              <a:extLst>
                <a:ext uri="{FF2B5EF4-FFF2-40B4-BE49-F238E27FC236}">
                  <a16:creationId xmlns:a16="http://schemas.microsoft.com/office/drawing/2014/main" id="{D83D884D-BA1D-89E9-60F1-891BAE213368}"/>
                </a:ext>
              </a:extLst>
            </p:cNvPr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716;p34">
              <a:extLst>
                <a:ext uri="{FF2B5EF4-FFF2-40B4-BE49-F238E27FC236}">
                  <a16:creationId xmlns:a16="http://schemas.microsoft.com/office/drawing/2014/main" id="{0E36EF0E-93D7-8824-3450-C3DEAA8DB3B2}"/>
                </a:ext>
              </a:extLst>
            </p:cNvPr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717;p34">
              <a:extLst>
                <a:ext uri="{FF2B5EF4-FFF2-40B4-BE49-F238E27FC236}">
                  <a16:creationId xmlns:a16="http://schemas.microsoft.com/office/drawing/2014/main" id="{A7347F7A-D0FE-069E-4AF1-AC0938885479}"/>
                </a:ext>
              </a:extLst>
            </p:cNvPr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718;p34">
              <a:extLst>
                <a:ext uri="{FF2B5EF4-FFF2-40B4-BE49-F238E27FC236}">
                  <a16:creationId xmlns:a16="http://schemas.microsoft.com/office/drawing/2014/main" id="{9602623C-BACE-58E5-7E16-FA829551E8B5}"/>
                </a:ext>
              </a:extLst>
            </p:cNvPr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719;p34">
              <a:extLst>
                <a:ext uri="{FF2B5EF4-FFF2-40B4-BE49-F238E27FC236}">
                  <a16:creationId xmlns:a16="http://schemas.microsoft.com/office/drawing/2014/main" id="{5C9A2FC5-9B68-7602-3E3E-AC8A462A77F7}"/>
                </a:ext>
              </a:extLst>
            </p:cNvPr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720;p34">
              <a:extLst>
                <a:ext uri="{FF2B5EF4-FFF2-40B4-BE49-F238E27FC236}">
                  <a16:creationId xmlns:a16="http://schemas.microsoft.com/office/drawing/2014/main" id="{C24F94D4-523E-5317-441D-2394E58B8965}"/>
                </a:ext>
              </a:extLst>
            </p:cNvPr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721;p34">
              <a:extLst>
                <a:ext uri="{FF2B5EF4-FFF2-40B4-BE49-F238E27FC236}">
                  <a16:creationId xmlns:a16="http://schemas.microsoft.com/office/drawing/2014/main" id="{6C8E9B49-A521-6555-2F7C-C642BCCEB24F}"/>
                </a:ext>
              </a:extLst>
            </p:cNvPr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722;p34">
              <a:extLst>
                <a:ext uri="{FF2B5EF4-FFF2-40B4-BE49-F238E27FC236}">
                  <a16:creationId xmlns:a16="http://schemas.microsoft.com/office/drawing/2014/main" id="{9F102710-EAA2-22D2-8DBA-BEA53F339E20}"/>
                </a:ext>
              </a:extLst>
            </p:cNvPr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723;p34">
              <a:extLst>
                <a:ext uri="{FF2B5EF4-FFF2-40B4-BE49-F238E27FC236}">
                  <a16:creationId xmlns:a16="http://schemas.microsoft.com/office/drawing/2014/main" id="{C68054CA-36E0-C492-7EB0-8F057C2F7F7B}"/>
                </a:ext>
              </a:extLst>
            </p:cNvPr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724;p34">
              <a:extLst>
                <a:ext uri="{FF2B5EF4-FFF2-40B4-BE49-F238E27FC236}">
                  <a16:creationId xmlns:a16="http://schemas.microsoft.com/office/drawing/2014/main" id="{2A28DDBC-47CC-4F8D-86A7-C05509D9A7CC}"/>
                </a:ext>
              </a:extLst>
            </p:cNvPr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725;p34">
              <a:extLst>
                <a:ext uri="{FF2B5EF4-FFF2-40B4-BE49-F238E27FC236}">
                  <a16:creationId xmlns:a16="http://schemas.microsoft.com/office/drawing/2014/main" id="{D8EC28A0-A185-975D-0FC1-BEDFF161D635}"/>
                </a:ext>
              </a:extLst>
            </p:cNvPr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726;p34">
              <a:extLst>
                <a:ext uri="{FF2B5EF4-FFF2-40B4-BE49-F238E27FC236}">
                  <a16:creationId xmlns:a16="http://schemas.microsoft.com/office/drawing/2014/main" id="{3674C692-80D4-3D29-28F4-0B4DD518B9A8}"/>
                </a:ext>
              </a:extLst>
            </p:cNvPr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727;p34">
              <a:extLst>
                <a:ext uri="{FF2B5EF4-FFF2-40B4-BE49-F238E27FC236}">
                  <a16:creationId xmlns:a16="http://schemas.microsoft.com/office/drawing/2014/main" id="{A5DC890E-BE5E-6DF9-B881-50C00CB350E7}"/>
                </a:ext>
              </a:extLst>
            </p:cNvPr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728;p34">
              <a:extLst>
                <a:ext uri="{FF2B5EF4-FFF2-40B4-BE49-F238E27FC236}">
                  <a16:creationId xmlns:a16="http://schemas.microsoft.com/office/drawing/2014/main" id="{AF6F607C-F0E6-AFB7-2D4F-FA56F002053C}"/>
                </a:ext>
              </a:extLst>
            </p:cNvPr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729;p34">
              <a:extLst>
                <a:ext uri="{FF2B5EF4-FFF2-40B4-BE49-F238E27FC236}">
                  <a16:creationId xmlns:a16="http://schemas.microsoft.com/office/drawing/2014/main" id="{C431FEFB-686C-78E3-5C25-44A8D57246D3}"/>
                </a:ext>
              </a:extLst>
            </p:cNvPr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730;p34">
              <a:extLst>
                <a:ext uri="{FF2B5EF4-FFF2-40B4-BE49-F238E27FC236}">
                  <a16:creationId xmlns:a16="http://schemas.microsoft.com/office/drawing/2014/main" id="{9BE7D7C0-A2C0-8820-E180-64F0E9BDF028}"/>
                </a:ext>
              </a:extLst>
            </p:cNvPr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731;p34">
              <a:extLst>
                <a:ext uri="{FF2B5EF4-FFF2-40B4-BE49-F238E27FC236}">
                  <a16:creationId xmlns:a16="http://schemas.microsoft.com/office/drawing/2014/main" id="{1CDF0FDD-71D7-6EF1-D5DB-E3BE9E51D700}"/>
                </a:ext>
              </a:extLst>
            </p:cNvPr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732;p34">
              <a:extLst>
                <a:ext uri="{FF2B5EF4-FFF2-40B4-BE49-F238E27FC236}">
                  <a16:creationId xmlns:a16="http://schemas.microsoft.com/office/drawing/2014/main" id="{7407C9F0-9165-C352-5D3F-570072EEEB7D}"/>
                </a:ext>
              </a:extLst>
            </p:cNvPr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733;p34">
              <a:extLst>
                <a:ext uri="{FF2B5EF4-FFF2-40B4-BE49-F238E27FC236}">
                  <a16:creationId xmlns:a16="http://schemas.microsoft.com/office/drawing/2014/main" id="{8EA4F357-1185-0F50-7E5B-C3E4E3CC9E95}"/>
                </a:ext>
              </a:extLst>
            </p:cNvPr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734;p34">
              <a:extLst>
                <a:ext uri="{FF2B5EF4-FFF2-40B4-BE49-F238E27FC236}">
                  <a16:creationId xmlns:a16="http://schemas.microsoft.com/office/drawing/2014/main" id="{DA092457-A460-13FC-8F41-1EBA8625602C}"/>
                </a:ext>
              </a:extLst>
            </p:cNvPr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735;p34">
              <a:extLst>
                <a:ext uri="{FF2B5EF4-FFF2-40B4-BE49-F238E27FC236}">
                  <a16:creationId xmlns:a16="http://schemas.microsoft.com/office/drawing/2014/main" id="{131D8427-E17B-A85E-7CAB-B55674F2232E}"/>
                </a:ext>
              </a:extLst>
            </p:cNvPr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736;p34">
              <a:extLst>
                <a:ext uri="{FF2B5EF4-FFF2-40B4-BE49-F238E27FC236}">
                  <a16:creationId xmlns:a16="http://schemas.microsoft.com/office/drawing/2014/main" id="{2BD74AAB-BEEC-3C17-F22E-734D348EF3B4}"/>
                </a:ext>
              </a:extLst>
            </p:cNvPr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737;p34">
              <a:extLst>
                <a:ext uri="{FF2B5EF4-FFF2-40B4-BE49-F238E27FC236}">
                  <a16:creationId xmlns:a16="http://schemas.microsoft.com/office/drawing/2014/main" id="{EBA4B15D-EDEF-4C46-929A-3ECEA487F136}"/>
                </a:ext>
              </a:extLst>
            </p:cNvPr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738;p34">
              <a:extLst>
                <a:ext uri="{FF2B5EF4-FFF2-40B4-BE49-F238E27FC236}">
                  <a16:creationId xmlns:a16="http://schemas.microsoft.com/office/drawing/2014/main" id="{0C94B15B-7762-39A2-069D-B3E671766B45}"/>
                </a:ext>
              </a:extLst>
            </p:cNvPr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739;p34">
              <a:extLst>
                <a:ext uri="{FF2B5EF4-FFF2-40B4-BE49-F238E27FC236}">
                  <a16:creationId xmlns:a16="http://schemas.microsoft.com/office/drawing/2014/main" id="{2B66C70A-9BAC-3F00-6399-54E0A0057F03}"/>
                </a:ext>
              </a:extLst>
            </p:cNvPr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740;p34">
              <a:extLst>
                <a:ext uri="{FF2B5EF4-FFF2-40B4-BE49-F238E27FC236}">
                  <a16:creationId xmlns:a16="http://schemas.microsoft.com/office/drawing/2014/main" id="{C87708F8-73E9-B798-5A64-DC70CE378E41}"/>
                </a:ext>
              </a:extLst>
            </p:cNvPr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741;p34">
              <a:extLst>
                <a:ext uri="{FF2B5EF4-FFF2-40B4-BE49-F238E27FC236}">
                  <a16:creationId xmlns:a16="http://schemas.microsoft.com/office/drawing/2014/main" id="{6D49D47D-3DC0-C3B7-E5D3-9105E42A8507}"/>
                </a:ext>
              </a:extLst>
            </p:cNvPr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742;p34">
              <a:extLst>
                <a:ext uri="{FF2B5EF4-FFF2-40B4-BE49-F238E27FC236}">
                  <a16:creationId xmlns:a16="http://schemas.microsoft.com/office/drawing/2014/main" id="{A1F5753F-0B1E-B143-C1B4-55C8E693E346}"/>
                </a:ext>
              </a:extLst>
            </p:cNvPr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743;p34">
              <a:extLst>
                <a:ext uri="{FF2B5EF4-FFF2-40B4-BE49-F238E27FC236}">
                  <a16:creationId xmlns:a16="http://schemas.microsoft.com/office/drawing/2014/main" id="{405A0F6A-035A-653E-A1E4-308AD1F905A2}"/>
                </a:ext>
              </a:extLst>
            </p:cNvPr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744;p34">
              <a:extLst>
                <a:ext uri="{FF2B5EF4-FFF2-40B4-BE49-F238E27FC236}">
                  <a16:creationId xmlns:a16="http://schemas.microsoft.com/office/drawing/2014/main" id="{33850C1F-00DE-9699-FE85-EC2048F13E21}"/>
                </a:ext>
              </a:extLst>
            </p:cNvPr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745;p34">
              <a:extLst>
                <a:ext uri="{FF2B5EF4-FFF2-40B4-BE49-F238E27FC236}">
                  <a16:creationId xmlns:a16="http://schemas.microsoft.com/office/drawing/2014/main" id="{F6871F1A-8B38-3858-032A-E3AA851C12F2}"/>
                </a:ext>
              </a:extLst>
            </p:cNvPr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746;p34">
              <a:extLst>
                <a:ext uri="{FF2B5EF4-FFF2-40B4-BE49-F238E27FC236}">
                  <a16:creationId xmlns:a16="http://schemas.microsoft.com/office/drawing/2014/main" id="{C55E514E-80DE-43E4-8428-78DA1BDC9AA6}"/>
                </a:ext>
              </a:extLst>
            </p:cNvPr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747;p34">
              <a:extLst>
                <a:ext uri="{FF2B5EF4-FFF2-40B4-BE49-F238E27FC236}">
                  <a16:creationId xmlns:a16="http://schemas.microsoft.com/office/drawing/2014/main" id="{BB321B4A-0987-0172-0F9A-FBB7B9C07D98}"/>
                </a:ext>
              </a:extLst>
            </p:cNvPr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748;p34">
              <a:extLst>
                <a:ext uri="{FF2B5EF4-FFF2-40B4-BE49-F238E27FC236}">
                  <a16:creationId xmlns:a16="http://schemas.microsoft.com/office/drawing/2014/main" id="{F90DFB33-903D-1850-DBBA-BC9BB8C61EDC}"/>
                </a:ext>
              </a:extLst>
            </p:cNvPr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749;p34">
              <a:extLst>
                <a:ext uri="{FF2B5EF4-FFF2-40B4-BE49-F238E27FC236}">
                  <a16:creationId xmlns:a16="http://schemas.microsoft.com/office/drawing/2014/main" id="{0BF90F58-737A-D115-BB64-4C43F68550D8}"/>
                </a:ext>
              </a:extLst>
            </p:cNvPr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750;p34">
              <a:extLst>
                <a:ext uri="{FF2B5EF4-FFF2-40B4-BE49-F238E27FC236}">
                  <a16:creationId xmlns:a16="http://schemas.microsoft.com/office/drawing/2014/main" id="{8EBE7114-1F0A-E63E-CA01-781A7D75F37D}"/>
                </a:ext>
              </a:extLst>
            </p:cNvPr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751;p34">
              <a:extLst>
                <a:ext uri="{FF2B5EF4-FFF2-40B4-BE49-F238E27FC236}">
                  <a16:creationId xmlns:a16="http://schemas.microsoft.com/office/drawing/2014/main" id="{ECEDA8DA-DE72-4C39-53C1-D042CB7F7791}"/>
                </a:ext>
              </a:extLst>
            </p:cNvPr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752;p34">
              <a:extLst>
                <a:ext uri="{FF2B5EF4-FFF2-40B4-BE49-F238E27FC236}">
                  <a16:creationId xmlns:a16="http://schemas.microsoft.com/office/drawing/2014/main" id="{DE157859-649C-BF6C-83C0-EF071CE38457}"/>
                </a:ext>
              </a:extLst>
            </p:cNvPr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753;p34">
              <a:extLst>
                <a:ext uri="{FF2B5EF4-FFF2-40B4-BE49-F238E27FC236}">
                  <a16:creationId xmlns:a16="http://schemas.microsoft.com/office/drawing/2014/main" id="{016047F7-5DA3-4326-4FDE-C3601FE9BB2F}"/>
                </a:ext>
              </a:extLst>
            </p:cNvPr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754;p34">
              <a:extLst>
                <a:ext uri="{FF2B5EF4-FFF2-40B4-BE49-F238E27FC236}">
                  <a16:creationId xmlns:a16="http://schemas.microsoft.com/office/drawing/2014/main" id="{90B19440-C0AF-5C6F-99AF-A4A038255D28}"/>
                </a:ext>
              </a:extLst>
            </p:cNvPr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755;p34">
              <a:extLst>
                <a:ext uri="{FF2B5EF4-FFF2-40B4-BE49-F238E27FC236}">
                  <a16:creationId xmlns:a16="http://schemas.microsoft.com/office/drawing/2014/main" id="{899C5A3F-31C1-6923-DC39-DF82DBAB9858}"/>
                </a:ext>
              </a:extLst>
            </p:cNvPr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756;p34">
              <a:extLst>
                <a:ext uri="{FF2B5EF4-FFF2-40B4-BE49-F238E27FC236}">
                  <a16:creationId xmlns:a16="http://schemas.microsoft.com/office/drawing/2014/main" id="{9B54BABF-DA04-9B91-0B14-69E4E78837ED}"/>
                </a:ext>
              </a:extLst>
            </p:cNvPr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757;p34">
              <a:extLst>
                <a:ext uri="{FF2B5EF4-FFF2-40B4-BE49-F238E27FC236}">
                  <a16:creationId xmlns:a16="http://schemas.microsoft.com/office/drawing/2014/main" id="{20D21035-6008-AF68-4403-59778B6F8E4E}"/>
                </a:ext>
              </a:extLst>
            </p:cNvPr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758;p34">
              <a:extLst>
                <a:ext uri="{FF2B5EF4-FFF2-40B4-BE49-F238E27FC236}">
                  <a16:creationId xmlns:a16="http://schemas.microsoft.com/office/drawing/2014/main" id="{5075B191-E4F1-1EA6-AB87-A66DACEEC418}"/>
                </a:ext>
              </a:extLst>
            </p:cNvPr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759;p34">
              <a:extLst>
                <a:ext uri="{FF2B5EF4-FFF2-40B4-BE49-F238E27FC236}">
                  <a16:creationId xmlns:a16="http://schemas.microsoft.com/office/drawing/2014/main" id="{342FEB7F-86A3-7584-9FCC-46A328402D3F}"/>
                </a:ext>
              </a:extLst>
            </p:cNvPr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760;p34">
              <a:extLst>
                <a:ext uri="{FF2B5EF4-FFF2-40B4-BE49-F238E27FC236}">
                  <a16:creationId xmlns:a16="http://schemas.microsoft.com/office/drawing/2014/main" id="{D3376C20-E561-3ED7-889F-DB88C5CFAA35}"/>
                </a:ext>
              </a:extLst>
            </p:cNvPr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761;p34">
              <a:extLst>
                <a:ext uri="{FF2B5EF4-FFF2-40B4-BE49-F238E27FC236}">
                  <a16:creationId xmlns:a16="http://schemas.microsoft.com/office/drawing/2014/main" id="{6EAF03AF-428F-C7E8-D2B6-E91DCC90E988}"/>
                </a:ext>
              </a:extLst>
            </p:cNvPr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762;p34">
              <a:extLst>
                <a:ext uri="{FF2B5EF4-FFF2-40B4-BE49-F238E27FC236}">
                  <a16:creationId xmlns:a16="http://schemas.microsoft.com/office/drawing/2014/main" id="{EEA93B5A-6862-969E-34CA-024448849964}"/>
                </a:ext>
              </a:extLst>
            </p:cNvPr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763;p34">
              <a:extLst>
                <a:ext uri="{FF2B5EF4-FFF2-40B4-BE49-F238E27FC236}">
                  <a16:creationId xmlns:a16="http://schemas.microsoft.com/office/drawing/2014/main" id="{73FBA0C4-F90F-94A7-1F73-1DB666E22BCC}"/>
                </a:ext>
              </a:extLst>
            </p:cNvPr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764;p34">
              <a:extLst>
                <a:ext uri="{FF2B5EF4-FFF2-40B4-BE49-F238E27FC236}">
                  <a16:creationId xmlns:a16="http://schemas.microsoft.com/office/drawing/2014/main" id="{04288FF0-8459-CBD6-5815-3582D7FC809F}"/>
                </a:ext>
              </a:extLst>
            </p:cNvPr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765;p34">
              <a:extLst>
                <a:ext uri="{FF2B5EF4-FFF2-40B4-BE49-F238E27FC236}">
                  <a16:creationId xmlns:a16="http://schemas.microsoft.com/office/drawing/2014/main" id="{9758D864-3A74-BDEE-8EB3-B562E42766B5}"/>
                </a:ext>
              </a:extLst>
            </p:cNvPr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766;p34">
              <a:extLst>
                <a:ext uri="{FF2B5EF4-FFF2-40B4-BE49-F238E27FC236}">
                  <a16:creationId xmlns:a16="http://schemas.microsoft.com/office/drawing/2014/main" id="{D99CD548-B567-D873-0D03-8BD9ABCE9C33}"/>
                </a:ext>
              </a:extLst>
            </p:cNvPr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767;p34">
              <a:extLst>
                <a:ext uri="{FF2B5EF4-FFF2-40B4-BE49-F238E27FC236}">
                  <a16:creationId xmlns:a16="http://schemas.microsoft.com/office/drawing/2014/main" id="{07F989C0-252E-EF8D-E053-2952BFFDDA1E}"/>
                </a:ext>
              </a:extLst>
            </p:cNvPr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768;p34">
              <a:extLst>
                <a:ext uri="{FF2B5EF4-FFF2-40B4-BE49-F238E27FC236}">
                  <a16:creationId xmlns:a16="http://schemas.microsoft.com/office/drawing/2014/main" id="{00A5CC36-9E54-70B3-E8B2-8DC1CD8C30A8}"/>
                </a:ext>
              </a:extLst>
            </p:cNvPr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769;p34">
              <a:extLst>
                <a:ext uri="{FF2B5EF4-FFF2-40B4-BE49-F238E27FC236}">
                  <a16:creationId xmlns:a16="http://schemas.microsoft.com/office/drawing/2014/main" id="{E1013CD5-73D0-2261-ACD6-73CFF50D94D7}"/>
                </a:ext>
              </a:extLst>
            </p:cNvPr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770;p34">
              <a:extLst>
                <a:ext uri="{FF2B5EF4-FFF2-40B4-BE49-F238E27FC236}">
                  <a16:creationId xmlns:a16="http://schemas.microsoft.com/office/drawing/2014/main" id="{B699A897-EBCA-25F6-694E-308399AF9E28}"/>
                </a:ext>
              </a:extLst>
            </p:cNvPr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771;p34">
              <a:extLst>
                <a:ext uri="{FF2B5EF4-FFF2-40B4-BE49-F238E27FC236}">
                  <a16:creationId xmlns:a16="http://schemas.microsoft.com/office/drawing/2014/main" id="{25595F72-7AB5-D41C-538F-89CE5212DBFF}"/>
                </a:ext>
              </a:extLst>
            </p:cNvPr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772;p34">
              <a:extLst>
                <a:ext uri="{FF2B5EF4-FFF2-40B4-BE49-F238E27FC236}">
                  <a16:creationId xmlns:a16="http://schemas.microsoft.com/office/drawing/2014/main" id="{0FAF2E25-A2FC-7770-A082-2A71C3D9D14C}"/>
                </a:ext>
              </a:extLst>
            </p:cNvPr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773;p34">
              <a:extLst>
                <a:ext uri="{FF2B5EF4-FFF2-40B4-BE49-F238E27FC236}">
                  <a16:creationId xmlns:a16="http://schemas.microsoft.com/office/drawing/2014/main" id="{7FFB2976-DD60-F220-C48E-7B16BC05629B}"/>
                </a:ext>
              </a:extLst>
            </p:cNvPr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774;p34">
              <a:extLst>
                <a:ext uri="{FF2B5EF4-FFF2-40B4-BE49-F238E27FC236}">
                  <a16:creationId xmlns:a16="http://schemas.microsoft.com/office/drawing/2014/main" id="{9B18B3F6-0586-9C06-36E4-3C33539E39DD}"/>
                </a:ext>
              </a:extLst>
            </p:cNvPr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775;p34">
              <a:extLst>
                <a:ext uri="{FF2B5EF4-FFF2-40B4-BE49-F238E27FC236}">
                  <a16:creationId xmlns:a16="http://schemas.microsoft.com/office/drawing/2014/main" id="{D817E48A-83AF-6041-D423-95FA05ECF1CE}"/>
                </a:ext>
              </a:extLst>
            </p:cNvPr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776;p34">
              <a:extLst>
                <a:ext uri="{FF2B5EF4-FFF2-40B4-BE49-F238E27FC236}">
                  <a16:creationId xmlns:a16="http://schemas.microsoft.com/office/drawing/2014/main" id="{47BB4421-700C-4E5E-589F-A44AFA71738E}"/>
                </a:ext>
              </a:extLst>
            </p:cNvPr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777;p34">
              <a:extLst>
                <a:ext uri="{FF2B5EF4-FFF2-40B4-BE49-F238E27FC236}">
                  <a16:creationId xmlns:a16="http://schemas.microsoft.com/office/drawing/2014/main" id="{1B58C53E-93DB-5ED9-0380-067BAEF70A9D}"/>
                </a:ext>
              </a:extLst>
            </p:cNvPr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778;p34">
              <a:extLst>
                <a:ext uri="{FF2B5EF4-FFF2-40B4-BE49-F238E27FC236}">
                  <a16:creationId xmlns:a16="http://schemas.microsoft.com/office/drawing/2014/main" id="{FB010A82-9367-576D-BC45-041DA7620B6E}"/>
                </a:ext>
              </a:extLst>
            </p:cNvPr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779;p34">
              <a:extLst>
                <a:ext uri="{FF2B5EF4-FFF2-40B4-BE49-F238E27FC236}">
                  <a16:creationId xmlns:a16="http://schemas.microsoft.com/office/drawing/2014/main" id="{9CE837F7-5A14-1EAD-17C3-2E7FA5F9B81F}"/>
                </a:ext>
              </a:extLst>
            </p:cNvPr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780;p34">
              <a:extLst>
                <a:ext uri="{FF2B5EF4-FFF2-40B4-BE49-F238E27FC236}">
                  <a16:creationId xmlns:a16="http://schemas.microsoft.com/office/drawing/2014/main" id="{CE3BE1EB-11E9-78F6-CC08-C402B0C69D77}"/>
                </a:ext>
              </a:extLst>
            </p:cNvPr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781;p34">
              <a:extLst>
                <a:ext uri="{FF2B5EF4-FFF2-40B4-BE49-F238E27FC236}">
                  <a16:creationId xmlns:a16="http://schemas.microsoft.com/office/drawing/2014/main" id="{ACE364E9-04F0-DDA1-61BF-03582D70CC66}"/>
                </a:ext>
              </a:extLst>
            </p:cNvPr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782;p34">
              <a:extLst>
                <a:ext uri="{FF2B5EF4-FFF2-40B4-BE49-F238E27FC236}">
                  <a16:creationId xmlns:a16="http://schemas.microsoft.com/office/drawing/2014/main" id="{EE3505CA-D113-0327-2691-82093D55ACA8}"/>
                </a:ext>
              </a:extLst>
            </p:cNvPr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783;p34">
              <a:extLst>
                <a:ext uri="{FF2B5EF4-FFF2-40B4-BE49-F238E27FC236}">
                  <a16:creationId xmlns:a16="http://schemas.microsoft.com/office/drawing/2014/main" id="{53E12F6D-937B-A142-DF24-726FE51AC7D6}"/>
                </a:ext>
              </a:extLst>
            </p:cNvPr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784;p34">
              <a:extLst>
                <a:ext uri="{FF2B5EF4-FFF2-40B4-BE49-F238E27FC236}">
                  <a16:creationId xmlns:a16="http://schemas.microsoft.com/office/drawing/2014/main" id="{3729951A-E6E8-A2CC-C1E3-04241EBEA3D3}"/>
                </a:ext>
              </a:extLst>
            </p:cNvPr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785;p34">
              <a:extLst>
                <a:ext uri="{FF2B5EF4-FFF2-40B4-BE49-F238E27FC236}">
                  <a16:creationId xmlns:a16="http://schemas.microsoft.com/office/drawing/2014/main" id="{4EF718E5-39E7-9F8B-FD0B-A52335BFBB01}"/>
                </a:ext>
              </a:extLst>
            </p:cNvPr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786;p34">
              <a:extLst>
                <a:ext uri="{FF2B5EF4-FFF2-40B4-BE49-F238E27FC236}">
                  <a16:creationId xmlns:a16="http://schemas.microsoft.com/office/drawing/2014/main" id="{E76972F4-D9F5-289F-526B-D98D5995FCC1}"/>
                </a:ext>
              </a:extLst>
            </p:cNvPr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787;p34">
              <a:extLst>
                <a:ext uri="{FF2B5EF4-FFF2-40B4-BE49-F238E27FC236}">
                  <a16:creationId xmlns:a16="http://schemas.microsoft.com/office/drawing/2014/main" id="{68979CFF-8285-639C-1218-9E25038C1D25}"/>
                </a:ext>
              </a:extLst>
            </p:cNvPr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788;p34">
              <a:extLst>
                <a:ext uri="{FF2B5EF4-FFF2-40B4-BE49-F238E27FC236}">
                  <a16:creationId xmlns:a16="http://schemas.microsoft.com/office/drawing/2014/main" id="{25C93FC1-857C-FF29-7285-04064C880EED}"/>
                </a:ext>
              </a:extLst>
            </p:cNvPr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789;p34">
              <a:extLst>
                <a:ext uri="{FF2B5EF4-FFF2-40B4-BE49-F238E27FC236}">
                  <a16:creationId xmlns:a16="http://schemas.microsoft.com/office/drawing/2014/main" id="{6F5BAF7C-3FFC-1625-06FD-D9491C1F6BCB}"/>
                </a:ext>
              </a:extLst>
            </p:cNvPr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790;p34">
              <a:extLst>
                <a:ext uri="{FF2B5EF4-FFF2-40B4-BE49-F238E27FC236}">
                  <a16:creationId xmlns:a16="http://schemas.microsoft.com/office/drawing/2014/main" id="{0D2E2EB3-7BC1-0565-F5CF-6BBE3F546607}"/>
                </a:ext>
              </a:extLst>
            </p:cNvPr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791;p34">
              <a:extLst>
                <a:ext uri="{FF2B5EF4-FFF2-40B4-BE49-F238E27FC236}">
                  <a16:creationId xmlns:a16="http://schemas.microsoft.com/office/drawing/2014/main" id="{690E0E87-BD0F-8FCB-6038-F2C522C00746}"/>
                </a:ext>
              </a:extLst>
            </p:cNvPr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792;p34">
              <a:extLst>
                <a:ext uri="{FF2B5EF4-FFF2-40B4-BE49-F238E27FC236}">
                  <a16:creationId xmlns:a16="http://schemas.microsoft.com/office/drawing/2014/main" id="{12E8E330-C9FC-6F87-CE28-9F976D3AB060}"/>
                </a:ext>
              </a:extLst>
            </p:cNvPr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793;p34">
              <a:extLst>
                <a:ext uri="{FF2B5EF4-FFF2-40B4-BE49-F238E27FC236}">
                  <a16:creationId xmlns:a16="http://schemas.microsoft.com/office/drawing/2014/main" id="{43D5CF37-EF29-495F-A737-834013CD86FC}"/>
                </a:ext>
              </a:extLst>
            </p:cNvPr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794;p34">
              <a:extLst>
                <a:ext uri="{FF2B5EF4-FFF2-40B4-BE49-F238E27FC236}">
                  <a16:creationId xmlns:a16="http://schemas.microsoft.com/office/drawing/2014/main" id="{4F024BC4-AE32-855C-B06C-362C9D321B1B}"/>
                </a:ext>
              </a:extLst>
            </p:cNvPr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795;p34">
              <a:extLst>
                <a:ext uri="{FF2B5EF4-FFF2-40B4-BE49-F238E27FC236}">
                  <a16:creationId xmlns:a16="http://schemas.microsoft.com/office/drawing/2014/main" id="{E5083C90-B015-AF13-B8F9-DFE579A88200}"/>
                </a:ext>
              </a:extLst>
            </p:cNvPr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796;p34">
              <a:extLst>
                <a:ext uri="{FF2B5EF4-FFF2-40B4-BE49-F238E27FC236}">
                  <a16:creationId xmlns:a16="http://schemas.microsoft.com/office/drawing/2014/main" id="{783F4194-D04A-A449-3A96-96A0D1153039}"/>
                </a:ext>
              </a:extLst>
            </p:cNvPr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797;p34">
              <a:extLst>
                <a:ext uri="{FF2B5EF4-FFF2-40B4-BE49-F238E27FC236}">
                  <a16:creationId xmlns:a16="http://schemas.microsoft.com/office/drawing/2014/main" id="{C2BF48A1-5C70-EC12-0C72-06A739AB9506}"/>
                </a:ext>
              </a:extLst>
            </p:cNvPr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798;p34">
              <a:extLst>
                <a:ext uri="{FF2B5EF4-FFF2-40B4-BE49-F238E27FC236}">
                  <a16:creationId xmlns:a16="http://schemas.microsoft.com/office/drawing/2014/main" id="{2A55C1D9-EBDA-2B1E-9626-C2389962E3FD}"/>
                </a:ext>
              </a:extLst>
            </p:cNvPr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799;p34">
              <a:extLst>
                <a:ext uri="{FF2B5EF4-FFF2-40B4-BE49-F238E27FC236}">
                  <a16:creationId xmlns:a16="http://schemas.microsoft.com/office/drawing/2014/main" id="{078D8109-64C2-C7F3-7EA7-60B9DBC87F7B}"/>
                </a:ext>
              </a:extLst>
            </p:cNvPr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800;p34">
              <a:extLst>
                <a:ext uri="{FF2B5EF4-FFF2-40B4-BE49-F238E27FC236}">
                  <a16:creationId xmlns:a16="http://schemas.microsoft.com/office/drawing/2014/main" id="{BFA8279D-9966-CD0B-459E-73EAF0F0ADCC}"/>
                </a:ext>
              </a:extLst>
            </p:cNvPr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801;p34">
              <a:extLst>
                <a:ext uri="{FF2B5EF4-FFF2-40B4-BE49-F238E27FC236}">
                  <a16:creationId xmlns:a16="http://schemas.microsoft.com/office/drawing/2014/main" id="{75E9B6F7-1756-379B-D52C-6F0D01AAB648}"/>
                </a:ext>
              </a:extLst>
            </p:cNvPr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802;p34">
              <a:extLst>
                <a:ext uri="{FF2B5EF4-FFF2-40B4-BE49-F238E27FC236}">
                  <a16:creationId xmlns:a16="http://schemas.microsoft.com/office/drawing/2014/main" id="{AB5856A8-D837-3659-D244-8CC2B758FCC6}"/>
                </a:ext>
              </a:extLst>
            </p:cNvPr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803;p34">
              <a:extLst>
                <a:ext uri="{FF2B5EF4-FFF2-40B4-BE49-F238E27FC236}">
                  <a16:creationId xmlns:a16="http://schemas.microsoft.com/office/drawing/2014/main" id="{12896769-0EEB-BDC3-9A4A-790BED00658F}"/>
                </a:ext>
              </a:extLst>
            </p:cNvPr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804;p34">
              <a:extLst>
                <a:ext uri="{FF2B5EF4-FFF2-40B4-BE49-F238E27FC236}">
                  <a16:creationId xmlns:a16="http://schemas.microsoft.com/office/drawing/2014/main" id="{48560B85-F6FE-373F-77AC-2A6D08E075DE}"/>
                </a:ext>
              </a:extLst>
            </p:cNvPr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805;p34">
              <a:extLst>
                <a:ext uri="{FF2B5EF4-FFF2-40B4-BE49-F238E27FC236}">
                  <a16:creationId xmlns:a16="http://schemas.microsoft.com/office/drawing/2014/main" id="{BD303ECF-EC6E-B5A3-0787-7EFB20E26E08}"/>
                </a:ext>
              </a:extLst>
            </p:cNvPr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806;p34">
              <a:extLst>
                <a:ext uri="{FF2B5EF4-FFF2-40B4-BE49-F238E27FC236}">
                  <a16:creationId xmlns:a16="http://schemas.microsoft.com/office/drawing/2014/main" id="{8E2D91D5-F786-79C8-813F-DAF74A7C83BB}"/>
                </a:ext>
              </a:extLst>
            </p:cNvPr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807;p34">
              <a:extLst>
                <a:ext uri="{FF2B5EF4-FFF2-40B4-BE49-F238E27FC236}">
                  <a16:creationId xmlns:a16="http://schemas.microsoft.com/office/drawing/2014/main" id="{09E5A0EC-E2DA-1347-FC4A-181AA13E3343}"/>
                </a:ext>
              </a:extLst>
            </p:cNvPr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808;p34">
              <a:extLst>
                <a:ext uri="{FF2B5EF4-FFF2-40B4-BE49-F238E27FC236}">
                  <a16:creationId xmlns:a16="http://schemas.microsoft.com/office/drawing/2014/main" id="{DBE205A5-3847-43F3-9549-88703DD216E9}"/>
                </a:ext>
              </a:extLst>
            </p:cNvPr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809;p34">
              <a:extLst>
                <a:ext uri="{FF2B5EF4-FFF2-40B4-BE49-F238E27FC236}">
                  <a16:creationId xmlns:a16="http://schemas.microsoft.com/office/drawing/2014/main" id="{332CA887-82CD-B95C-0B50-630DB37BAA00}"/>
                </a:ext>
              </a:extLst>
            </p:cNvPr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810;p34">
              <a:extLst>
                <a:ext uri="{FF2B5EF4-FFF2-40B4-BE49-F238E27FC236}">
                  <a16:creationId xmlns:a16="http://schemas.microsoft.com/office/drawing/2014/main" id="{53260BBA-0ABF-1A97-A4F6-A6D0341435D8}"/>
                </a:ext>
              </a:extLst>
            </p:cNvPr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811;p34">
              <a:extLst>
                <a:ext uri="{FF2B5EF4-FFF2-40B4-BE49-F238E27FC236}">
                  <a16:creationId xmlns:a16="http://schemas.microsoft.com/office/drawing/2014/main" id="{7755C6C7-8A19-F162-9DB6-CCEB1A41ED95}"/>
                </a:ext>
              </a:extLst>
            </p:cNvPr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812;p34">
              <a:extLst>
                <a:ext uri="{FF2B5EF4-FFF2-40B4-BE49-F238E27FC236}">
                  <a16:creationId xmlns:a16="http://schemas.microsoft.com/office/drawing/2014/main" id="{C03E7780-B736-0DDA-5364-0F853D44F9F9}"/>
                </a:ext>
              </a:extLst>
            </p:cNvPr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813;p34">
              <a:extLst>
                <a:ext uri="{FF2B5EF4-FFF2-40B4-BE49-F238E27FC236}">
                  <a16:creationId xmlns:a16="http://schemas.microsoft.com/office/drawing/2014/main" id="{113B9969-8AA5-0F63-3A4E-2F424D44BC64}"/>
                </a:ext>
              </a:extLst>
            </p:cNvPr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814;p34">
              <a:extLst>
                <a:ext uri="{FF2B5EF4-FFF2-40B4-BE49-F238E27FC236}">
                  <a16:creationId xmlns:a16="http://schemas.microsoft.com/office/drawing/2014/main" id="{5AFCA080-D6BD-4432-F1D5-A4B9BD529C13}"/>
                </a:ext>
              </a:extLst>
            </p:cNvPr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815;p34">
              <a:extLst>
                <a:ext uri="{FF2B5EF4-FFF2-40B4-BE49-F238E27FC236}">
                  <a16:creationId xmlns:a16="http://schemas.microsoft.com/office/drawing/2014/main" id="{A2CE0CB7-9B87-5B95-563B-086CE125FB8F}"/>
                </a:ext>
              </a:extLst>
            </p:cNvPr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816;p34">
              <a:extLst>
                <a:ext uri="{FF2B5EF4-FFF2-40B4-BE49-F238E27FC236}">
                  <a16:creationId xmlns:a16="http://schemas.microsoft.com/office/drawing/2014/main" id="{D92824B4-7B21-05BB-CC17-5DBC62143B5D}"/>
                </a:ext>
              </a:extLst>
            </p:cNvPr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817;p34">
              <a:extLst>
                <a:ext uri="{FF2B5EF4-FFF2-40B4-BE49-F238E27FC236}">
                  <a16:creationId xmlns:a16="http://schemas.microsoft.com/office/drawing/2014/main" id="{536DA05C-7929-5558-B220-D1A73F0C6643}"/>
                </a:ext>
              </a:extLst>
            </p:cNvPr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818;p34">
              <a:extLst>
                <a:ext uri="{FF2B5EF4-FFF2-40B4-BE49-F238E27FC236}">
                  <a16:creationId xmlns:a16="http://schemas.microsoft.com/office/drawing/2014/main" id="{9948632E-1296-D3A9-09DA-BF094A49CD56}"/>
                </a:ext>
              </a:extLst>
            </p:cNvPr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819;p34">
              <a:extLst>
                <a:ext uri="{FF2B5EF4-FFF2-40B4-BE49-F238E27FC236}">
                  <a16:creationId xmlns:a16="http://schemas.microsoft.com/office/drawing/2014/main" id="{179E7A51-8BBF-1C3B-C838-FDE9803D2A3F}"/>
                </a:ext>
              </a:extLst>
            </p:cNvPr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820;p34">
              <a:extLst>
                <a:ext uri="{FF2B5EF4-FFF2-40B4-BE49-F238E27FC236}">
                  <a16:creationId xmlns:a16="http://schemas.microsoft.com/office/drawing/2014/main" id="{682B30F8-10DD-A731-AE40-DDA5087F2D2D}"/>
                </a:ext>
              </a:extLst>
            </p:cNvPr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821;p34">
              <a:extLst>
                <a:ext uri="{FF2B5EF4-FFF2-40B4-BE49-F238E27FC236}">
                  <a16:creationId xmlns:a16="http://schemas.microsoft.com/office/drawing/2014/main" id="{52418B9C-3BF8-5B78-8E51-BC04FD818DC4}"/>
                </a:ext>
              </a:extLst>
            </p:cNvPr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822;p34">
              <a:extLst>
                <a:ext uri="{FF2B5EF4-FFF2-40B4-BE49-F238E27FC236}">
                  <a16:creationId xmlns:a16="http://schemas.microsoft.com/office/drawing/2014/main" id="{9C1F82B3-EE11-C275-4C13-0D47B57DC601}"/>
                </a:ext>
              </a:extLst>
            </p:cNvPr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823;p34">
              <a:extLst>
                <a:ext uri="{FF2B5EF4-FFF2-40B4-BE49-F238E27FC236}">
                  <a16:creationId xmlns:a16="http://schemas.microsoft.com/office/drawing/2014/main" id="{A150DF6E-CE41-FB97-CE5C-D692887D918E}"/>
                </a:ext>
              </a:extLst>
            </p:cNvPr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824;p34">
              <a:extLst>
                <a:ext uri="{FF2B5EF4-FFF2-40B4-BE49-F238E27FC236}">
                  <a16:creationId xmlns:a16="http://schemas.microsoft.com/office/drawing/2014/main" id="{87D8EC66-08C8-5F4C-E174-7A69BF8BEA10}"/>
                </a:ext>
              </a:extLst>
            </p:cNvPr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825;p34">
              <a:extLst>
                <a:ext uri="{FF2B5EF4-FFF2-40B4-BE49-F238E27FC236}">
                  <a16:creationId xmlns:a16="http://schemas.microsoft.com/office/drawing/2014/main" id="{57BDE1ED-696D-31A9-5A69-4CC0AF9F77FF}"/>
                </a:ext>
              </a:extLst>
            </p:cNvPr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826;p34">
              <a:extLst>
                <a:ext uri="{FF2B5EF4-FFF2-40B4-BE49-F238E27FC236}">
                  <a16:creationId xmlns:a16="http://schemas.microsoft.com/office/drawing/2014/main" id="{9913F60A-23C2-F0E2-0A41-9211916DC6C5}"/>
                </a:ext>
              </a:extLst>
            </p:cNvPr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827;p34">
              <a:extLst>
                <a:ext uri="{FF2B5EF4-FFF2-40B4-BE49-F238E27FC236}">
                  <a16:creationId xmlns:a16="http://schemas.microsoft.com/office/drawing/2014/main" id="{7A8DA489-7D8F-2455-E297-08AF46A0C398}"/>
                </a:ext>
              </a:extLst>
            </p:cNvPr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828;p34">
              <a:extLst>
                <a:ext uri="{FF2B5EF4-FFF2-40B4-BE49-F238E27FC236}">
                  <a16:creationId xmlns:a16="http://schemas.microsoft.com/office/drawing/2014/main" id="{3E57B882-151D-0426-80B1-9C854C3D9147}"/>
                </a:ext>
              </a:extLst>
            </p:cNvPr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829;p34">
              <a:extLst>
                <a:ext uri="{FF2B5EF4-FFF2-40B4-BE49-F238E27FC236}">
                  <a16:creationId xmlns:a16="http://schemas.microsoft.com/office/drawing/2014/main" id="{0239CC57-336A-2BB8-FF62-25AB015D2B44}"/>
                </a:ext>
              </a:extLst>
            </p:cNvPr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830;p34">
              <a:extLst>
                <a:ext uri="{FF2B5EF4-FFF2-40B4-BE49-F238E27FC236}">
                  <a16:creationId xmlns:a16="http://schemas.microsoft.com/office/drawing/2014/main" id="{26A69004-60DA-323C-DD85-740E7E6F697B}"/>
                </a:ext>
              </a:extLst>
            </p:cNvPr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831;p34">
              <a:extLst>
                <a:ext uri="{FF2B5EF4-FFF2-40B4-BE49-F238E27FC236}">
                  <a16:creationId xmlns:a16="http://schemas.microsoft.com/office/drawing/2014/main" id="{CE90B2F0-051E-5F31-11C9-A4314ECFEEF5}"/>
                </a:ext>
              </a:extLst>
            </p:cNvPr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832;p34">
              <a:extLst>
                <a:ext uri="{FF2B5EF4-FFF2-40B4-BE49-F238E27FC236}">
                  <a16:creationId xmlns:a16="http://schemas.microsoft.com/office/drawing/2014/main" id="{66C48DAF-48C6-DA31-7309-CAB32C3C1914}"/>
                </a:ext>
              </a:extLst>
            </p:cNvPr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833;p34">
              <a:extLst>
                <a:ext uri="{FF2B5EF4-FFF2-40B4-BE49-F238E27FC236}">
                  <a16:creationId xmlns:a16="http://schemas.microsoft.com/office/drawing/2014/main" id="{3453DBCC-C881-A732-69EF-41D168158038}"/>
                </a:ext>
              </a:extLst>
            </p:cNvPr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834;p34">
              <a:extLst>
                <a:ext uri="{FF2B5EF4-FFF2-40B4-BE49-F238E27FC236}">
                  <a16:creationId xmlns:a16="http://schemas.microsoft.com/office/drawing/2014/main" id="{36F6A81B-C955-6DDA-CCD0-717E09BCDBFC}"/>
                </a:ext>
              </a:extLst>
            </p:cNvPr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835;p34">
              <a:extLst>
                <a:ext uri="{FF2B5EF4-FFF2-40B4-BE49-F238E27FC236}">
                  <a16:creationId xmlns:a16="http://schemas.microsoft.com/office/drawing/2014/main" id="{36071418-089F-E256-00BF-F29048B440E8}"/>
                </a:ext>
              </a:extLst>
            </p:cNvPr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836;p34">
              <a:extLst>
                <a:ext uri="{FF2B5EF4-FFF2-40B4-BE49-F238E27FC236}">
                  <a16:creationId xmlns:a16="http://schemas.microsoft.com/office/drawing/2014/main" id="{A037F072-B906-6D6D-ED10-99D04268814F}"/>
                </a:ext>
              </a:extLst>
            </p:cNvPr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837;p34">
              <a:extLst>
                <a:ext uri="{FF2B5EF4-FFF2-40B4-BE49-F238E27FC236}">
                  <a16:creationId xmlns:a16="http://schemas.microsoft.com/office/drawing/2014/main" id="{56579945-6E88-BB48-B7DB-43EF337FF9C0}"/>
                </a:ext>
              </a:extLst>
            </p:cNvPr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838;p34">
              <a:extLst>
                <a:ext uri="{FF2B5EF4-FFF2-40B4-BE49-F238E27FC236}">
                  <a16:creationId xmlns:a16="http://schemas.microsoft.com/office/drawing/2014/main" id="{CC7E2633-6721-EE3C-07DC-3CAAE1A82732}"/>
                </a:ext>
              </a:extLst>
            </p:cNvPr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839;p34">
              <a:extLst>
                <a:ext uri="{FF2B5EF4-FFF2-40B4-BE49-F238E27FC236}">
                  <a16:creationId xmlns:a16="http://schemas.microsoft.com/office/drawing/2014/main" id="{90B0EBE4-56A6-386B-BC50-F818BBE3BA02}"/>
                </a:ext>
              </a:extLst>
            </p:cNvPr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840;p34">
              <a:extLst>
                <a:ext uri="{FF2B5EF4-FFF2-40B4-BE49-F238E27FC236}">
                  <a16:creationId xmlns:a16="http://schemas.microsoft.com/office/drawing/2014/main" id="{F7962E41-D34C-7BC1-BBD5-C7E07FD325DB}"/>
                </a:ext>
              </a:extLst>
            </p:cNvPr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841;p34">
              <a:extLst>
                <a:ext uri="{FF2B5EF4-FFF2-40B4-BE49-F238E27FC236}">
                  <a16:creationId xmlns:a16="http://schemas.microsoft.com/office/drawing/2014/main" id="{71E4B9FC-1CA6-00DD-1A6C-148AA4F4540A}"/>
                </a:ext>
              </a:extLst>
            </p:cNvPr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842;p34">
              <a:extLst>
                <a:ext uri="{FF2B5EF4-FFF2-40B4-BE49-F238E27FC236}">
                  <a16:creationId xmlns:a16="http://schemas.microsoft.com/office/drawing/2014/main" id="{CD4F1B0D-DA39-0710-CB7C-4A5CEA9D273D}"/>
                </a:ext>
              </a:extLst>
            </p:cNvPr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843;p34">
              <a:extLst>
                <a:ext uri="{FF2B5EF4-FFF2-40B4-BE49-F238E27FC236}">
                  <a16:creationId xmlns:a16="http://schemas.microsoft.com/office/drawing/2014/main" id="{DCD245CA-567F-404C-EA88-AE5EBE29B052}"/>
                </a:ext>
              </a:extLst>
            </p:cNvPr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844;p34">
              <a:extLst>
                <a:ext uri="{FF2B5EF4-FFF2-40B4-BE49-F238E27FC236}">
                  <a16:creationId xmlns:a16="http://schemas.microsoft.com/office/drawing/2014/main" id="{60864A28-9B24-F646-7F0C-4DFE72D2BD9E}"/>
                </a:ext>
              </a:extLst>
            </p:cNvPr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845;p34">
              <a:extLst>
                <a:ext uri="{FF2B5EF4-FFF2-40B4-BE49-F238E27FC236}">
                  <a16:creationId xmlns:a16="http://schemas.microsoft.com/office/drawing/2014/main" id="{4ADDD29E-2491-4A26-568B-390A85019855}"/>
                </a:ext>
              </a:extLst>
            </p:cNvPr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846;p34">
              <a:extLst>
                <a:ext uri="{FF2B5EF4-FFF2-40B4-BE49-F238E27FC236}">
                  <a16:creationId xmlns:a16="http://schemas.microsoft.com/office/drawing/2014/main" id="{784211ED-4876-10B0-7B70-1017B69B1A9F}"/>
                </a:ext>
              </a:extLst>
            </p:cNvPr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847;p34">
              <a:extLst>
                <a:ext uri="{FF2B5EF4-FFF2-40B4-BE49-F238E27FC236}">
                  <a16:creationId xmlns:a16="http://schemas.microsoft.com/office/drawing/2014/main" id="{9265585E-A3D5-B64C-8CD5-743545DB47B9}"/>
                </a:ext>
              </a:extLst>
            </p:cNvPr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848;p34">
              <a:extLst>
                <a:ext uri="{FF2B5EF4-FFF2-40B4-BE49-F238E27FC236}">
                  <a16:creationId xmlns:a16="http://schemas.microsoft.com/office/drawing/2014/main" id="{8EB1D0C2-96FD-9DC4-F4AB-6FAD8E9F5B20}"/>
                </a:ext>
              </a:extLst>
            </p:cNvPr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849;p34">
              <a:extLst>
                <a:ext uri="{FF2B5EF4-FFF2-40B4-BE49-F238E27FC236}">
                  <a16:creationId xmlns:a16="http://schemas.microsoft.com/office/drawing/2014/main" id="{29195859-9CA0-72AA-FBC1-B7ECEDBC4A0E}"/>
                </a:ext>
              </a:extLst>
            </p:cNvPr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850;p34">
              <a:extLst>
                <a:ext uri="{FF2B5EF4-FFF2-40B4-BE49-F238E27FC236}">
                  <a16:creationId xmlns:a16="http://schemas.microsoft.com/office/drawing/2014/main" id="{C236AEA0-3892-925A-7ACF-ED00DCF42BC1}"/>
                </a:ext>
              </a:extLst>
            </p:cNvPr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851;p34">
              <a:extLst>
                <a:ext uri="{FF2B5EF4-FFF2-40B4-BE49-F238E27FC236}">
                  <a16:creationId xmlns:a16="http://schemas.microsoft.com/office/drawing/2014/main" id="{F7A378EB-2DE5-E00A-3FE6-24EC6C17C25A}"/>
                </a:ext>
              </a:extLst>
            </p:cNvPr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852;p34">
              <a:extLst>
                <a:ext uri="{FF2B5EF4-FFF2-40B4-BE49-F238E27FC236}">
                  <a16:creationId xmlns:a16="http://schemas.microsoft.com/office/drawing/2014/main" id="{B40DED94-5BE6-263F-FEFF-E4AE1E22610A}"/>
                </a:ext>
              </a:extLst>
            </p:cNvPr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853;p34">
              <a:extLst>
                <a:ext uri="{FF2B5EF4-FFF2-40B4-BE49-F238E27FC236}">
                  <a16:creationId xmlns:a16="http://schemas.microsoft.com/office/drawing/2014/main" id="{73ACC106-9662-2325-11F9-82AC48AD6FAD}"/>
                </a:ext>
              </a:extLst>
            </p:cNvPr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854;p34">
              <a:extLst>
                <a:ext uri="{FF2B5EF4-FFF2-40B4-BE49-F238E27FC236}">
                  <a16:creationId xmlns:a16="http://schemas.microsoft.com/office/drawing/2014/main" id="{56A743E5-B536-91E1-F758-AE235200DF8F}"/>
                </a:ext>
              </a:extLst>
            </p:cNvPr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855;p34">
              <a:extLst>
                <a:ext uri="{FF2B5EF4-FFF2-40B4-BE49-F238E27FC236}">
                  <a16:creationId xmlns:a16="http://schemas.microsoft.com/office/drawing/2014/main" id="{6CF465E5-E5DD-7BED-73D2-49B7D944CC99}"/>
                </a:ext>
              </a:extLst>
            </p:cNvPr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856;p34">
              <a:extLst>
                <a:ext uri="{FF2B5EF4-FFF2-40B4-BE49-F238E27FC236}">
                  <a16:creationId xmlns:a16="http://schemas.microsoft.com/office/drawing/2014/main" id="{66FC22F3-C664-0E36-6F9F-101F0F78A4A5}"/>
                </a:ext>
              </a:extLst>
            </p:cNvPr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857;p34">
              <a:extLst>
                <a:ext uri="{FF2B5EF4-FFF2-40B4-BE49-F238E27FC236}">
                  <a16:creationId xmlns:a16="http://schemas.microsoft.com/office/drawing/2014/main" id="{182B0D5D-BA8B-010F-5341-EEE636F51DCD}"/>
                </a:ext>
              </a:extLst>
            </p:cNvPr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858;p34">
              <a:extLst>
                <a:ext uri="{FF2B5EF4-FFF2-40B4-BE49-F238E27FC236}">
                  <a16:creationId xmlns:a16="http://schemas.microsoft.com/office/drawing/2014/main" id="{4E209387-0AA0-9960-4635-2FA5C427235B}"/>
                </a:ext>
              </a:extLst>
            </p:cNvPr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859;p34">
              <a:extLst>
                <a:ext uri="{FF2B5EF4-FFF2-40B4-BE49-F238E27FC236}">
                  <a16:creationId xmlns:a16="http://schemas.microsoft.com/office/drawing/2014/main" id="{24F0A0DD-43E4-58A5-0D75-6A59CAEABBCA}"/>
                </a:ext>
              </a:extLst>
            </p:cNvPr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860;p34">
              <a:extLst>
                <a:ext uri="{FF2B5EF4-FFF2-40B4-BE49-F238E27FC236}">
                  <a16:creationId xmlns:a16="http://schemas.microsoft.com/office/drawing/2014/main" id="{DF422E15-1D7F-35FD-C463-F72CF1A2A377}"/>
                </a:ext>
              </a:extLst>
            </p:cNvPr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861;p34">
              <a:extLst>
                <a:ext uri="{FF2B5EF4-FFF2-40B4-BE49-F238E27FC236}">
                  <a16:creationId xmlns:a16="http://schemas.microsoft.com/office/drawing/2014/main" id="{DC1EC01E-C969-A372-56FA-D5BC1DA803A7}"/>
                </a:ext>
              </a:extLst>
            </p:cNvPr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862;p34">
              <a:extLst>
                <a:ext uri="{FF2B5EF4-FFF2-40B4-BE49-F238E27FC236}">
                  <a16:creationId xmlns:a16="http://schemas.microsoft.com/office/drawing/2014/main" id="{ED176B11-67C9-E77D-128C-7C36FC1230E2}"/>
                </a:ext>
              </a:extLst>
            </p:cNvPr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863;p34">
              <a:extLst>
                <a:ext uri="{FF2B5EF4-FFF2-40B4-BE49-F238E27FC236}">
                  <a16:creationId xmlns:a16="http://schemas.microsoft.com/office/drawing/2014/main" id="{F1BF58AE-7789-294C-4354-D8818D1564AA}"/>
                </a:ext>
              </a:extLst>
            </p:cNvPr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864;p34">
              <a:extLst>
                <a:ext uri="{FF2B5EF4-FFF2-40B4-BE49-F238E27FC236}">
                  <a16:creationId xmlns:a16="http://schemas.microsoft.com/office/drawing/2014/main" id="{5A005472-937E-2328-71FA-182C44C877FD}"/>
                </a:ext>
              </a:extLst>
            </p:cNvPr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865;p34">
              <a:extLst>
                <a:ext uri="{FF2B5EF4-FFF2-40B4-BE49-F238E27FC236}">
                  <a16:creationId xmlns:a16="http://schemas.microsoft.com/office/drawing/2014/main" id="{119B1C73-5459-D87E-9C54-AD3C64CF933E}"/>
                </a:ext>
              </a:extLst>
            </p:cNvPr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866;p34">
              <a:extLst>
                <a:ext uri="{FF2B5EF4-FFF2-40B4-BE49-F238E27FC236}">
                  <a16:creationId xmlns:a16="http://schemas.microsoft.com/office/drawing/2014/main" id="{FFB099D3-E674-8E0E-5820-75F142DC68CF}"/>
                </a:ext>
              </a:extLst>
            </p:cNvPr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867;p34">
              <a:extLst>
                <a:ext uri="{FF2B5EF4-FFF2-40B4-BE49-F238E27FC236}">
                  <a16:creationId xmlns:a16="http://schemas.microsoft.com/office/drawing/2014/main" id="{C483939C-28BD-AA49-DA9D-0F78EE735D3D}"/>
                </a:ext>
              </a:extLst>
            </p:cNvPr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868;p34">
              <a:extLst>
                <a:ext uri="{FF2B5EF4-FFF2-40B4-BE49-F238E27FC236}">
                  <a16:creationId xmlns:a16="http://schemas.microsoft.com/office/drawing/2014/main" id="{736D9F5E-D42D-CAB9-D296-EBAAD6E81A4B}"/>
                </a:ext>
              </a:extLst>
            </p:cNvPr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869;p34">
              <a:extLst>
                <a:ext uri="{FF2B5EF4-FFF2-40B4-BE49-F238E27FC236}">
                  <a16:creationId xmlns:a16="http://schemas.microsoft.com/office/drawing/2014/main" id="{F98BCBFA-3759-44F5-C4ED-991A08D7BCC3}"/>
                </a:ext>
              </a:extLst>
            </p:cNvPr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870;p34">
              <a:extLst>
                <a:ext uri="{FF2B5EF4-FFF2-40B4-BE49-F238E27FC236}">
                  <a16:creationId xmlns:a16="http://schemas.microsoft.com/office/drawing/2014/main" id="{5B5D430E-36AA-B08D-91B5-7DC571ABBD4E}"/>
                </a:ext>
              </a:extLst>
            </p:cNvPr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871;p34">
              <a:extLst>
                <a:ext uri="{FF2B5EF4-FFF2-40B4-BE49-F238E27FC236}">
                  <a16:creationId xmlns:a16="http://schemas.microsoft.com/office/drawing/2014/main" id="{A60E33A7-7D8D-733E-C948-970E65691EBE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872;p34">
              <a:extLst>
                <a:ext uri="{FF2B5EF4-FFF2-40B4-BE49-F238E27FC236}">
                  <a16:creationId xmlns:a16="http://schemas.microsoft.com/office/drawing/2014/main" id="{73F68879-3270-3887-F820-16EF64CA5E02}"/>
                </a:ext>
              </a:extLst>
            </p:cNvPr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873;p34">
              <a:extLst>
                <a:ext uri="{FF2B5EF4-FFF2-40B4-BE49-F238E27FC236}">
                  <a16:creationId xmlns:a16="http://schemas.microsoft.com/office/drawing/2014/main" id="{85CF55C8-3710-9D37-E1DB-86C8AC70129B}"/>
                </a:ext>
              </a:extLst>
            </p:cNvPr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874;p34">
              <a:extLst>
                <a:ext uri="{FF2B5EF4-FFF2-40B4-BE49-F238E27FC236}">
                  <a16:creationId xmlns:a16="http://schemas.microsoft.com/office/drawing/2014/main" id="{32C4CB58-7811-C6E1-A61F-9ABB67950DE8}"/>
                </a:ext>
              </a:extLst>
            </p:cNvPr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875;p34">
              <a:extLst>
                <a:ext uri="{FF2B5EF4-FFF2-40B4-BE49-F238E27FC236}">
                  <a16:creationId xmlns:a16="http://schemas.microsoft.com/office/drawing/2014/main" id="{7EAD4C4D-6B54-409F-4C68-938F19528D36}"/>
                </a:ext>
              </a:extLst>
            </p:cNvPr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876;p34">
              <a:extLst>
                <a:ext uri="{FF2B5EF4-FFF2-40B4-BE49-F238E27FC236}">
                  <a16:creationId xmlns:a16="http://schemas.microsoft.com/office/drawing/2014/main" id="{B320FD0C-788A-D4EA-519A-BFD679AC170F}"/>
                </a:ext>
              </a:extLst>
            </p:cNvPr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877;p34">
              <a:extLst>
                <a:ext uri="{FF2B5EF4-FFF2-40B4-BE49-F238E27FC236}">
                  <a16:creationId xmlns:a16="http://schemas.microsoft.com/office/drawing/2014/main" id="{ED0CDBDE-DBA1-6512-2C9D-2D910E668279}"/>
                </a:ext>
              </a:extLst>
            </p:cNvPr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878;p34">
              <a:extLst>
                <a:ext uri="{FF2B5EF4-FFF2-40B4-BE49-F238E27FC236}">
                  <a16:creationId xmlns:a16="http://schemas.microsoft.com/office/drawing/2014/main" id="{E6D3AE67-5761-2828-2007-5BBA02BB2B04}"/>
                </a:ext>
              </a:extLst>
            </p:cNvPr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879;p34">
              <a:extLst>
                <a:ext uri="{FF2B5EF4-FFF2-40B4-BE49-F238E27FC236}">
                  <a16:creationId xmlns:a16="http://schemas.microsoft.com/office/drawing/2014/main" id="{4840E798-865D-C8B3-E44A-68AEFA3E761F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880;p34">
              <a:extLst>
                <a:ext uri="{FF2B5EF4-FFF2-40B4-BE49-F238E27FC236}">
                  <a16:creationId xmlns:a16="http://schemas.microsoft.com/office/drawing/2014/main" id="{A9B300DF-59C6-200E-6D5C-3AEF371E2F0C}"/>
                </a:ext>
              </a:extLst>
            </p:cNvPr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881;p34">
              <a:extLst>
                <a:ext uri="{FF2B5EF4-FFF2-40B4-BE49-F238E27FC236}">
                  <a16:creationId xmlns:a16="http://schemas.microsoft.com/office/drawing/2014/main" id="{2A64E6FE-3519-1492-917E-B61E68F27C41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882;p34">
              <a:extLst>
                <a:ext uri="{FF2B5EF4-FFF2-40B4-BE49-F238E27FC236}">
                  <a16:creationId xmlns:a16="http://schemas.microsoft.com/office/drawing/2014/main" id="{2C8DDEE1-2ED0-E61A-FDA6-646628D7A11D}"/>
                </a:ext>
              </a:extLst>
            </p:cNvPr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883;p34">
              <a:extLst>
                <a:ext uri="{FF2B5EF4-FFF2-40B4-BE49-F238E27FC236}">
                  <a16:creationId xmlns:a16="http://schemas.microsoft.com/office/drawing/2014/main" id="{2ACD4E49-3ADD-FBA7-3FC9-6D9750DE1FA8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884;p34">
              <a:extLst>
                <a:ext uri="{FF2B5EF4-FFF2-40B4-BE49-F238E27FC236}">
                  <a16:creationId xmlns:a16="http://schemas.microsoft.com/office/drawing/2014/main" id="{5EB75F1D-B456-B977-27D1-2F8F1D57C069}"/>
                </a:ext>
              </a:extLst>
            </p:cNvPr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885;p34">
              <a:extLst>
                <a:ext uri="{FF2B5EF4-FFF2-40B4-BE49-F238E27FC236}">
                  <a16:creationId xmlns:a16="http://schemas.microsoft.com/office/drawing/2014/main" id="{5C02FEFF-8406-7009-EBD2-6FD058F2C098}"/>
                </a:ext>
              </a:extLst>
            </p:cNvPr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886;p34">
              <a:extLst>
                <a:ext uri="{FF2B5EF4-FFF2-40B4-BE49-F238E27FC236}">
                  <a16:creationId xmlns:a16="http://schemas.microsoft.com/office/drawing/2014/main" id="{61E3651A-DED0-9801-1B14-108095A4BBDE}"/>
                </a:ext>
              </a:extLst>
            </p:cNvPr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887;p34">
              <a:extLst>
                <a:ext uri="{FF2B5EF4-FFF2-40B4-BE49-F238E27FC236}">
                  <a16:creationId xmlns:a16="http://schemas.microsoft.com/office/drawing/2014/main" id="{FDC89A26-75A1-0A8B-52DA-D0800730A38A}"/>
                </a:ext>
              </a:extLst>
            </p:cNvPr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888;p34">
              <a:extLst>
                <a:ext uri="{FF2B5EF4-FFF2-40B4-BE49-F238E27FC236}">
                  <a16:creationId xmlns:a16="http://schemas.microsoft.com/office/drawing/2014/main" id="{E13F40C9-0667-3E37-08EB-2B4E873931AD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889;p34">
              <a:extLst>
                <a:ext uri="{FF2B5EF4-FFF2-40B4-BE49-F238E27FC236}">
                  <a16:creationId xmlns:a16="http://schemas.microsoft.com/office/drawing/2014/main" id="{A5C69AD0-9099-DA10-5BDD-B5359F6FAC8C}"/>
                </a:ext>
              </a:extLst>
            </p:cNvPr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890;p34">
              <a:extLst>
                <a:ext uri="{FF2B5EF4-FFF2-40B4-BE49-F238E27FC236}">
                  <a16:creationId xmlns:a16="http://schemas.microsoft.com/office/drawing/2014/main" id="{587B889D-7E11-241F-88D0-28FA40E869D0}"/>
                </a:ext>
              </a:extLst>
            </p:cNvPr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891;p34">
              <a:extLst>
                <a:ext uri="{FF2B5EF4-FFF2-40B4-BE49-F238E27FC236}">
                  <a16:creationId xmlns:a16="http://schemas.microsoft.com/office/drawing/2014/main" id="{7CD5609C-0B82-4B8B-BA1F-9EB73DD4783F}"/>
                </a:ext>
              </a:extLst>
            </p:cNvPr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892;p34">
              <a:extLst>
                <a:ext uri="{FF2B5EF4-FFF2-40B4-BE49-F238E27FC236}">
                  <a16:creationId xmlns:a16="http://schemas.microsoft.com/office/drawing/2014/main" id="{23308C8B-208A-8E4C-8834-BC4C2B38149D}"/>
                </a:ext>
              </a:extLst>
            </p:cNvPr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893;p34">
              <a:extLst>
                <a:ext uri="{FF2B5EF4-FFF2-40B4-BE49-F238E27FC236}">
                  <a16:creationId xmlns:a16="http://schemas.microsoft.com/office/drawing/2014/main" id="{C47B3A36-F491-7AB5-5C50-730EB803FBBF}"/>
                </a:ext>
              </a:extLst>
            </p:cNvPr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894;p34">
              <a:extLst>
                <a:ext uri="{FF2B5EF4-FFF2-40B4-BE49-F238E27FC236}">
                  <a16:creationId xmlns:a16="http://schemas.microsoft.com/office/drawing/2014/main" id="{B3408399-AF70-6485-E1F4-C59C7A674849}"/>
                </a:ext>
              </a:extLst>
            </p:cNvPr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895;p34">
              <a:extLst>
                <a:ext uri="{FF2B5EF4-FFF2-40B4-BE49-F238E27FC236}">
                  <a16:creationId xmlns:a16="http://schemas.microsoft.com/office/drawing/2014/main" id="{71729E9A-2D64-FE6E-9E5E-6E20F3815495}"/>
                </a:ext>
              </a:extLst>
            </p:cNvPr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896;p34">
              <a:extLst>
                <a:ext uri="{FF2B5EF4-FFF2-40B4-BE49-F238E27FC236}">
                  <a16:creationId xmlns:a16="http://schemas.microsoft.com/office/drawing/2014/main" id="{10B27263-B112-7D99-F53C-C9DEF7BD676D}"/>
                </a:ext>
              </a:extLst>
            </p:cNvPr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897;p34">
              <a:extLst>
                <a:ext uri="{FF2B5EF4-FFF2-40B4-BE49-F238E27FC236}">
                  <a16:creationId xmlns:a16="http://schemas.microsoft.com/office/drawing/2014/main" id="{63D1106D-B546-4BA2-9584-B0B94B80DFF3}"/>
                </a:ext>
              </a:extLst>
            </p:cNvPr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898;p34">
              <a:extLst>
                <a:ext uri="{FF2B5EF4-FFF2-40B4-BE49-F238E27FC236}">
                  <a16:creationId xmlns:a16="http://schemas.microsoft.com/office/drawing/2014/main" id="{0BD7D125-6DD8-A743-C98F-4AD1964747A2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899;p34">
              <a:extLst>
                <a:ext uri="{FF2B5EF4-FFF2-40B4-BE49-F238E27FC236}">
                  <a16:creationId xmlns:a16="http://schemas.microsoft.com/office/drawing/2014/main" id="{CF8EBA1E-6724-68BF-45C2-AF4FB1C5FE20}"/>
                </a:ext>
              </a:extLst>
            </p:cNvPr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900;p34">
              <a:extLst>
                <a:ext uri="{FF2B5EF4-FFF2-40B4-BE49-F238E27FC236}">
                  <a16:creationId xmlns:a16="http://schemas.microsoft.com/office/drawing/2014/main" id="{6ACFCB81-8DB3-93D5-9397-2AD740CB6CA0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901;p34">
              <a:extLst>
                <a:ext uri="{FF2B5EF4-FFF2-40B4-BE49-F238E27FC236}">
                  <a16:creationId xmlns:a16="http://schemas.microsoft.com/office/drawing/2014/main" id="{03502CBF-DD02-5673-5C8C-7B9220EE31BA}"/>
                </a:ext>
              </a:extLst>
            </p:cNvPr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902;p34">
              <a:extLst>
                <a:ext uri="{FF2B5EF4-FFF2-40B4-BE49-F238E27FC236}">
                  <a16:creationId xmlns:a16="http://schemas.microsoft.com/office/drawing/2014/main" id="{03C2B817-2F7B-8648-0807-006F20A05102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903;p34">
              <a:extLst>
                <a:ext uri="{FF2B5EF4-FFF2-40B4-BE49-F238E27FC236}">
                  <a16:creationId xmlns:a16="http://schemas.microsoft.com/office/drawing/2014/main" id="{C7443E2B-472D-D092-DABC-FE54262A592C}"/>
                </a:ext>
              </a:extLst>
            </p:cNvPr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904;p34">
              <a:extLst>
                <a:ext uri="{FF2B5EF4-FFF2-40B4-BE49-F238E27FC236}">
                  <a16:creationId xmlns:a16="http://schemas.microsoft.com/office/drawing/2014/main" id="{C81CAE36-966E-F574-BDE5-520B7968954B}"/>
                </a:ext>
              </a:extLst>
            </p:cNvPr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905;p34">
              <a:extLst>
                <a:ext uri="{FF2B5EF4-FFF2-40B4-BE49-F238E27FC236}">
                  <a16:creationId xmlns:a16="http://schemas.microsoft.com/office/drawing/2014/main" id="{9D586AE1-6DA1-F961-31F8-DBD3D3E7B3F5}"/>
                </a:ext>
              </a:extLst>
            </p:cNvPr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906;p34">
              <a:extLst>
                <a:ext uri="{FF2B5EF4-FFF2-40B4-BE49-F238E27FC236}">
                  <a16:creationId xmlns:a16="http://schemas.microsoft.com/office/drawing/2014/main" id="{727FCDED-E3BF-43FC-8134-97FE7E32EBCE}"/>
                </a:ext>
              </a:extLst>
            </p:cNvPr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907;p34">
              <a:extLst>
                <a:ext uri="{FF2B5EF4-FFF2-40B4-BE49-F238E27FC236}">
                  <a16:creationId xmlns:a16="http://schemas.microsoft.com/office/drawing/2014/main" id="{3C4B285B-6134-C793-EA7C-459CE236DAC9}"/>
                </a:ext>
              </a:extLst>
            </p:cNvPr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908;p34">
              <a:extLst>
                <a:ext uri="{FF2B5EF4-FFF2-40B4-BE49-F238E27FC236}">
                  <a16:creationId xmlns:a16="http://schemas.microsoft.com/office/drawing/2014/main" id="{D6916204-A6F9-EE26-303F-AE4BD157934E}"/>
                </a:ext>
              </a:extLst>
            </p:cNvPr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909;p34">
              <a:extLst>
                <a:ext uri="{FF2B5EF4-FFF2-40B4-BE49-F238E27FC236}">
                  <a16:creationId xmlns:a16="http://schemas.microsoft.com/office/drawing/2014/main" id="{3957FA85-E957-DD91-25B3-E19D972AEBD2}"/>
                </a:ext>
              </a:extLst>
            </p:cNvPr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910;p34">
              <a:extLst>
                <a:ext uri="{FF2B5EF4-FFF2-40B4-BE49-F238E27FC236}">
                  <a16:creationId xmlns:a16="http://schemas.microsoft.com/office/drawing/2014/main" id="{7B9F2227-288F-0354-101D-2D7A1CA243D9}"/>
                </a:ext>
              </a:extLst>
            </p:cNvPr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911;p34">
              <a:extLst>
                <a:ext uri="{FF2B5EF4-FFF2-40B4-BE49-F238E27FC236}">
                  <a16:creationId xmlns:a16="http://schemas.microsoft.com/office/drawing/2014/main" id="{471CB39C-38B0-B7EE-E5C6-C997F51C0C2E}"/>
                </a:ext>
              </a:extLst>
            </p:cNvPr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912;p34">
              <a:extLst>
                <a:ext uri="{FF2B5EF4-FFF2-40B4-BE49-F238E27FC236}">
                  <a16:creationId xmlns:a16="http://schemas.microsoft.com/office/drawing/2014/main" id="{719FA7EF-4605-CBE1-F1B5-D77212ECB3CC}"/>
                </a:ext>
              </a:extLst>
            </p:cNvPr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913;p34">
              <a:extLst>
                <a:ext uri="{FF2B5EF4-FFF2-40B4-BE49-F238E27FC236}">
                  <a16:creationId xmlns:a16="http://schemas.microsoft.com/office/drawing/2014/main" id="{85F1C4AA-D608-019F-261E-DBDF955A8393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914;p34">
              <a:extLst>
                <a:ext uri="{FF2B5EF4-FFF2-40B4-BE49-F238E27FC236}">
                  <a16:creationId xmlns:a16="http://schemas.microsoft.com/office/drawing/2014/main" id="{2B051C3F-7CA6-5037-D634-E44D9F9DFAAA}"/>
                </a:ext>
              </a:extLst>
            </p:cNvPr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915;p34">
              <a:extLst>
                <a:ext uri="{FF2B5EF4-FFF2-40B4-BE49-F238E27FC236}">
                  <a16:creationId xmlns:a16="http://schemas.microsoft.com/office/drawing/2014/main" id="{7CDF3E7A-23D5-907A-98F6-87253A2B4472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916;p34">
              <a:extLst>
                <a:ext uri="{FF2B5EF4-FFF2-40B4-BE49-F238E27FC236}">
                  <a16:creationId xmlns:a16="http://schemas.microsoft.com/office/drawing/2014/main" id="{67AA6F6C-4FC8-F4DF-7B59-2772F56B9F3C}"/>
                </a:ext>
              </a:extLst>
            </p:cNvPr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917;p34">
              <a:extLst>
                <a:ext uri="{FF2B5EF4-FFF2-40B4-BE49-F238E27FC236}">
                  <a16:creationId xmlns:a16="http://schemas.microsoft.com/office/drawing/2014/main" id="{A20259B3-AF95-E45E-01F3-55BAFE0F94CA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918;p34">
              <a:extLst>
                <a:ext uri="{FF2B5EF4-FFF2-40B4-BE49-F238E27FC236}">
                  <a16:creationId xmlns:a16="http://schemas.microsoft.com/office/drawing/2014/main" id="{9ED15002-65D6-BF58-99F9-5A9CBF0E1B1A}"/>
                </a:ext>
              </a:extLst>
            </p:cNvPr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919;p34">
              <a:extLst>
                <a:ext uri="{FF2B5EF4-FFF2-40B4-BE49-F238E27FC236}">
                  <a16:creationId xmlns:a16="http://schemas.microsoft.com/office/drawing/2014/main" id="{18650817-AA92-ABDA-A5DF-67E85FE706F5}"/>
                </a:ext>
              </a:extLst>
            </p:cNvPr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920;p34">
              <a:extLst>
                <a:ext uri="{FF2B5EF4-FFF2-40B4-BE49-F238E27FC236}">
                  <a16:creationId xmlns:a16="http://schemas.microsoft.com/office/drawing/2014/main" id="{8E84FD26-708A-1DB5-39D2-9EB6796069E6}"/>
                </a:ext>
              </a:extLst>
            </p:cNvPr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921;p34">
              <a:extLst>
                <a:ext uri="{FF2B5EF4-FFF2-40B4-BE49-F238E27FC236}">
                  <a16:creationId xmlns:a16="http://schemas.microsoft.com/office/drawing/2014/main" id="{2E656D84-58D0-BF17-1CC7-AC4D1F39281F}"/>
                </a:ext>
              </a:extLst>
            </p:cNvPr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922;p34">
              <a:extLst>
                <a:ext uri="{FF2B5EF4-FFF2-40B4-BE49-F238E27FC236}">
                  <a16:creationId xmlns:a16="http://schemas.microsoft.com/office/drawing/2014/main" id="{B621E69D-35D4-510A-94F1-02FAEB88F6FF}"/>
                </a:ext>
              </a:extLst>
            </p:cNvPr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923;p34">
              <a:extLst>
                <a:ext uri="{FF2B5EF4-FFF2-40B4-BE49-F238E27FC236}">
                  <a16:creationId xmlns:a16="http://schemas.microsoft.com/office/drawing/2014/main" id="{139285D7-92AB-AC24-9A81-F71AE175D032}"/>
                </a:ext>
              </a:extLst>
            </p:cNvPr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924;p34">
              <a:extLst>
                <a:ext uri="{FF2B5EF4-FFF2-40B4-BE49-F238E27FC236}">
                  <a16:creationId xmlns:a16="http://schemas.microsoft.com/office/drawing/2014/main" id="{7ECA52F5-E200-996E-67B5-B1FD98A5E92B}"/>
                </a:ext>
              </a:extLst>
            </p:cNvPr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925;p34">
              <a:extLst>
                <a:ext uri="{FF2B5EF4-FFF2-40B4-BE49-F238E27FC236}">
                  <a16:creationId xmlns:a16="http://schemas.microsoft.com/office/drawing/2014/main" id="{74E5B8E7-BFB9-C38E-8992-6C1025CDCB46}"/>
                </a:ext>
              </a:extLst>
            </p:cNvPr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926;p34">
              <a:extLst>
                <a:ext uri="{FF2B5EF4-FFF2-40B4-BE49-F238E27FC236}">
                  <a16:creationId xmlns:a16="http://schemas.microsoft.com/office/drawing/2014/main" id="{31F12D7E-4C88-BE54-63AD-9B878D30AAFA}"/>
                </a:ext>
              </a:extLst>
            </p:cNvPr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927;p34">
              <a:extLst>
                <a:ext uri="{FF2B5EF4-FFF2-40B4-BE49-F238E27FC236}">
                  <a16:creationId xmlns:a16="http://schemas.microsoft.com/office/drawing/2014/main" id="{C46239E5-BBF8-10E9-A5C4-E9AC5C6BD7F3}"/>
                </a:ext>
              </a:extLst>
            </p:cNvPr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928;p34">
              <a:extLst>
                <a:ext uri="{FF2B5EF4-FFF2-40B4-BE49-F238E27FC236}">
                  <a16:creationId xmlns:a16="http://schemas.microsoft.com/office/drawing/2014/main" id="{0B51AEFB-7FBC-8CC3-B90C-399D5182CE2A}"/>
                </a:ext>
              </a:extLst>
            </p:cNvPr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929;p34">
              <a:extLst>
                <a:ext uri="{FF2B5EF4-FFF2-40B4-BE49-F238E27FC236}">
                  <a16:creationId xmlns:a16="http://schemas.microsoft.com/office/drawing/2014/main" id="{6ACC7190-ABCB-7C8D-C5B8-A0A8A2D18269}"/>
                </a:ext>
              </a:extLst>
            </p:cNvPr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930;p34">
              <a:extLst>
                <a:ext uri="{FF2B5EF4-FFF2-40B4-BE49-F238E27FC236}">
                  <a16:creationId xmlns:a16="http://schemas.microsoft.com/office/drawing/2014/main" id="{8D7D3464-1BE5-F8FF-4277-CAB9C85FFD74}"/>
                </a:ext>
              </a:extLst>
            </p:cNvPr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931;p34">
              <a:extLst>
                <a:ext uri="{FF2B5EF4-FFF2-40B4-BE49-F238E27FC236}">
                  <a16:creationId xmlns:a16="http://schemas.microsoft.com/office/drawing/2014/main" id="{D3EA6DD8-1B66-6EC5-C55A-27EDECEED8A1}"/>
                </a:ext>
              </a:extLst>
            </p:cNvPr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932;p34">
              <a:extLst>
                <a:ext uri="{FF2B5EF4-FFF2-40B4-BE49-F238E27FC236}">
                  <a16:creationId xmlns:a16="http://schemas.microsoft.com/office/drawing/2014/main" id="{241D0E02-D04C-7143-7CC8-B26C78C0E1E8}"/>
                </a:ext>
              </a:extLst>
            </p:cNvPr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933;p34">
              <a:extLst>
                <a:ext uri="{FF2B5EF4-FFF2-40B4-BE49-F238E27FC236}">
                  <a16:creationId xmlns:a16="http://schemas.microsoft.com/office/drawing/2014/main" id="{935E0E74-EA4A-078B-F07C-7764B4C90D26}"/>
                </a:ext>
              </a:extLst>
            </p:cNvPr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934;p34">
              <a:extLst>
                <a:ext uri="{FF2B5EF4-FFF2-40B4-BE49-F238E27FC236}">
                  <a16:creationId xmlns:a16="http://schemas.microsoft.com/office/drawing/2014/main" id="{B0DAB3B7-34DE-3F0F-48C1-097B3966E6B2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935;p34">
              <a:extLst>
                <a:ext uri="{FF2B5EF4-FFF2-40B4-BE49-F238E27FC236}">
                  <a16:creationId xmlns:a16="http://schemas.microsoft.com/office/drawing/2014/main" id="{D4119297-9870-78C8-E324-17905EAABA9B}"/>
                </a:ext>
              </a:extLst>
            </p:cNvPr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936;p34">
              <a:extLst>
                <a:ext uri="{FF2B5EF4-FFF2-40B4-BE49-F238E27FC236}">
                  <a16:creationId xmlns:a16="http://schemas.microsoft.com/office/drawing/2014/main" id="{CA58E850-C97A-9D28-B6EA-231766C9644E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937;p34">
              <a:extLst>
                <a:ext uri="{FF2B5EF4-FFF2-40B4-BE49-F238E27FC236}">
                  <a16:creationId xmlns:a16="http://schemas.microsoft.com/office/drawing/2014/main" id="{82FFACA3-AE49-FEA8-B4F8-A8358512F94E}"/>
                </a:ext>
              </a:extLst>
            </p:cNvPr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938;p34">
              <a:extLst>
                <a:ext uri="{FF2B5EF4-FFF2-40B4-BE49-F238E27FC236}">
                  <a16:creationId xmlns:a16="http://schemas.microsoft.com/office/drawing/2014/main" id="{762255D5-611C-1550-B54C-ED2C8E83D689}"/>
                </a:ext>
              </a:extLst>
            </p:cNvPr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939;p34">
              <a:extLst>
                <a:ext uri="{FF2B5EF4-FFF2-40B4-BE49-F238E27FC236}">
                  <a16:creationId xmlns:a16="http://schemas.microsoft.com/office/drawing/2014/main" id="{9C64E539-244C-10E8-E5D5-355BC5E471F3}"/>
                </a:ext>
              </a:extLst>
            </p:cNvPr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940;p34">
              <a:extLst>
                <a:ext uri="{FF2B5EF4-FFF2-40B4-BE49-F238E27FC236}">
                  <a16:creationId xmlns:a16="http://schemas.microsoft.com/office/drawing/2014/main" id="{CF73CD0A-C5E2-D062-7AF5-2B6BC0BDC54E}"/>
                </a:ext>
              </a:extLst>
            </p:cNvPr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941;p34">
              <a:extLst>
                <a:ext uri="{FF2B5EF4-FFF2-40B4-BE49-F238E27FC236}">
                  <a16:creationId xmlns:a16="http://schemas.microsoft.com/office/drawing/2014/main" id="{7E839A8E-BBC9-33FB-340E-537D2A468AAD}"/>
                </a:ext>
              </a:extLst>
            </p:cNvPr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942;p34">
              <a:extLst>
                <a:ext uri="{FF2B5EF4-FFF2-40B4-BE49-F238E27FC236}">
                  <a16:creationId xmlns:a16="http://schemas.microsoft.com/office/drawing/2014/main" id="{5F8FA427-EA2D-AF6A-B6CA-BDD4FAA46EBF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943;p34">
              <a:extLst>
                <a:ext uri="{FF2B5EF4-FFF2-40B4-BE49-F238E27FC236}">
                  <a16:creationId xmlns:a16="http://schemas.microsoft.com/office/drawing/2014/main" id="{2CF6C74C-6D41-CB45-3EE4-9761FB2E8649}"/>
                </a:ext>
              </a:extLst>
            </p:cNvPr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944;p34">
              <a:extLst>
                <a:ext uri="{FF2B5EF4-FFF2-40B4-BE49-F238E27FC236}">
                  <a16:creationId xmlns:a16="http://schemas.microsoft.com/office/drawing/2014/main" id="{91CAE1F8-DE9A-0139-CDAD-3470F0B21DDF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945;p34">
              <a:extLst>
                <a:ext uri="{FF2B5EF4-FFF2-40B4-BE49-F238E27FC236}">
                  <a16:creationId xmlns:a16="http://schemas.microsoft.com/office/drawing/2014/main" id="{1FAACD3F-E364-D75A-E1FE-A129DCBE8042}"/>
                </a:ext>
              </a:extLst>
            </p:cNvPr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946;p34">
              <a:extLst>
                <a:ext uri="{FF2B5EF4-FFF2-40B4-BE49-F238E27FC236}">
                  <a16:creationId xmlns:a16="http://schemas.microsoft.com/office/drawing/2014/main" id="{76E935A8-4C93-C82F-B4D2-868E9386D3CB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947;p34">
              <a:extLst>
                <a:ext uri="{FF2B5EF4-FFF2-40B4-BE49-F238E27FC236}">
                  <a16:creationId xmlns:a16="http://schemas.microsoft.com/office/drawing/2014/main" id="{2233688B-DD4A-A059-DF8A-49EB3B1BBC3D}"/>
                </a:ext>
              </a:extLst>
            </p:cNvPr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948;p34">
              <a:extLst>
                <a:ext uri="{FF2B5EF4-FFF2-40B4-BE49-F238E27FC236}">
                  <a16:creationId xmlns:a16="http://schemas.microsoft.com/office/drawing/2014/main" id="{D51EF297-CC17-56EC-3821-6BA43FBE58D6}"/>
                </a:ext>
              </a:extLst>
            </p:cNvPr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949;p34">
              <a:extLst>
                <a:ext uri="{FF2B5EF4-FFF2-40B4-BE49-F238E27FC236}">
                  <a16:creationId xmlns:a16="http://schemas.microsoft.com/office/drawing/2014/main" id="{A7965603-3B2F-9BC0-0AD8-95249F24AFB9}"/>
                </a:ext>
              </a:extLst>
            </p:cNvPr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950;p34">
              <a:extLst>
                <a:ext uri="{FF2B5EF4-FFF2-40B4-BE49-F238E27FC236}">
                  <a16:creationId xmlns:a16="http://schemas.microsoft.com/office/drawing/2014/main" id="{6CA3F589-78F3-3FD2-0F33-F16D55500181}"/>
                </a:ext>
              </a:extLst>
            </p:cNvPr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951;p34">
              <a:extLst>
                <a:ext uri="{FF2B5EF4-FFF2-40B4-BE49-F238E27FC236}">
                  <a16:creationId xmlns:a16="http://schemas.microsoft.com/office/drawing/2014/main" id="{AB4EAF3E-FF73-204B-A1E1-E6D58690E256}"/>
                </a:ext>
              </a:extLst>
            </p:cNvPr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952;p34">
              <a:extLst>
                <a:ext uri="{FF2B5EF4-FFF2-40B4-BE49-F238E27FC236}">
                  <a16:creationId xmlns:a16="http://schemas.microsoft.com/office/drawing/2014/main" id="{4F91DA46-9CDD-548B-91BF-185C44D810EF}"/>
                </a:ext>
              </a:extLst>
            </p:cNvPr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953;p34">
              <a:extLst>
                <a:ext uri="{FF2B5EF4-FFF2-40B4-BE49-F238E27FC236}">
                  <a16:creationId xmlns:a16="http://schemas.microsoft.com/office/drawing/2014/main" id="{BADEA711-E979-1805-0E67-F0A61D534F2F}"/>
                </a:ext>
              </a:extLst>
            </p:cNvPr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954;p34">
              <a:extLst>
                <a:ext uri="{FF2B5EF4-FFF2-40B4-BE49-F238E27FC236}">
                  <a16:creationId xmlns:a16="http://schemas.microsoft.com/office/drawing/2014/main" id="{E4A08A06-BF49-A357-6147-1880E70A13E6}"/>
                </a:ext>
              </a:extLst>
            </p:cNvPr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955;p34">
              <a:extLst>
                <a:ext uri="{FF2B5EF4-FFF2-40B4-BE49-F238E27FC236}">
                  <a16:creationId xmlns:a16="http://schemas.microsoft.com/office/drawing/2014/main" id="{996F2865-D90E-CC2F-F250-0A6C9760CD4A}"/>
                </a:ext>
              </a:extLst>
            </p:cNvPr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956;p34">
              <a:extLst>
                <a:ext uri="{FF2B5EF4-FFF2-40B4-BE49-F238E27FC236}">
                  <a16:creationId xmlns:a16="http://schemas.microsoft.com/office/drawing/2014/main" id="{5C93B0C8-CB00-254B-59F5-4731585FBC26}"/>
                </a:ext>
              </a:extLst>
            </p:cNvPr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957;p34">
              <a:extLst>
                <a:ext uri="{FF2B5EF4-FFF2-40B4-BE49-F238E27FC236}">
                  <a16:creationId xmlns:a16="http://schemas.microsoft.com/office/drawing/2014/main" id="{DD9F8DA4-7FA0-670E-F70A-CADB8F6405EF}"/>
                </a:ext>
              </a:extLst>
            </p:cNvPr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958;p34">
              <a:extLst>
                <a:ext uri="{FF2B5EF4-FFF2-40B4-BE49-F238E27FC236}">
                  <a16:creationId xmlns:a16="http://schemas.microsoft.com/office/drawing/2014/main" id="{B102F679-7C3B-B772-EAB4-349792FF8624}"/>
                </a:ext>
              </a:extLst>
            </p:cNvPr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959;p34">
              <a:extLst>
                <a:ext uri="{FF2B5EF4-FFF2-40B4-BE49-F238E27FC236}">
                  <a16:creationId xmlns:a16="http://schemas.microsoft.com/office/drawing/2014/main" id="{EC50AAB7-39C7-5BE7-D878-591A08211F02}"/>
                </a:ext>
              </a:extLst>
            </p:cNvPr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960;p34">
              <a:extLst>
                <a:ext uri="{FF2B5EF4-FFF2-40B4-BE49-F238E27FC236}">
                  <a16:creationId xmlns:a16="http://schemas.microsoft.com/office/drawing/2014/main" id="{26ADD15D-6AB8-4D5C-CF62-1FC14264B520}"/>
                </a:ext>
              </a:extLst>
            </p:cNvPr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961;p34">
              <a:extLst>
                <a:ext uri="{FF2B5EF4-FFF2-40B4-BE49-F238E27FC236}">
                  <a16:creationId xmlns:a16="http://schemas.microsoft.com/office/drawing/2014/main" id="{5B77B5CF-9F03-9F58-EB42-41477D5EC985}"/>
                </a:ext>
              </a:extLst>
            </p:cNvPr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962;p34">
              <a:extLst>
                <a:ext uri="{FF2B5EF4-FFF2-40B4-BE49-F238E27FC236}">
                  <a16:creationId xmlns:a16="http://schemas.microsoft.com/office/drawing/2014/main" id="{32D3E8B5-1115-F0FA-4925-9A225944EE9D}"/>
                </a:ext>
              </a:extLst>
            </p:cNvPr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963;p34">
              <a:extLst>
                <a:ext uri="{FF2B5EF4-FFF2-40B4-BE49-F238E27FC236}">
                  <a16:creationId xmlns:a16="http://schemas.microsoft.com/office/drawing/2014/main" id="{BF650532-C99C-8FA1-A267-AD219E10D68D}"/>
                </a:ext>
              </a:extLst>
            </p:cNvPr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964;p34">
              <a:extLst>
                <a:ext uri="{FF2B5EF4-FFF2-40B4-BE49-F238E27FC236}">
                  <a16:creationId xmlns:a16="http://schemas.microsoft.com/office/drawing/2014/main" id="{6EF0BC81-4512-6646-348C-A1DF870A2CBC}"/>
                </a:ext>
              </a:extLst>
            </p:cNvPr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965;p34">
              <a:extLst>
                <a:ext uri="{FF2B5EF4-FFF2-40B4-BE49-F238E27FC236}">
                  <a16:creationId xmlns:a16="http://schemas.microsoft.com/office/drawing/2014/main" id="{697835D1-0433-283E-B7CC-398EDCB0112D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966;p34">
              <a:extLst>
                <a:ext uri="{FF2B5EF4-FFF2-40B4-BE49-F238E27FC236}">
                  <a16:creationId xmlns:a16="http://schemas.microsoft.com/office/drawing/2014/main" id="{B68B3FB9-C873-F441-EC06-27B23AADB0EF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967;p34">
              <a:extLst>
                <a:ext uri="{FF2B5EF4-FFF2-40B4-BE49-F238E27FC236}">
                  <a16:creationId xmlns:a16="http://schemas.microsoft.com/office/drawing/2014/main" id="{E67441D8-874F-3AD1-B2D4-D9B5A52EDB0C}"/>
                </a:ext>
              </a:extLst>
            </p:cNvPr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968;p34">
              <a:extLst>
                <a:ext uri="{FF2B5EF4-FFF2-40B4-BE49-F238E27FC236}">
                  <a16:creationId xmlns:a16="http://schemas.microsoft.com/office/drawing/2014/main" id="{425CA064-C2C7-69EF-C508-EDA1A6A06C59}"/>
                </a:ext>
              </a:extLst>
            </p:cNvPr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969;p34">
              <a:extLst>
                <a:ext uri="{FF2B5EF4-FFF2-40B4-BE49-F238E27FC236}">
                  <a16:creationId xmlns:a16="http://schemas.microsoft.com/office/drawing/2014/main" id="{7C52C984-8F22-18AF-ED8E-F46964006C64}"/>
                </a:ext>
              </a:extLst>
            </p:cNvPr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970;p34">
              <a:extLst>
                <a:ext uri="{FF2B5EF4-FFF2-40B4-BE49-F238E27FC236}">
                  <a16:creationId xmlns:a16="http://schemas.microsoft.com/office/drawing/2014/main" id="{67090873-23B4-46FB-8678-BB1A96D8E0B0}"/>
                </a:ext>
              </a:extLst>
            </p:cNvPr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971;p34">
              <a:extLst>
                <a:ext uri="{FF2B5EF4-FFF2-40B4-BE49-F238E27FC236}">
                  <a16:creationId xmlns:a16="http://schemas.microsoft.com/office/drawing/2014/main" id="{E50D5472-83D0-BF80-D06F-98EDB39F1910}"/>
                </a:ext>
              </a:extLst>
            </p:cNvPr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972;p34">
              <a:extLst>
                <a:ext uri="{FF2B5EF4-FFF2-40B4-BE49-F238E27FC236}">
                  <a16:creationId xmlns:a16="http://schemas.microsoft.com/office/drawing/2014/main" id="{0EEAE3C1-61F3-C3E0-B1D4-F97F0D463532}"/>
                </a:ext>
              </a:extLst>
            </p:cNvPr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973;p34">
              <a:extLst>
                <a:ext uri="{FF2B5EF4-FFF2-40B4-BE49-F238E27FC236}">
                  <a16:creationId xmlns:a16="http://schemas.microsoft.com/office/drawing/2014/main" id="{BDC4E8B6-C13C-8CA7-DFD1-0051B2854FA7}"/>
                </a:ext>
              </a:extLst>
            </p:cNvPr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974;p34">
              <a:extLst>
                <a:ext uri="{FF2B5EF4-FFF2-40B4-BE49-F238E27FC236}">
                  <a16:creationId xmlns:a16="http://schemas.microsoft.com/office/drawing/2014/main" id="{D7085619-4B91-E20F-1B53-4F59557D421A}"/>
                </a:ext>
              </a:extLst>
            </p:cNvPr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975;p34">
              <a:extLst>
                <a:ext uri="{FF2B5EF4-FFF2-40B4-BE49-F238E27FC236}">
                  <a16:creationId xmlns:a16="http://schemas.microsoft.com/office/drawing/2014/main" id="{5780152C-6F07-C80A-BBD4-AF33F4CA71B3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976;p34">
              <a:extLst>
                <a:ext uri="{FF2B5EF4-FFF2-40B4-BE49-F238E27FC236}">
                  <a16:creationId xmlns:a16="http://schemas.microsoft.com/office/drawing/2014/main" id="{2B6952C0-9C8C-5A85-0E8C-2CEA902B33DA}"/>
                </a:ext>
              </a:extLst>
            </p:cNvPr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59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69;p40">
            <a:extLst>
              <a:ext uri="{FF2B5EF4-FFF2-40B4-BE49-F238E27FC236}">
                <a16:creationId xmlns:a16="http://schemas.microsoft.com/office/drawing/2014/main" id="{5736CC44-79A9-43C1-976F-5D7EC0958085}"/>
              </a:ext>
            </a:extLst>
          </p:cNvPr>
          <p:cNvSpPr/>
          <p:nvPr/>
        </p:nvSpPr>
        <p:spPr>
          <a:xfrm>
            <a:off x="1599070" y="845886"/>
            <a:ext cx="2632588" cy="3409800"/>
          </a:xfrm>
          <a:prstGeom prst="roundRect">
            <a:avLst>
              <a:gd name="adj" fmla="val 16667"/>
            </a:avLst>
          </a:prstGeom>
          <a:solidFill>
            <a:srgbClr val="0071D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9;p31">
            <a:extLst>
              <a:ext uri="{FF2B5EF4-FFF2-40B4-BE49-F238E27FC236}">
                <a16:creationId xmlns:a16="http://schemas.microsoft.com/office/drawing/2014/main" id="{7BFF62A9-D42E-0421-055E-7CCAA4103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503" y="924371"/>
            <a:ext cx="26091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system </a:t>
            </a:r>
            <a:br>
              <a:rPr lang="en-US" sz="2000"/>
            </a:br>
            <a:r>
              <a:rPr lang="en-US" sz="2000"/>
              <a:t>keyspace</a:t>
            </a:r>
            <a:endParaRPr sz="2800" b="1"/>
          </a:p>
        </p:txBody>
      </p:sp>
      <p:sp>
        <p:nvSpPr>
          <p:cNvPr id="8" name="Google Shape;2168;p40">
            <a:extLst>
              <a:ext uri="{FF2B5EF4-FFF2-40B4-BE49-F238E27FC236}">
                <a16:creationId xmlns:a16="http://schemas.microsoft.com/office/drawing/2014/main" id="{D427D305-C9DB-01C1-C42F-4029D0DE8EDC}"/>
              </a:ext>
            </a:extLst>
          </p:cNvPr>
          <p:cNvSpPr/>
          <p:nvPr/>
        </p:nvSpPr>
        <p:spPr>
          <a:xfrm>
            <a:off x="5075664" y="845886"/>
            <a:ext cx="2633472" cy="3409800"/>
          </a:xfrm>
          <a:prstGeom prst="roundRect">
            <a:avLst>
              <a:gd name="adj" fmla="val 16667"/>
            </a:avLst>
          </a:prstGeom>
          <a:solidFill>
            <a:srgbClr val="03DEB1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99;p31">
            <a:extLst>
              <a:ext uri="{FF2B5EF4-FFF2-40B4-BE49-F238E27FC236}">
                <a16:creationId xmlns:a16="http://schemas.microsoft.com/office/drawing/2014/main" id="{5C040DD3-ACD8-5F3A-B737-21490670E613}"/>
              </a:ext>
            </a:extLst>
          </p:cNvPr>
          <p:cNvSpPr txBox="1">
            <a:spLocks/>
          </p:cNvSpPr>
          <p:nvPr/>
        </p:nvSpPr>
        <p:spPr>
          <a:xfrm>
            <a:off x="5040226" y="924371"/>
            <a:ext cx="26317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6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"/>
              <a:buNone/>
              <a:defRPr sz="36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algn="ctr"/>
            <a:r>
              <a:rPr lang="en-US" sz="2000"/>
              <a:t>system_auth keyspace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A31174-488B-9078-8391-4B2F3B84C17D}"/>
              </a:ext>
            </a:extLst>
          </p:cNvPr>
          <p:cNvSpPr txBox="1"/>
          <p:nvPr/>
        </p:nvSpPr>
        <p:spPr>
          <a:xfrm>
            <a:off x="1719130" y="1784555"/>
            <a:ext cx="20974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Keyspace "system" sadrži informacije o dostupnim column family, kolonama i klasterima.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 njemu se nalaze osnovni podaci o arhitekturi baze podataka.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neizmenljiv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F1556C-2431-0690-5246-125D10FF078F}"/>
              </a:ext>
            </a:extLst>
          </p:cNvPr>
          <p:cNvSpPr txBox="1"/>
          <p:nvPr/>
        </p:nvSpPr>
        <p:spPr>
          <a:xfrm>
            <a:off x="5359725" y="1794233"/>
            <a:ext cx="2185205" cy="191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Keyspace "system_auth" uglavnom sadrži informacije o autentifikaciji, korisničkim akreditacijama i dozvolama. </a:t>
            </a:r>
          </a:p>
        </p:txBody>
      </p:sp>
      <p:grpSp>
        <p:nvGrpSpPr>
          <p:cNvPr id="59" name="Google Shape;3268;p36">
            <a:extLst>
              <a:ext uri="{FF2B5EF4-FFF2-40B4-BE49-F238E27FC236}">
                <a16:creationId xmlns:a16="http://schemas.microsoft.com/office/drawing/2014/main" id="{8FD7F1A0-8C2D-FBE0-3A37-15AB8CE2665A}"/>
              </a:ext>
            </a:extLst>
          </p:cNvPr>
          <p:cNvGrpSpPr/>
          <p:nvPr/>
        </p:nvGrpSpPr>
        <p:grpSpPr>
          <a:xfrm>
            <a:off x="7107020" y="3974187"/>
            <a:ext cx="1192028" cy="816073"/>
            <a:chOff x="6184104" y="3364265"/>
            <a:chExt cx="1192028" cy="816073"/>
          </a:xfrm>
        </p:grpSpPr>
        <p:sp>
          <p:nvSpPr>
            <p:cNvPr id="60" name="Google Shape;3279;p36">
              <a:extLst>
                <a:ext uri="{FF2B5EF4-FFF2-40B4-BE49-F238E27FC236}">
                  <a16:creationId xmlns:a16="http://schemas.microsoft.com/office/drawing/2014/main" id="{53835522-7650-BB5F-00D7-0ED8299C2836}"/>
                </a:ext>
              </a:extLst>
            </p:cNvPr>
            <p:cNvSpPr/>
            <p:nvPr/>
          </p:nvSpPr>
          <p:spPr>
            <a:xfrm>
              <a:off x="6880634" y="3364265"/>
              <a:ext cx="321785" cy="473374"/>
            </a:xfrm>
            <a:custGeom>
              <a:avLst/>
              <a:gdLst/>
              <a:ahLst/>
              <a:cxnLst/>
              <a:rect l="l" t="t" r="r" b="b"/>
              <a:pathLst>
                <a:path w="12883" h="18952" extrusionOk="0">
                  <a:moveTo>
                    <a:pt x="6517" y="1946"/>
                  </a:moveTo>
                  <a:cubicBezTo>
                    <a:pt x="6814" y="1946"/>
                    <a:pt x="7119" y="2015"/>
                    <a:pt x="7430" y="2141"/>
                  </a:cubicBezTo>
                  <a:cubicBezTo>
                    <a:pt x="7906" y="2331"/>
                    <a:pt x="8204" y="2712"/>
                    <a:pt x="8394" y="3189"/>
                  </a:cubicBezTo>
                  <a:cubicBezTo>
                    <a:pt x="8632" y="3784"/>
                    <a:pt x="8728" y="4427"/>
                    <a:pt x="8799" y="5058"/>
                  </a:cubicBezTo>
                  <a:cubicBezTo>
                    <a:pt x="8871" y="5772"/>
                    <a:pt x="8918" y="6510"/>
                    <a:pt x="8978" y="7237"/>
                  </a:cubicBezTo>
                  <a:cubicBezTo>
                    <a:pt x="9013" y="7701"/>
                    <a:pt x="9013" y="7701"/>
                    <a:pt x="8525" y="7701"/>
                  </a:cubicBezTo>
                  <a:lnTo>
                    <a:pt x="6025" y="7701"/>
                  </a:lnTo>
                  <a:cubicBezTo>
                    <a:pt x="5394" y="7725"/>
                    <a:pt x="4620" y="7761"/>
                    <a:pt x="3870" y="7796"/>
                  </a:cubicBezTo>
                  <a:cubicBezTo>
                    <a:pt x="3818" y="7798"/>
                    <a:pt x="3772" y="7799"/>
                    <a:pt x="3732" y="7799"/>
                  </a:cubicBezTo>
                  <a:cubicBezTo>
                    <a:pt x="3451" y="7799"/>
                    <a:pt x="3443" y="7744"/>
                    <a:pt x="3453" y="7380"/>
                  </a:cubicBezTo>
                  <a:cubicBezTo>
                    <a:pt x="3477" y="6427"/>
                    <a:pt x="3596" y="5486"/>
                    <a:pt x="3870" y="4582"/>
                  </a:cubicBezTo>
                  <a:cubicBezTo>
                    <a:pt x="4144" y="3736"/>
                    <a:pt x="4572" y="2986"/>
                    <a:pt x="5287" y="2415"/>
                  </a:cubicBezTo>
                  <a:cubicBezTo>
                    <a:pt x="5674" y="2090"/>
                    <a:pt x="6087" y="1946"/>
                    <a:pt x="6517" y="1946"/>
                  </a:cubicBezTo>
                  <a:close/>
                  <a:moveTo>
                    <a:pt x="6495" y="1"/>
                  </a:moveTo>
                  <a:cubicBezTo>
                    <a:pt x="5642" y="1"/>
                    <a:pt x="4792" y="269"/>
                    <a:pt x="4108" y="831"/>
                  </a:cubicBezTo>
                  <a:cubicBezTo>
                    <a:pt x="3179" y="1605"/>
                    <a:pt x="2501" y="2558"/>
                    <a:pt x="2108" y="3701"/>
                  </a:cubicBezTo>
                  <a:cubicBezTo>
                    <a:pt x="1715" y="4808"/>
                    <a:pt x="1572" y="5939"/>
                    <a:pt x="1489" y="7094"/>
                  </a:cubicBezTo>
                  <a:cubicBezTo>
                    <a:pt x="1477" y="7332"/>
                    <a:pt x="1572" y="7606"/>
                    <a:pt x="1429" y="7796"/>
                  </a:cubicBezTo>
                  <a:cubicBezTo>
                    <a:pt x="1298" y="7987"/>
                    <a:pt x="1000" y="7903"/>
                    <a:pt x="774" y="7963"/>
                  </a:cubicBezTo>
                  <a:cubicBezTo>
                    <a:pt x="227" y="8106"/>
                    <a:pt x="36" y="8308"/>
                    <a:pt x="24" y="8880"/>
                  </a:cubicBezTo>
                  <a:cubicBezTo>
                    <a:pt x="0" y="9392"/>
                    <a:pt x="0" y="9904"/>
                    <a:pt x="36" y="10404"/>
                  </a:cubicBezTo>
                  <a:cubicBezTo>
                    <a:pt x="108" y="12106"/>
                    <a:pt x="298" y="13785"/>
                    <a:pt x="881" y="15392"/>
                  </a:cubicBezTo>
                  <a:cubicBezTo>
                    <a:pt x="1393" y="16774"/>
                    <a:pt x="2310" y="17833"/>
                    <a:pt x="3667" y="18393"/>
                  </a:cubicBezTo>
                  <a:cubicBezTo>
                    <a:pt x="4570" y="18770"/>
                    <a:pt x="5469" y="18951"/>
                    <a:pt x="6360" y="18951"/>
                  </a:cubicBezTo>
                  <a:cubicBezTo>
                    <a:pt x="7549" y="18951"/>
                    <a:pt x="8726" y="18629"/>
                    <a:pt x="9883" y="18024"/>
                  </a:cubicBezTo>
                  <a:cubicBezTo>
                    <a:pt x="10264" y="17833"/>
                    <a:pt x="10561" y="17559"/>
                    <a:pt x="10835" y="17262"/>
                  </a:cubicBezTo>
                  <a:cubicBezTo>
                    <a:pt x="11585" y="16488"/>
                    <a:pt x="12014" y="15535"/>
                    <a:pt x="12288" y="14511"/>
                  </a:cubicBezTo>
                  <a:cubicBezTo>
                    <a:pt x="12657" y="13083"/>
                    <a:pt x="12776" y="11606"/>
                    <a:pt x="12871" y="10142"/>
                  </a:cubicBezTo>
                  <a:cubicBezTo>
                    <a:pt x="12871" y="9701"/>
                    <a:pt x="12883" y="9261"/>
                    <a:pt x="12859" y="8820"/>
                  </a:cubicBezTo>
                  <a:cubicBezTo>
                    <a:pt x="12835" y="8070"/>
                    <a:pt x="12621" y="7832"/>
                    <a:pt x="11883" y="7713"/>
                  </a:cubicBezTo>
                  <a:cubicBezTo>
                    <a:pt x="11668" y="7677"/>
                    <a:pt x="11478" y="7653"/>
                    <a:pt x="11276" y="7653"/>
                  </a:cubicBezTo>
                  <a:cubicBezTo>
                    <a:pt x="10990" y="7653"/>
                    <a:pt x="10895" y="7546"/>
                    <a:pt x="10883" y="7261"/>
                  </a:cubicBezTo>
                  <a:cubicBezTo>
                    <a:pt x="10859" y="6594"/>
                    <a:pt x="10799" y="5939"/>
                    <a:pt x="10740" y="5284"/>
                  </a:cubicBezTo>
                  <a:cubicBezTo>
                    <a:pt x="10645" y="4343"/>
                    <a:pt x="10514" y="3439"/>
                    <a:pt x="10204" y="2546"/>
                  </a:cubicBezTo>
                  <a:cubicBezTo>
                    <a:pt x="9634" y="904"/>
                    <a:pt x="8060" y="1"/>
                    <a:pt x="6495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69;p36">
              <a:extLst>
                <a:ext uri="{FF2B5EF4-FFF2-40B4-BE49-F238E27FC236}">
                  <a16:creationId xmlns:a16="http://schemas.microsoft.com/office/drawing/2014/main" id="{9C4686E4-C1EA-2DD4-2B30-65AB0C6B9C42}"/>
                </a:ext>
              </a:extLst>
            </p:cNvPr>
            <p:cNvSpPr/>
            <p:nvPr/>
          </p:nvSpPr>
          <p:spPr>
            <a:xfrm>
              <a:off x="6833949" y="4116023"/>
              <a:ext cx="423793" cy="55075"/>
            </a:xfrm>
            <a:custGeom>
              <a:avLst/>
              <a:gdLst/>
              <a:ahLst/>
              <a:cxnLst/>
              <a:rect l="l" t="t" r="r" b="b"/>
              <a:pathLst>
                <a:path w="16967" h="2205" extrusionOk="0">
                  <a:moveTo>
                    <a:pt x="1381" y="1"/>
                  </a:moveTo>
                  <a:cubicBezTo>
                    <a:pt x="1191" y="1"/>
                    <a:pt x="988" y="13"/>
                    <a:pt x="786" y="72"/>
                  </a:cubicBezTo>
                  <a:cubicBezTo>
                    <a:pt x="333" y="227"/>
                    <a:pt x="36" y="608"/>
                    <a:pt x="12" y="1084"/>
                  </a:cubicBezTo>
                  <a:cubicBezTo>
                    <a:pt x="0" y="1560"/>
                    <a:pt x="298" y="1965"/>
                    <a:pt x="762" y="2132"/>
                  </a:cubicBezTo>
                  <a:cubicBezTo>
                    <a:pt x="988" y="2203"/>
                    <a:pt x="1226" y="2203"/>
                    <a:pt x="1465" y="2203"/>
                  </a:cubicBezTo>
                  <a:lnTo>
                    <a:pt x="15526" y="2203"/>
                  </a:lnTo>
                  <a:cubicBezTo>
                    <a:pt x="15582" y="2203"/>
                    <a:pt x="15638" y="2204"/>
                    <a:pt x="15693" y="2204"/>
                  </a:cubicBezTo>
                  <a:cubicBezTo>
                    <a:pt x="15859" y="2204"/>
                    <a:pt x="16020" y="2197"/>
                    <a:pt x="16181" y="2144"/>
                  </a:cubicBezTo>
                  <a:cubicBezTo>
                    <a:pt x="16645" y="1989"/>
                    <a:pt x="16943" y="1596"/>
                    <a:pt x="16955" y="1132"/>
                  </a:cubicBezTo>
                  <a:cubicBezTo>
                    <a:pt x="16966" y="656"/>
                    <a:pt x="16645" y="227"/>
                    <a:pt x="16169" y="72"/>
                  </a:cubicBezTo>
                  <a:cubicBezTo>
                    <a:pt x="15954" y="13"/>
                    <a:pt x="15764" y="1"/>
                    <a:pt x="15550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0;p36">
              <a:extLst>
                <a:ext uri="{FF2B5EF4-FFF2-40B4-BE49-F238E27FC236}">
                  <a16:creationId xmlns:a16="http://schemas.microsoft.com/office/drawing/2014/main" id="{E91814D3-EF9E-031B-D1AF-55E92D030AEA}"/>
                </a:ext>
              </a:extLst>
            </p:cNvPr>
            <p:cNvSpPr/>
            <p:nvPr/>
          </p:nvSpPr>
          <p:spPr>
            <a:xfrm>
              <a:off x="6832450" y="4015508"/>
              <a:ext cx="419048" cy="56524"/>
            </a:xfrm>
            <a:custGeom>
              <a:avLst/>
              <a:gdLst/>
              <a:ahLst/>
              <a:cxnLst/>
              <a:rect l="l" t="t" r="r" b="b"/>
              <a:pathLst>
                <a:path w="16777" h="2263" extrusionOk="0">
                  <a:moveTo>
                    <a:pt x="15479" y="0"/>
                  </a:moveTo>
                  <a:cubicBezTo>
                    <a:pt x="10895" y="24"/>
                    <a:pt x="6299" y="36"/>
                    <a:pt x="1715" y="48"/>
                  </a:cubicBezTo>
                  <a:cubicBezTo>
                    <a:pt x="1637" y="48"/>
                    <a:pt x="1560" y="47"/>
                    <a:pt x="1483" y="47"/>
                  </a:cubicBezTo>
                  <a:cubicBezTo>
                    <a:pt x="1291" y="47"/>
                    <a:pt x="1101" y="53"/>
                    <a:pt x="905" y="96"/>
                  </a:cubicBezTo>
                  <a:cubicBezTo>
                    <a:pt x="370" y="215"/>
                    <a:pt x="1" y="655"/>
                    <a:pt x="12" y="1179"/>
                  </a:cubicBezTo>
                  <a:cubicBezTo>
                    <a:pt x="36" y="1703"/>
                    <a:pt x="405" y="2143"/>
                    <a:pt x="941" y="2239"/>
                  </a:cubicBezTo>
                  <a:cubicBezTo>
                    <a:pt x="1120" y="2263"/>
                    <a:pt x="1298" y="2263"/>
                    <a:pt x="1489" y="2263"/>
                  </a:cubicBezTo>
                  <a:lnTo>
                    <a:pt x="8311" y="2263"/>
                  </a:lnTo>
                  <a:cubicBezTo>
                    <a:pt x="8311" y="2251"/>
                    <a:pt x="8311" y="2239"/>
                    <a:pt x="8287" y="2191"/>
                  </a:cubicBezTo>
                  <a:lnTo>
                    <a:pt x="15407" y="2191"/>
                  </a:lnTo>
                  <a:cubicBezTo>
                    <a:pt x="15574" y="2191"/>
                    <a:pt x="15753" y="2191"/>
                    <a:pt x="15907" y="2143"/>
                  </a:cubicBezTo>
                  <a:cubicBezTo>
                    <a:pt x="16431" y="2024"/>
                    <a:pt x="16776" y="1572"/>
                    <a:pt x="16741" y="1036"/>
                  </a:cubicBezTo>
                  <a:cubicBezTo>
                    <a:pt x="16717" y="405"/>
                    <a:pt x="16229" y="0"/>
                    <a:pt x="15479" y="0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1;p36">
              <a:extLst>
                <a:ext uri="{FF2B5EF4-FFF2-40B4-BE49-F238E27FC236}">
                  <a16:creationId xmlns:a16="http://schemas.microsoft.com/office/drawing/2014/main" id="{A66F7960-47E5-71F6-FC66-5ADBD6B9F0CC}"/>
                </a:ext>
              </a:extLst>
            </p:cNvPr>
            <p:cNvSpPr/>
            <p:nvPr/>
          </p:nvSpPr>
          <p:spPr>
            <a:xfrm>
              <a:off x="6827979" y="3915269"/>
              <a:ext cx="415775" cy="57124"/>
            </a:xfrm>
            <a:custGeom>
              <a:avLst/>
              <a:gdLst/>
              <a:ahLst/>
              <a:cxnLst/>
              <a:rect l="l" t="t" r="r" b="b"/>
              <a:pathLst>
                <a:path w="16646" h="2287" extrusionOk="0">
                  <a:moveTo>
                    <a:pt x="15134" y="1"/>
                  </a:moveTo>
                  <a:cubicBezTo>
                    <a:pt x="10550" y="25"/>
                    <a:pt x="5954" y="49"/>
                    <a:pt x="1370" y="72"/>
                  </a:cubicBezTo>
                  <a:cubicBezTo>
                    <a:pt x="1180" y="72"/>
                    <a:pt x="965" y="84"/>
                    <a:pt x="775" y="144"/>
                  </a:cubicBezTo>
                  <a:cubicBezTo>
                    <a:pt x="299" y="311"/>
                    <a:pt x="1" y="703"/>
                    <a:pt x="1" y="1180"/>
                  </a:cubicBezTo>
                  <a:cubicBezTo>
                    <a:pt x="1" y="1656"/>
                    <a:pt x="287" y="2049"/>
                    <a:pt x="751" y="2216"/>
                  </a:cubicBezTo>
                  <a:cubicBezTo>
                    <a:pt x="1001" y="2287"/>
                    <a:pt x="1251" y="2287"/>
                    <a:pt x="1501" y="2287"/>
                  </a:cubicBezTo>
                  <a:lnTo>
                    <a:pt x="8312" y="2287"/>
                  </a:lnTo>
                  <a:cubicBezTo>
                    <a:pt x="8312" y="2275"/>
                    <a:pt x="8312" y="2251"/>
                    <a:pt x="8323" y="2204"/>
                  </a:cubicBezTo>
                  <a:lnTo>
                    <a:pt x="15181" y="2204"/>
                  </a:lnTo>
                  <a:cubicBezTo>
                    <a:pt x="15360" y="2204"/>
                    <a:pt x="15551" y="2204"/>
                    <a:pt x="15729" y="2168"/>
                  </a:cubicBezTo>
                  <a:cubicBezTo>
                    <a:pt x="16265" y="2085"/>
                    <a:pt x="16646" y="1656"/>
                    <a:pt x="16646" y="1120"/>
                  </a:cubicBezTo>
                  <a:cubicBezTo>
                    <a:pt x="16646" y="584"/>
                    <a:pt x="16301" y="144"/>
                    <a:pt x="15753" y="49"/>
                  </a:cubicBezTo>
                  <a:cubicBezTo>
                    <a:pt x="15539" y="13"/>
                    <a:pt x="15348" y="1"/>
                    <a:pt x="15134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72;p36">
              <a:extLst>
                <a:ext uri="{FF2B5EF4-FFF2-40B4-BE49-F238E27FC236}">
                  <a16:creationId xmlns:a16="http://schemas.microsoft.com/office/drawing/2014/main" id="{1B431BF9-EEA3-B486-D374-6AB5C33291DA}"/>
                </a:ext>
              </a:extLst>
            </p:cNvPr>
            <p:cNvSpPr/>
            <p:nvPr/>
          </p:nvSpPr>
          <p:spPr>
            <a:xfrm>
              <a:off x="7279444" y="3872880"/>
              <a:ext cx="85373" cy="99985"/>
            </a:xfrm>
            <a:custGeom>
              <a:avLst/>
              <a:gdLst/>
              <a:ahLst/>
              <a:cxnLst/>
              <a:rect l="l" t="t" r="r" b="b"/>
              <a:pathLst>
                <a:path w="3418" h="4003" extrusionOk="0">
                  <a:moveTo>
                    <a:pt x="2985" y="0"/>
                  </a:moveTo>
                  <a:cubicBezTo>
                    <a:pt x="2868" y="0"/>
                    <a:pt x="2758" y="56"/>
                    <a:pt x="2680" y="174"/>
                  </a:cubicBezTo>
                  <a:cubicBezTo>
                    <a:pt x="2572" y="329"/>
                    <a:pt x="2501" y="472"/>
                    <a:pt x="2418" y="626"/>
                  </a:cubicBezTo>
                  <a:cubicBezTo>
                    <a:pt x="2096" y="1293"/>
                    <a:pt x="1763" y="1960"/>
                    <a:pt x="1394" y="2734"/>
                  </a:cubicBezTo>
                  <a:cubicBezTo>
                    <a:pt x="1287" y="2484"/>
                    <a:pt x="1215" y="2341"/>
                    <a:pt x="1120" y="2162"/>
                  </a:cubicBezTo>
                  <a:cubicBezTo>
                    <a:pt x="1025" y="1865"/>
                    <a:pt x="929" y="1579"/>
                    <a:pt x="810" y="1293"/>
                  </a:cubicBezTo>
                  <a:cubicBezTo>
                    <a:pt x="721" y="1076"/>
                    <a:pt x="591" y="957"/>
                    <a:pt x="427" y="957"/>
                  </a:cubicBezTo>
                  <a:cubicBezTo>
                    <a:pt x="393" y="957"/>
                    <a:pt x="358" y="962"/>
                    <a:pt x="322" y="972"/>
                  </a:cubicBezTo>
                  <a:cubicBezTo>
                    <a:pt x="96" y="1043"/>
                    <a:pt x="1" y="1246"/>
                    <a:pt x="60" y="1543"/>
                  </a:cubicBezTo>
                  <a:cubicBezTo>
                    <a:pt x="72" y="1662"/>
                    <a:pt x="120" y="1781"/>
                    <a:pt x="155" y="1888"/>
                  </a:cubicBezTo>
                  <a:cubicBezTo>
                    <a:pt x="298" y="2234"/>
                    <a:pt x="429" y="2591"/>
                    <a:pt x="560" y="2936"/>
                  </a:cubicBezTo>
                  <a:cubicBezTo>
                    <a:pt x="679" y="3198"/>
                    <a:pt x="786" y="3472"/>
                    <a:pt x="917" y="3722"/>
                  </a:cubicBezTo>
                  <a:cubicBezTo>
                    <a:pt x="1030" y="3910"/>
                    <a:pt x="1186" y="4003"/>
                    <a:pt x="1345" y="4003"/>
                  </a:cubicBezTo>
                  <a:cubicBezTo>
                    <a:pt x="1488" y="4003"/>
                    <a:pt x="1633" y="3928"/>
                    <a:pt x="1751" y="3782"/>
                  </a:cubicBezTo>
                  <a:cubicBezTo>
                    <a:pt x="1870" y="3651"/>
                    <a:pt x="1965" y="3472"/>
                    <a:pt x="2037" y="3305"/>
                  </a:cubicBezTo>
                  <a:cubicBezTo>
                    <a:pt x="2441" y="2460"/>
                    <a:pt x="2834" y="1627"/>
                    <a:pt x="3239" y="793"/>
                  </a:cubicBezTo>
                  <a:cubicBezTo>
                    <a:pt x="3287" y="698"/>
                    <a:pt x="3334" y="591"/>
                    <a:pt x="3358" y="507"/>
                  </a:cubicBezTo>
                  <a:cubicBezTo>
                    <a:pt x="3418" y="317"/>
                    <a:pt x="3358" y="138"/>
                    <a:pt x="3168" y="43"/>
                  </a:cubicBezTo>
                  <a:cubicBezTo>
                    <a:pt x="3107" y="15"/>
                    <a:pt x="3045" y="0"/>
                    <a:pt x="2985" y="0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73;p36">
              <a:extLst>
                <a:ext uri="{FF2B5EF4-FFF2-40B4-BE49-F238E27FC236}">
                  <a16:creationId xmlns:a16="http://schemas.microsoft.com/office/drawing/2014/main" id="{4D6BAD60-57F6-D629-8361-48B0820CADD1}"/>
                </a:ext>
              </a:extLst>
            </p:cNvPr>
            <p:cNvSpPr/>
            <p:nvPr/>
          </p:nvSpPr>
          <p:spPr>
            <a:xfrm>
              <a:off x="7279744" y="3981113"/>
              <a:ext cx="87746" cy="97512"/>
            </a:xfrm>
            <a:custGeom>
              <a:avLst/>
              <a:gdLst/>
              <a:ahLst/>
              <a:cxnLst/>
              <a:rect l="l" t="t" r="r" b="b"/>
              <a:pathLst>
                <a:path w="3513" h="3904" extrusionOk="0">
                  <a:moveTo>
                    <a:pt x="3073" y="1"/>
                  </a:moveTo>
                  <a:cubicBezTo>
                    <a:pt x="2940" y="1"/>
                    <a:pt x="2828" y="81"/>
                    <a:pt x="2739" y="211"/>
                  </a:cubicBezTo>
                  <a:cubicBezTo>
                    <a:pt x="2668" y="294"/>
                    <a:pt x="2608" y="401"/>
                    <a:pt x="2548" y="508"/>
                  </a:cubicBezTo>
                  <a:cubicBezTo>
                    <a:pt x="2263" y="1020"/>
                    <a:pt x="1965" y="1556"/>
                    <a:pt x="1667" y="2092"/>
                  </a:cubicBezTo>
                  <a:cubicBezTo>
                    <a:pt x="1560" y="2270"/>
                    <a:pt x="1513" y="2485"/>
                    <a:pt x="1322" y="2604"/>
                  </a:cubicBezTo>
                  <a:cubicBezTo>
                    <a:pt x="1096" y="2247"/>
                    <a:pt x="1013" y="1842"/>
                    <a:pt x="846" y="1473"/>
                  </a:cubicBezTo>
                  <a:cubicBezTo>
                    <a:pt x="747" y="1249"/>
                    <a:pt x="615" y="1139"/>
                    <a:pt x="460" y="1139"/>
                  </a:cubicBezTo>
                  <a:cubicBezTo>
                    <a:pt x="408" y="1139"/>
                    <a:pt x="354" y="1151"/>
                    <a:pt x="298" y="1175"/>
                  </a:cubicBezTo>
                  <a:cubicBezTo>
                    <a:pt x="72" y="1246"/>
                    <a:pt x="1" y="1449"/>
                    <a:pt x="108" y="1770"/>
                  </a:cubicBezTo>
                  <a:cubicBezTo>
                    <a:pt x="227" y="2127"/>
                    <a:pt x="358" y="2473"/>
                    <a:pt x="501" y="2806"/>
                  </a:cubicBezTo>
                  <a:cubicBezTo>
                    <a:pt x="620" y="3092"/>
                    <a:pt x="727" y="3390"/>
                    <a:pt x="894" y="3640"/>
                  </a:cubicBezTo>
                  <a:cubicBezTo>
                    <a:pt x="997" y="3817"/>
                    <a:pt x="1149" y="3903"/>
                    <a:pt x="1305" y="3903"/>
                  </a:cubicBezTo>
                  <a:cubicBezTo>
                    <a:pt x="1453" y="3903"/>
                    <a:pt x="1605" y="3826"/>
                    <a:pt x="1727" y="3675"/>
                  </a:cubicBezTo>
                  <a:cubicBezTo>
                    <a:pt x="1775" y="3616"/>
                    <a:pt x="1810" y="3544"/>
                    <a:pt x="1858" y="3461"/>
                  </a:cubicBezTo>
                  <a:cubicBezTo>
                    <a:pt x="2346" y="2568"/>
                    <a:pt x="2858" y="1663"/>
                    <a:pt x="3346" y="758"/>
                  </a:cubicBezTo>
                  <a:lnTo>
                    <a:pt x="3441" y="580"/>
                  </a:lnTo>
                  <a:cubicBezTo>
                    <a:pt x="3513" y="365"/>
                    <a:pt x="3477" y="175"/>
                    <a:pt x="3275" y="56"/>
                  </a:cubicBezTo>
                  <a:cubicBezTo>
                    <a:pt x="3203" y="18"/>
                    <a:pt x="3136" y="1"/>
                    <a:pt x="3073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74;p36">
              <a:extLst>
                <a:ext uri="{FF2B5EF4-FFF2-40B4-BE49-F238E27FC236}">
                  <a16:creationId xmlns:a16="http://schemas.microsoft.com/office/drawing/2014/main" id="{F9610AE3-CF8B-F312-CDA4-9D03EFC720CF}"/>
                </a:ext>
              </a:extLst>
            </p:cNvPr>
            <p:cNvSpPr/>
            <p:nvPr/>
          </p:nvSpPr>
          <p:spPr>
            <a:xfrm>
              <a:off x="7293132" y="4086073"/>
              <a:ext cx="83000" cy="94265"/>
            </a:xfrm>
            <a:custGeom>
              <a:avLst/>
              <a:gdLst/>
              <a:ahLst/>
              <a:cxnLst/>
              <a:rect l="l" t="t" r="r" b="b"/>
              <a:pathLst>
                <a:path w="3323" h="3774" extrusionOk="0">
                  <a:moveTo>
                    <a:pt x="2866" y="1"/>
                  </a:moveTo>
                  <a:cubicBezTo>
                    <a:pt x="2726" y="1"/>
                    <a:pt x="2588" y="75"/>
                    <a:pt x="2489" y="223"/>
                  </a:cubicBezTo>
                  <a:cubicBezTo>
                    <a:pt x="2310" y="497"/>
                    <a:pt x="2155" y="783"/>
                    <a:pt x="1989" y="1069"/>
                  </a:cubicBezTo>
                  <a:cubicBezTo>
                    <a:pt x="1739" y="1509"/>
                    <a:pt x="1501" y="1974"/>
                    <a:pt x="1250" y="2438"/>
                  </a:cubicBezTo>
                  <a:cubicBezTo>
                    <a:pt x="1096" y="2331"/>
                    <a:pt x="1084" y="2212"/>
                    <a:pt x="1036" y="2105"/>
                  </a:cubicBezTo>
                  <a:cubicBezTo>
                    <a:pt x="941" y="1819"/>
                    <a:pt x="846" y="1521"/>
                    <a:pt x="739" y="1235"/>
                  </a:cubicBezTo>
                  <a:cubicBezTo>
                    <a:pt x="678" y="1075"/>
                    <a:pt x="551" y="974"/>
                    <a:pt x="392" y="974"/>
                  </a:cubicBezTo>
                  <a:cubicBezTo>
                    <a:pt x="362" y="974"/>
                    <a:pt x="330" y="978"/>
                    <a:pt x="298" y="985"/>
                  </a:cubicBezTo>
                  <a:cubicBezTo>
                    <a:pt x="107" y="1045"/>
                    <a:pt x="0" y="1200"/>
                    <a:pt x="0" y="1402"/>
                  </a:cubicBezTo>
                  <a:cubicBezTo>
                    <a:pt x="0" y="1497"/>
                    <a:pt x="0" y="1581"/>
                    <a:pt x="24" y="1652"/>
                  </a:cubicBezTo>
                  <a:cubicBezTo>
                    <a:pt x="238" y="2224"/>
                    <a:pt x="417" y="2819"/>
                    <a:pt x="655" y="3367"/>
                  </a:cubicBezTo>
                  <a:cubicBezTo>
                    <a:pt x="774" y="3636"/>
                    <a:pt x="953" y="3774"/>
                    <a:pt x="1137" y="3774"/>
                  </a:cubicBezTo>
                  <a:cubicBezTo>
                    <a:pt x="1303" y="3774"/>
                    <a:pt x="1473" y="3663"/>
                    <a:pt x="1608" y="3438"/>
                  </a:cubicBezTo>
                  <a:cubicBezTo>
                    <a:pt x="2155" y="2521"/>
                    <a:pt x="2667" y="1569"/>
                    <a:pt x="3179" y="616"/>
                  </a:cubicBezTo>
                  <a:cubicBezTo>
                    <a:pt x="3322" y="378"/>
                    <a:pt x="3239" y="152"/>
                    <a:pt x="3048" y="45"/>
                  </a:cubicBezTo>
                  <a:cubicBezTo>
                    <a:pt x="2990" y="15"/>
                    <a:pt x="2928" y="1"/>
                    <a:pt x="2866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75;p36">
              <a:extLst>
                <a:ext uri="{FF2B5EF4-FFF2-40B4-BE49-F238E27FC236}">
                  <a16:creationId xmlns:a16="http://schemas.microsoft.com/office/drawing/2014/main" id="{9AB1F27D-583C-5750-29C4-EFEF5226A8E6}"/>
                </a:ext>
              </a:extLst>
            </p:cNvPr>
            <p:cNvSpPr/>
            <p:nvPr/>
          </p:nvSpPr>
          <p:spPr>
            <a:xfrm>
              <a:off x="6184104" y="3489832"/>
              <a:ext cx="626336" cy="633879"/>
            </a:xfrm>
            <a:custGeom>
              <a:avLst/>
              <a:gdLst/>
              <a:ahLst/>
              <a:cxnLst/>
              <a:rect l="l" t="t" r="r" b="b"/>
              <a:pathLst>
                <a:path w="25076" h="25378" extrusionOk="0">
                  <a:moveTo>
                    <a:pt x="12964" y="5889"/>
                  </a:moveTo>
                  <a:cubicBezTo>
                    <a:pt x="16518" y="5889"/>
                    <a:pt x="19706" y="8715"/>
                    <a:pt x="19694" y="12651"/>
                  </a:cubicBezTo>
                  <a:cubicBezTo>
                    <a:pt x="19682" y="16318"/>
                    <a:pt x="16658" y="19296"/>
                    <a:pt x="13038" y="19296"/>
                  </a:cubicBezTo>
                  <a:cubicBezTo>
                    <a:pt x="13003" y="19296"/>
                    <a:pt x="12967" y="19296"/>
                    <a:pt x="12931" y="19295"/>
                  </a:cubicBezTo>
                  <a:cubicBezTo>
                    <a:pt x="9145" y="19236"/>
                    <a:pt x="6216" y="16211"/>
                    <a:pt x="6299" y="12401"/>
                  </a:cubicBezTo>
                  <a:cubicBezTo>
                    <a:pt x="6359" y="8841"/>
                    <a:pt x="9419" y="5901"/>
                    <a:pt x="12919" y="5889"/>
                  </a:cubicBezTo>
                  <a:cubicBezTo>
                    <a:pt x="12934" y="5889"/>
                    <a:pt x="12949" y="5889"/>
                    <a:pt x="12964" y="5889"/>
                  </a:cubicBezTo>
                  <a:close/>
                  <a:moveTo>
                    <a:pt x="11756" y="1"/>
                  </a:moveTo>
                  <a:cubicBezTo>
                    <a:pt x="11412" y="1"/>
                    <a:pt x="11069" y="10"/>
                    <a:pt x="10728" y="31"/>
                  </a:cubicBezTo>
                  <a:cubicBezTo>
                    <a:pt x="9966" y="78"/>
                    <a:pt x="9705" y="364"/>
                    <a:pt x="9645" y="1102"/>
                  </a:cubicBezTo>
                  <a:cubicBezTo>
                    <a:pt x="9609" y="1483"/>
                    <a:pt x="9597" y="1853"/>
                    <a:pt x="9597" y="2222"/>
                  </a:cubicBezTo>
                  <a:cubicBezTo>
                    <a:pt x="9597" y="2400"/>
                    <a:pt x="9574" y="2555"/>
                    <a:pt x="9359" y="2615"/>
                  </a:cubicBezTo>
                  <a:cubicBezTo>
                    <a:pt x="8871" y="2745"/>
                    <a:pt x="8395" y="2984"/>
                    <a:pt x="7919" y="3210"/>
                  </a:cubicBezTo>
                  <a:cubicBezTo>
                    <a:pt x="7858" y="3238"/>
                    <a:pt x="7807" y="3251"/>
                    <a:pt x="7761" y="3251"/>
                  </a:cubicBezTo>
                  <a:cubicBezTo>
                    <a:pt x="7673" y="3251"/>
                    <a:pt x="7604" y="3201"/>
                    <a:pt x="7526" y="3115"/>
                  </a:cubicBezTo>
                  <a:cubicBezTo>
                    <a:pt x="7264" y="2769"/>
                    <a:pt x="6978" y="2436"/>
                    <a:pt x="6680" y="2103"/>
                  </a:cubicBezTo>
                  <a:cubicBezTo>
                    <a:pt x="6448" y="1846"/>
                    <a:pt x="6279" y="1721"/>
                    <a:pt x="6098" y="1721"/>
                  </a:cubicBezTo>
                  <a:cubicBezTo>
                    <a:pt x="5935" y="1721"/>
                    <a:pt x="5762" y="1822"/>
                    <a:pt x="5525" y="2019"/>
                  </a:cubicBezTo>
                  <a:cubicBezTo>
                    <a:pt x="4656" y="2745"/>
                    <a:pt x="3799" y="3472"/>
                    <a:pt x="2930" y="4222"/>
                  </a:cubicBezTo>
                  <a:cubicBezTo>
                    <a:pt x="2751" y="4365"/>
                    <a:pt x="2585" y="4543"/>
                    <a:pt x="2442" y="4722"/>
                  </a:cubicBezTo>
                  <a:cubicBezTo>
                    <a:pt x="2108" y="5127"/>
                    <a:pt x="2108" y="5365"/>
                    <a:pt x="2454" y="5746"/>
                  </a:cubicBezTo>
                  <a:cubicBezTo>
                    <a:pt x="2751" y="6103"/>
                    <a:pt x="3061" y="6484"/>
                    <a:pt x="3406" y="6806"/>
                  </a:cubicBezTo>
                  <a:cubicBezTo>
                    <a:pt x="3620" y="7020"/>
                    <a:pt x="3680" y="7175"/>
                    <a:pt x="3501" y="7448"/>
                  </a:cubicBezTo>
                  <a:cubicBezTo>
                    <a:pt x="3061" y="8115"/>
                    <a:pt x="2799" y="8877"/>
                    <a:pt x="2573" y="9639"/>
                  </a:cubicBezTo>
                  <a:cubicBezTo>
                    <a:pt x="2466" y="9973"/>
                    <a:pt x="2311" y="10056"/>
                    <a:pt x="2013" y="10068"/>
                  </a:cubicBezTo>
                  <a:cubicBezTo>
                    <a:pt x="1573" y="10092"/>
                    <a:pt x="1132" y="10092"/>
                    <a:pt x="703" y="10199"/>
                  </a:cubicBezTo>
                  <a:cubicBezTo>
                    <a:pt x="203" y="10318"/>
                    <a:pt x="60" y="10473"/>
                    <a:pt x="49" y="10961"/>
                  </a:cubicBezTo>
                  <a:cubicBezTo>
                    <a:pt x="1" y="12330"/>
                    <a:pt x="1" y="13699"/>
                    <a:pt x="191" y="15068"/>
                  </a:cubicBezTo>
                  <a:cubicBezTo>
                    <a:pt x="261" y="15588"/>
                    <a:pt x="453" y="15771"/>
                    <a:pt x="952" y="15771"/>
                  </a:cubicBezTo>
                  <a:cubicBezTo>
                    <a:pt x="968" y="15771"/>
                    <a:pt x="985" y="15771"/>
                    <a:pt x="1001" y="15771"/>
                  </a:cubicBezTo>
                  <a:cubicBezTo>
                    <a:pt x="1394" y="15747"/>
                    <a:pt x="1811" y="15735"/>
                    <a:pt x="2215" y="15688"/>
                  </a:cubicBezTo>
                  <a:cubicBezTo>
                    <a:pt x="2242" y="15685"/>
                    <a:pt x="2268" y="15684"/>
                    <a:pt x="2293" y="15684"/>
                  </a:cubicBezTo>
                  <a:cubicBezTo>
                    <a:pt x="2498" y="15684"/>
                    <a:pt x="2628" y="15775"/>
                    <a:pt x="2692" y="16009"/>
                  </a:cubicBezTo>
                  <a:cubicBezTo>
                    <a:pt x="2858" y="16557"/>
                    <a:pt x="3061" y="17092"/>
                    <a:pt x="3358" y="17581"/>
                  </a:cubicBezTo>
                  <a:cubicBezTo>
                    <a:pt x="3454" y="17747"/>
                    <a:pt x="3418" y="17854"/>
                    <a:pt x="3299" y="17985"/>
                  </a:cubicBezTo>
                  <a:cubicBezTo>
                    <a:pt x="2966" y="18343"/>
                    <a:pt x="2620" y="18700"/>
                    <a:pt x="2287" y="19057"/>
                  </a:cubicBezTo>
                  <a:cubicBezTo>
                    <a:pt x="1811" y="19557"/>
                    <a:pt x="1811" y="19771"/>
                    <a:pt x="2263" y="20319"/>
                  </a:cubicBezTo>
                  <a:cubicBezTo>
                    <a:pt x="2311" y="20391"/>
                    <a:pt x="2370" y="20450"/>
                    <a:pt x="2430" y="20510"/>
                  </a:cubicBezTo>
                  <a:cubicBezTo>
                    <a:pt x="3263" y="21331"/>
                    <a:pt x="4061" y="22176"/>
                    <a:pt x="4942" y="22950"/>
                  </a:cubicBezTo>
                  <a:cubicBezTo>
                    <a:pt x="5061" y="23058"/>
                    <a:pt x="5180" y="23153"/>
                    <a:pt x="5299" y="23236"/>
                  </a:cubicBezTo>
                  <a:cubicBezTo>
                    <a:pt x="5494" y="23370"/>
                    <a:pt x="5655" y="23438"/>
                    <a:pt x="5807" y="23438"/>
                  </a:cubicBezTo>
                  <a:cubicBezTo>
                    <a:pt x="5981" y="23438"/>
                    <a:pt x="6145" y="23349"/>
                    <a:pt x="6335" y="23165"/>
                  </a:cubicBezTo>
                  <a:cubicBezTo>
                    <a:pt x="6680" y="22819"/>
                    <a:pt x="7038" y="22462"/>
                    <a:pt x="7371" y="22105"/>
                  </a:cubicBezTo>
                  <a:cubicBezTo>
                    <a:pt x="7455" y="22021"/>
                    <a:pt x="7529" y="21966"/>
                    <a:pt x="7622" y="21966"/>
                  </a:cubicBezTo>
                  <a:cubicBezTo>
                    <a:pt x="7674" y="21966"/>
                    <a:pt x="7731" y="21983"/>
                    <a:pt x="7800" y="22022"/>
                  </a:cubicBezTo>
                  <a:cubicBezTo>
                    <a:pt x="8228" y="22236"/>
                    <a:pt x="8681" y="22450"/>
                    <a:pt x="9157" y="22593"/>
                  </a:cubicBezTo>
                  <a:cubicBezTo>
                    <a:pt x="9407" y="22677"/>
                    <a:pt x="9466" y="22831"/>
                    <a:pt x="9466" y="23093"/>
                  </a:cubicBezTo>
                  <a:cubicBezTo>
                    <a:pt x="9466" y="23569"/>
                    <a:pt x="9490" y="24046"/>
                    <a:pt x="9514" y="24522"/>
                  </a:cubicBezTo>
                  <a:cubicBezTo>
                    <a:pt x="9538" y="25082"/>
                    <a:pt x="9681" y="25213"/>
                    <a:pt x="10240" y="25260"/>
                  </a:cubicBezTo>
                  <a:cubicBezTo>
                    <a:pt x="10895" y="25308"/>
                    <a:pt x="11550" y="25248"/>
                    <a:pt x="12133" y="25332"/>
                  </a:cubicBezTo>
                  <a:cubicBezTo>
                    <a:pt x="12521" y="25365"/>
                    <a:pt x="12895" y="25377"/>
                    <a:pt x="13258" y="25377"/>
                  </a:cubicBezTo>
                  <a:cubicBezTo>
                    <a:pt x="13809" y="25377"/>
                    <a:pt x="14334" y="25348"/>
                    <a:pt x="14836" y="25320"/>
                  </a:cubicBezTo>
                  <a:cubicBezTo>
                    <a:pt x="15312" y="25260"/>
                    <a:pt x="15479" y="25070"/>
                    <a:pt x="15479" y="24582"/>
                  </a:cubicBezTo>
                  <a:cubicBezTo>
                    <a:pt x="15491" y="24117"/>
                    <a:pt x="15479" y="23665"/>
                    <a:pt x="15467" y="23212"/>
                  </a:cubicBezTo>
                  <a:cubicBezTo>
                    <a:pt x="15467" y="23010"/>
                    <a:pt x="15539" y="22915"/>
                    <a:pt x="15729" y="22855"/>
                  </a:cubicBezTo>
                  <a:cubicBezTo>
                    <a:pt x="16217" y="22712"/>
                    <a:pt x="16682" y="22498"/>
                    <a:pt x="17158" y="22319"/>
                  </a:cubicBezTo>
                  <a:cubicBezTo>
                    <a:pt x="17387" y="22230"/>
                    <a:pt x="17575" y="22006"/>
                    <a:pt x="17798" y="22006"/>
                  </a:cubicBezTo>
                  <a:cubicBezTo>
                    <a:pt x="17841" y="22006"/>
                    <a:pt x="17885" y="22014"/>
                    <a:pt x="17932" y="22034"/>
                  </a:cubicBezTo>
                  <a:cubicBezTo>
                    <a:pt x="18182" y="22141"/>
                    <a:pt x="18348" y="22415"/>
                    <a:pt x="18527" y="22641"/>
                  </a:cubicBezTo>
                  <a:cubicBezTo>
                    <a:pt x="18858" y="23052"/>
                    <a:pt x="19100" y="23258"/>
                    <a:pt x="19362" y="23258"/>
                  </a:cubicBezTo>
                  <a:cubicBezTo>
                    <a:pt x="19600" y="23258"/>
                    <a:pt x="19854" y="23088"/>
                    <a:pt x="20206" y="22748"/>
                  </a:cubicBezTo>
                  <a:cubicBezTo>
                    <a:pt x="20908" y="22081"/>
                    <a:pt x="21599" y="21403"/>
                    <a:pt x="22278" y="20724"/>
                  </a:cubicBezTo>
                  <a:cubicBezTo>
                    <a:pt x="22528" y="20474"/>
                    <a:pt x="22766" y="20212"/>
                    <a:pt x="22992" y="19938"/>
                  </a:cubicBezTo>
                  <a:cubicBezTo>
                    <a:pt x="23325" y="19521"/>
                    <a:pt x="23290" y="19295"/>
                    <a:pt x="22932" y="18902"/>
                  </a:cubicBezTo>
                  <a:cubicBezTo>
                    <a:pt x="22670" y="18628"/>
                    <a:pt x="22397" y="18343"/>
                    <a:pt x="22111" y="18069"/>
                  </a:cubicBezTo>
                  <a:cubicBezTo>
                    <a:pt x="21968" y="17938"/>
                    <a:pt x="21932" y="17819"/>
                    <a:pt x="22039" y="17640"/>
                  </a:cubicBezTo>
                  <a:cubicBezTo>
                    <a:pt x="22325" y="17116"/>
                    <a:pt x="22575" y="16581"/>
                    <a:pt x="22730" y="16009"/>
                  </a:cubicBezTo>
                  <a:cubicBezTo>
                    <a:pt x="22764" y="15840"/>
                    <a:pt x="22872" y="15746"/>
                    <a:pt x="23064" y="15746"/>
                  </a:cubicBezTo>
                  <a:cubicBezTo>
                    <a:pt x="23075" y="15746"/>
                    <a:pt x="23087" y="15746"/>
                    <a:pt x="23099" y="15747"/>
                  </a:cubicBezTo>
                  <a:cubicBezTo>
                    <a:pt x="23260" y="15759"/>
                    <a:pt x="23421" y="15765"/>
                    <a:pt x="23581" y="15765"/>
                  </a:cubicBezTo>
                  <a:cubicBezTo>
                    <a:pt x="23742" y="15765"/>
                    <a:pt x="23903" y="15759"/>
                    <a:pt x="24063" y="15747"/>
                  </a:cubicBezTo>
                  <a:cubicBezTo>
                    <a:pt x="24706" y="15723"/>
                    <a:pt x="24933" y="15509"/>
                    <a:pt x="24956" y="14890"/>
                  </a:cubicBezTo>
                  <a:cubicBezTo>
                    <a:pt x="25028" y="13723"/>
                    <a:pt x="25075" y="12568"/>
                    <a:pt x="25064" y="11389"/>
                  </a:cubicBezTo>
                  <a:cubicBezTo>
                    <a:pt x="25064" y="11127"/>
                    <a:pt x="25052" y="10854"/>
                    <a:pt x="24968" y="10592"/>
                  </a:cubicBezTo>
                  <a:cubicBezTo>
                    <a:pt x="24837" y="10092"/>
                    <a:pt x="24671" y="9937"/>
                    <a:pt x="24171" y="9889"/>
                  </a:cubicBezTo>
                  <a:cubicBezTo>
                    <a:pt x="24007" y="9870"/>
                    <a:pt x="23839" y="9861"/>
                    <a:pt x="23672" y="9861"/>
                  </a:cubicBezTo>
                  <a:cubicBezTo>
                    <a:pt x="23536" y="9861"/>
                    <a:pt x="23400" y="9867"/>
                    <a:pt x="23266" y="9877"/>
                  </a:cubicBezTo>
                  <a:cubicBezTo>
                    <a:pt x="23004" y="9877"/>
                    <a:pt x="22873" y="9830"/>
                    <a:pt x="22801" y="9544"/>
                  </a:cubicBezTo>
                  <a:cubicBezTo>
                    <a:pt x="22623" y="8901"/>
                    <a:pt x="22373" y="8282"/>
                    <a:pt x="22027" y="7687"/>
                  </a:cubicBezTo>
                  <a:cubicBezTo>
                    <a:pt x="21932" y="7508"/>
                    <a:pt x="21932" y="7389"/>
                    <a:pt x="22087" y="7234"/>
                  </a:cubicBezTo>
                  <a:cubicBezTo>
                    <a:pt x="22349" y="6984"/>
                    <a:pt x="22611" y="6698"/>
                    <a:pt x="22849" y="6425"/>
                  </a:cubicBezTo>
                  <a:cubicBezTo>
                    <a:pt x="23111" y="6091"/>
                    <a:pt x="23111" y="5853"/>
                    <a:pt x="22873" y="5496"/>
                  </a:cubicBezTo>
                  <a:cubicBezTo>
                    <a:pt x="22801" y="5389"/>
                    <a:pt x="22706" y="5293"/>
                    <a:pt x="22623" y="5186"/>
                  </a:cubicBezTo>
                  <a:cubicBezTo>
                    <a:pt x="22039" y="4543"/>
                    <a:pt x="21456" y="3900"/>
                    <a:pt x="20861" y="3281"/>
                  </a:cubicBezTo>
                  <a:cubicBezTo>
                    <a:pt x="20551" y="2936"/>
                    <a:pt x="20230" y="2638"/>
                    <a:pt x="19849" y="2353"/>
                  </a:cubicBezTo>
                  <a:cubicBezTo>
                    <a:pt x="19641" y="2190"/>
                    <a:pt x="19470" y="2109"/>
                    <a:pt x="19307" y="2109"/>
                  </a:cubicBezTo>
                  <a:cubicBezTo>
                    <a:pt x="19124" y="2109"/>
                    <a:pt x="18949" y="2211"/>
                    <a:pt x="18741" y="2412"/>
                  </a:cubicBezTo>
                  <a:cubicBezTo>
                    <a:pt x="18479" y="2650"/>
                    <a:pt x="18229" y="2912"/>
                    <a:pt x="17991" y="3174"/>
                  </a:cubicBezTo>
                  <a:cubicBezTo>
                    <a:pt x="17917" y="3269"/>
                    <a:pt x="17850" y="3310"/>
                    <a:pt x="17771" y="3310"/>
                  </a:cubicBezTo>
                  <a:cubicBezTo>
                    <a:pt x="17711" y="3310"/>
                    <a:pt x="17645" y="3287"/>
                    <a:pt x="17563" y="3246"/>
                  </a:cubicBezTo>
                  <a:cubicBezTo>
                    <a:pt x="16848" y="2888"/>
                    <a:pt x="16122" y="2579"/>
                    <a:pt x="15348" y="2400"/>
                  </a:cubicBezTo>
                  <a:cubicBezTo>
                    <a:pt x="15169" y="2376"/>
                    <a:pt x="15122" y="2293"/>
                    <a:pt x="15122" y="2138"/>
                  </a:cubicBezTo>
                  <a:cubicBezTo>
                    <a:pt x="15134" y="1805"/>
                    <a:pt x="15146" y="1495"/>
                    <a:pt x="15146" y="1162"/>
                  </a:cubicBezTo>
                  <a:cubicBezTo>
                    <a:pt x="15146" y="424"/>
                    <a:pt x="14931" y="126"/>
                    <a:pt x="14181" y="90"/>
                  </a:cubicBezTo>
                  <a:cubicBezTo>
                    <a:pt x="13379" y="49"/>
                    <a:pt x="12565" y="1"/>
                    <a:pt x="11756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76;p36">
              <a:extLst>
                <a:ext uri="{FF2B5EF4-FFF2-40B4-BE49-F238E27FC236}">
                  <a16:creationId xmlns:a16="http://schemas.microsoft.com/office/drawing/2014/main" id="{21A8BB44-5D0B-0BAA-4366-89338A7928A1}"/>
                </a:ext>
              </a:extLst>
            </p:cNvPr>
            <p:cNvSpPr/>
            <p:nvPr/>
          </p:nvSpPr>
          <p:spPr>
            <a:xfrm>
              <a:off x="6471109" y="3662485"/>
              <a:ext cx="56524" cy="166575"/>
            </a:xfrm>
            <a:custGeom>
              <a:avLst/>
              <a:gdLst/>
              <a:ahLst/>
              <a:cxnLst/>
              <a:rect l="l" t="t" r="r" b="b"/>
              <a:pathLst>
                <a:path w="2263" h="6669" extrusionOk="0">
                  <a:moveTo>
                    <a:pt x="1183" y="1"/>
                  </a:moveTo>
                  <a:cubicBezTo>
                    <a:pt x="906" y="1"/>
                    <a:pt x="630" y="158"/>
                    <a:pt x="429" y="477"/>
                  </a:cubicBezTo>
                  <a:cubicBezTo>
                    <a:pt x="215" y="834"/>
                    <a:pt x="120" y="1215"/>
                    <a:pt x="96" y="1632"/>
                  </a:cubicBezTo>
                  <a:cubicBezTo>
                    <a:pt x="0" y="3156"/>
                    <a:pt x="286" y="4632"/>
                    <a:pt x="643" y="6097"/>
                  </a:cubicBezTo>
                  <a:cubicBezTo>
                    <a:pt x="703" y="6371"/>
                    <a:pt x="810" y="6656"/>
                    <a:pt x="1132" y="6668"/>
                  </a:cubicBezTo>
                  <a:cubicBezTo>
                    <a:pt x="1138" y="6668"/>
                    <a:pt x="1144" y="6668"/>
                    <a:pt x="1151" y="6668"/>
                  </a:cubicBezTo>
                  <a:cubicBezTo>
                    <a:pt x="1479" y="6668"/>
                    <a:pt x="1550" y="6366"/>
                    <a:pt x="1620" y="6120"/>
                  </a:cubicBezTo>
                  <a:cubicBezTo>
                    <a:pt x="1953" y="4906"/>
                    <a:pt x="2215" y="3692"/>
                    <a:pt x="2263" y="2275"/>
                  </a:cubicBezTo>
                  <a:cubicBezTo>
                    <a:pt x="2263" y="2084"/>
                    <a:pt x="2251" y="1739"/>
                    <a:pt x="2215" y="1418"/>
                  </a:cubicBezTo>
                  <a:cubicBezTo>
                    <a:pt x="2191" y="1084"/>
                    <a:pt x="2132" y="775"/>
                    <a:pt x="1953" y="489"/>
                  </a:cubicBezTo>
                  <a:cubicBezTo>
                    <a:pt x="1749" y="164"/>
                    <a:pt x="1466" y="1"/>
                    <a:pt x="1183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77;p36">
              <a:extLst>
                <a:ext uri="{FF2B5EF4-FFF2-40B4-BE49-F238E27FC236}">
                  <a16:creationId xmlns:a16="http://schemas.microsoft.com/office/drawing/2014/main" id="{3CF512F4-EFA0-7252-FC20-4F0A69B606F8}"/>
                </a:ext>
              </a:extLst>
            </p:cNvPr>
            <p:cNvSpPr/>
            <p:nvPr/>
          </p:nvSpPr>
          <p:spPr>
            <a:xfrm>
              <a:off x="6469610" y="3857868"/>
              <a:ext cx="62494" cy="63668"/>
            </a:xfrm>
            <a:custGeom>
              <a:avLst/>
              <a:gdLst/>
              <a:ahLst/>
              <a:cxnLst/>
              <a:rect l="l" t="t" r="r" b="b"/>
              <a:pathLst>
                <a:path w="2502" h="2549" extrusionOk="0">
                  <a:moveTo>
                    <a:pt x="1244" y="1"/>
                  </a:moveTo>
                  <a:cubicBezTo>
                    <a:pt x="585" y="1"/>
                    <a:pt x="36" y="603"/>
                    <a:pt x="13" y="1335"/>
                  </a:cubicBezTo>
                  <a:cubicBezTo>
                    <a:pt x="1" y="1989"/>
                    <a:pt x="608" y="2549"/>
                    <a:pt x="1311" y="2549"/>
                  </a:cubicBezTo>
                  <a:cubicBezTo>
                    <a:pt x="1942" y="2537"/>
                    <a:pt x="2477" y="1942"/>
                    <a:pt x="2489" y="1251"/>
                  </a:cubicBezTo>
                  <a:cubicBezTo>
                    <a:pt x="2501" y="525"/>
                    <a:pt x="2013" y="25"/>
                    <a:pt x="1263" y="1"/>
                  </a:cubicBezTo>
                  <a:cubicBezTo>
                    <a:pt x="1257" y="1"/>
                    <a:pt x="1250" y="1"/>
                    <a:pt x="1244" y="1"/>
                  </a:cubicBezTo>
                  <a:close/>
                </a:path>
              </a:pathLst>
            </a:custGeom>
            <a:solidFill>
              <a:srgbClr val="224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78;p36">
              <a:extLst>
                <a:ext uri="{FF2B5EF4-FFF2-40B4-BE49-F238E27FC236}">
                  <a16:creationId xmlns:a16="http://schemas.microsoft.com/office/drawing/2014/main" id="{8E5C5F45-1E59-B737-AD53-C34A048C71FD}"/>
                </a:ext>
              </a:extLst>
            </p:cNvPr>
            <p:cNvSpPr/>
            <p:nvPr/>
          </p:nvSpPr>
          <p:spPr>
            <a:xfrm>
              <a:off x="6288514" y="3583977"/>
              <a:ext cx="432710" cy="432435"/>
            </a:xfrm>
            <a:custGeom>
              <a:avLst/>
              <a:gdLst/>
              <a:ahLst/>
              <a:cxnLst/>
              <a:rect l="l" t="t" r="r" b="b"/>
              <a:pathLst>
                <a:path w="17324" h="17313" extrusionOk="0">
                  <a:moveTo>
                    <a:pt x="8668" y="703"/>
                  </a:moveTo>
                  <a:cubicBezTo>
                    <a:pt x="13073" y="703"/>
                    <a:pt x="16645" y="4275"/>
                    <a:pt x="16621" y="8644"/>
                  </a:cubicBezTo>
                  <a:cubicBezTo>
                    <a:pt x="16609" y="13042"/>
                    <a:pt x="13061" y="16598"/>
                    <a:pt x="8690" y="16598"/>
                  </a:cubicBezTo>
                  <a:cubicBezTo>
                    <a:pt x="8682" y="16598"/>
                    <a:pt x="8675" y="16598"/>
                    <a:pt x="8668" y="16598"/>
                  </a:cubicBezTo>
                  <a:cubicBezTo>
                    <a:pt x="4262" y="16598"/>
                    <a:pt x="691" y="13026"/>
                    <a:pt x="702" y="8644"/>
                  </a:cubicBezTo>
                  <a:cubicBezTo>
                    <a:pt x="714" y="4239"/>
                    <a:pt x="4262" y="703"/>
                    <a:pt x="8668" y="703"/>
                  </a:cubicBezTo>
                  <a:close/>
                  <a:moveTo>
                    <a:pt x="8680" y="0"/>
                  </a:moveTo>
                  <a:cubicBezTo>
                    <a:pt x="3905" y="0"/>
                    <a:pt x="36" y="3870"/>
                    <a:pt x="24" y="8621"/>
                  </a:cubicBezTo>
                  <a:cubicBezTo>
                    <a:pt x="0" y="13395"/>
                    <a:pt x="3905" y="17312"/>
                    <a:pt x="8668" y="17312"/>
                  </a:cubicBezTo>
                  <a:cubicBezTo>
                    <a:pt x="13454" y="17312"/>
                    <a:pt x="17324" y="13443"/>
                    <a:pt x="17324" y="8668"/>
                  </a:cubicBezTo>
                  <a:cubicBezTo>
                    <a:pt x="17312" y="3858"/>
                    <a:pt x="13454" y="0"/>
                    <a:pt x="8680" y="0"/>
                  </a:cubicBezTo>
                  <a:close/>
                </a:path>
              </a:pathLst>
            </a:custGeom>
            <a:solidFill>
              <a:srgbClr val="B1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80;p36">
              <a:extLst>
                <a:ext uri="{FF2B5EF4-FFF2-40B4-BE49-F238E27FC236}">
                  <a16:creationId xmlns:a16="http://schemas.microsoft.com/office/drawing/2014/main" id="{919A5563-0A2D-2DDA-9A6F-FDA7A3335F66}"/>
                </a:ext>
              </a:extLst>
            </p:cNvPr>
            <p:cNvSpPr/>
            <p:nvPr/>
          </p:nvSpPr>
          <p:spPr>
            <a:xfrm>
              <a:off x="7004653" y="3616399"/>
              <a:ext cx="77330" cy="93741"/>
            </a:xfrm>
            <a:custGeom>
              <a:avLst/>
              <a:gdLst/>
              <a:ahLst/>
              <a:cxnLst/>
              <a:rect l="l" t="t" r="r" b="b"/>
              <a:pathLst>
                <a:path w="3096" h="3753" extrusionOk="0">
                  <a:moveTo>
                    <a:pt x="1489" y="0"/>
                  </a:moveTo>
                  <a:cubicBezTo>
                    <a:pt x="1060" y="0"/>
                    <a:pt x="619" y="167"/>
                    <a:pt x="381" y="619"/>
                  </a:cubicBezTo>
                  <a:cubicBezTo>
                    <a:pt x="143" y="1119"/>
                    <a:pt x="0" y="1631"/>
                    <a:pt x="369" y="2108"/>
                  </a:cubicBezTo>
                  <a:cubicBezTo>
                    <a:pt x="548" y="2334"/>
                    <a:pt x="607" y="2548"/>
                    <a:pt x="607" y="2798"/>
                  </a:cubicBezTo>
                  <a:cubicBezTo>
                    <a:pt x="607" y="2977"/>
                    <a:pt x="655" y="3143"/>
                    <a:pt x="727" y="3286"/>
                  </a:cubicBezTo>
                  <a:cubicBezTo>
                    <a:pt x="868" y="3592"/>
                    <a:pt x="1132" y="3753"/>
                    <a:pt x="1419" y="3753"/>
                  </a:cubicBezTo>
                  <a:cubicBezTo>
                    <a:pt x="1568" y="3753"/>
                    <a:pt x="1723" y="3709"/>
                    <a:pt x="1870" y="3620"/>
                  </a:cubicBezTo>
                  <a:cubicBezTo>
                    <a:pt x="2155" y="3441"/>
                    <a:pt x="2286" y="3167"/>
                    <a:pt x="2310" y="2858"/>
                  </a:cubicBezTo>
                  <a:cubicBezTo>
                    <a:pt x="2322" y="2584"/>
                    <a:pt x="2429" y="2429"/>
                    <a:pt x="2620" y="2262"/>
                  </a:cubicBezTo>
                  <a:cubicBezTo>
                    <a:pt x="2977" y="1965"/>
                    <a:pt x="3096" y="1548"/>
                    <a:pt x="2989" y="1072"/>
                  </a:cubicBezTo>
                  <a:cubicBezTo>
                    <a:pt x="2846" y="429"/>
                    <a:pt x="2310" y="48"/>
                    <a:pt x="1489" y="0"/>
                  </a:cubicBezTo>
                  <a:close/>
                </a:path>
              </a:pathLst>
            </a:custGeom>
            <a:solidFill>
              <a:srgbClr val="B1E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81;p36">
              <a:extLst>
                <a:ext uri="{FF2B5EF4-FFF2-40B4-BE49-F238E27FC236}">
                  <a16:creationId xmlns:a16="http://schemas.microsoft.com/office/drawing/2014/main" id="{A9CD549B-795F-8324-CC80-C837BA245F15}"/>
                </a:ext>
              </a:extLst>
            </p:cNvPr>
            <p:cNvSpPr/>
            <p:nvPr/>
          </p:nvSpPr>
          <p:spPr>
            <a:xfrm>
              <a:off x="6902041" y="3618423"/>
              <a:ext cx="65441" cy="81601"/>
            </a:xfrm>
            <a:custGeom>
              <a:avLst/>
              <a:gdLst/>
              <a:ahLst/>
              <a:cxnLst/>
              <a:rect l="l" t="t" r="r" b="b"/>
              <a:pathLst>
                <a:path w="2620" h="3267" extrusionOk="0">
                  <a:moveTo>
                    <a:pt x="2306" y="0"/>
                  </a:moveTo>
                  <a:cubicBezTo>
                    <a:pt x="2253" y="0"/>
                    <a:pt x="2198" y="12"/>
                    <a:pt x="2144" y="38"/>
                  </a:cubicBezTo>
                  <a:cubicBezTo>
                    <a:pt x="2013" y="110"/>
                    <a:pt x="1929" y="217"/>
                    <a:pt x="1846" y="324"/>
                  </a:cubicBezTo>
                  <a:cubicBezTo>
                    <a:pt x="1263" y="1038"/>
                    <a:pt x="739" y="1812"/>
                    <a:pt x="203" y="2562"/>
                  </a:cubicBezTo>
                  <a:cubicBezTo>
                    <a:pt x="143" y="2658"/>
                    <a:pt x="84" y="2741"/>
                    <a:pt x="60" y="2836"/>
                  </a:cubicBezTo>
                  <a:cubicBezTo>
                    <a:pt x="1" y="2967"/>
                    <a:pt x="48" y="3098"/>
                    <a:pt x="167" y="3193"/>
                  </a:cubicBezTo>
                  <a:cubicBezTo>
                    <a:pt x="220" y="3239"/>
                    <a:pt x="290" y="3267"/>
                    <a:pt x="362" y="3267"/>
                  </a:cubicBezTo>
                  <a:cubicBezTo>
                    <a:pt x="422" y="3267"/>
                    <a:pt x="483" y="3248"/>
                    <a:pt x="536" y="3205"/>
                  </a:cubicBezTo>
                  <a:cubicBezTo>
                    <a:pt x="620" y="3146"/>
                    <a:pt x="679" y="3062"/>
                    <a:pt x="739" y="2979"/>
                  </a:cubicBezTo>
                  <a:cubicBezTo>
                    <a:pt x="1310" y="2205"/>
                    <a:pt x="1846" y="1407"/>
                    <a:pt x="2453" y="657"/>
                  </a:cubicBezTo>
                  <a:cubicBezTo>
                    <a:pt x="2549" y="562"/>
                    <a:pt x="2620" y="455"/>
                    <a:pt x="2620" y="300"/>
                  </a:cubicBezTo>
                  <a:cubicBezTo>
                    <a:pt x="2611" y="119"/>
                    <a:pt x="2472" y="0"/>
                    <a:pt x="230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82;p36">
              <a:extLst>
                <a:ext uri="{FF2B5EF4-FFF2-40B4-BE49-F238E27FC236}">
                  <a16:creationId xmlns:a16="http://schemas.microsoft.com/office/drawing/2014/main" id="{05AF668E-3129-31BB-B526-A1951F9762E8}"/>
                </a:ext>
              </a:extLst>
            </p:cNvPr>
            <p:cNvSpPr/>
            <p:nvPr/>
          </p:nvSpPr>
          <p:spPr>
            <a:xfrm>
              <a:off x="6915130" y="3655191"/>
              <a:ext cx="61869" cy="81676"/>
            </a:xfrm>
            <a:custGeom>
              <a:avLst/>
              <a:gdLst/>
              <a:ahLst/>
              <a:cxnLst/>
              <a:rect l="l" t="t" r="r" b="b"/>
              <a:pathLst>
                <a:path w="2477" h="3270" extrusionOk="0">
                  <a:moveTo>
                    <a:pt x="2102" y="1"/>
                  </a:moveTo>
                  <a:cubicBezTo>
                    <a:pt x="1963" y="1"/>
                    <a:pt x="1818" y="106"/>
                    <a:pt x="1667" y="340"/>
                  </a:cubicBezTo>
                  <a:cubicBezTo>
                    <a:pt x="1155" y="1078"/>
                    <a:pt x="667" y="1840"/>
                    <a:pt x="179" y="2579"/>
                  </a:cubicBezTo>
                  <a:cubicBezTo>
                    <a:pt x="120" y="2674"/>
                    <a:pt x="36" y="2781"/>
                    <a:pt x="24" y="2900"/>
                  </a:cubicBezTo>
                  <a:cubicBezTo>
                    <a:pt x="0" y="3103"/>
                    <a:pt x="143" y="3269"/>
                    <a:pt x="334" y="3269"/>
                  </a:cubicBezTo>
                  <a:cubicBezTo>
                    <a:pt x="560" y="3269"/>
                    <a:pt x="655" y="3103"/>
                    <a:pt x="774" y="2972"/>
                  </a:cubicBezTo>
                  <a:cubicBezTo>
                    <a:pt x="1274" y="2221"/>
                    <a:pt x="1763" y="1471"/>
                    <a:pt x="2263" y="721"/>
                  </a:cubicBezTo>
                  <a:cubicBezTo>
                    <a:pt x="2465" y="376"/>
                    <a:pt x="2477" y="174"/>
                    <a:pt x="2275" y="55"/>
                  </a:cubicBezTo>
                  <a:cubicBezTo>
                    <a:pt x="2218" y="19"/>
                    <a:pt x="2161" y="1"/>
                    <a:pt x="210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83;p36">
              <a:extLst>
                <a:ext uri="{FF2B5EF4-FFF2-40B4-BE49-F238E27FC236}">
                  <a16:creationId xmlns:a16="http://schemas.microsoft.com/office/drawing/2014/main" id="{5A682C17-0C60-B4CD-068B-5063BD074ED6}"/>
                </a:ext>
              </a:extLst>
            </p:cNvPr>
            <p:cNvSpPr/>
            <p:nvPr/>
          </p:nvSpPr>
          <p:spPr>
            <a:xfrm>
              <a:off x="6928518" y="3692784"/>
              <a:ext cx="57423" cy="77180"/>
            </a:xfrm>
            <a:custGeom>
              <a:avLst/>
              <a:gdLst/>
              <a:ahLst/>
              <a:cxnLst/>
              <a:rect l="l" t="t" r="r" b="b"/>
              <a:pathLst>
                <a:path w="2299" h="3090" extrusionOk="0">
                  <a:moveTo>
                    <a:pt x="1986" y="0"/>
                  </a:moveTo>
                  <a:cubicBezTo>
                    <a:pt x="1924" y="0"/>
                    <a:pt x="1859" y="20"/>
                    <a:pt x="1798" y="62"/>
                  </a:cubicBezTo>
                  <a:cubicBezTo>
                    <a:pt x="1691" y="121"/>
                    <a:pt x="1620" y="228"/>
                    <a:pt x="1560" y="324"/>
                  </a:cubicBezTo>
                  <a:cubicBezTo>
                    <a:pt x="1096" y="1002"/>
                    <a:pt x="631" y="1681"/>
                    <a:pt x="191" y="2383"/>
                  </a:cubicBezTo>
                  <a:cubicBezTo>
                    <a:pt x="131" y="2467"/>
                    <a:pt x="84" y="2562"/>
                    <a:pt x="60" y="2657"/>
                  </a:cubicBezTo>
                  <a:cubicBezTo>
                    <a:pt x="0" y="2824"/>
                    <a:pt x="60" y="2955"/>
                    <a:pt x="203" y="3038"/>
                  </a:cubicBezTo>
                  <a:cubicBezTo>
                    <a:pt x="252" y="3073"/>
                    <a:pt x="308" y="3089"/>
                    <a:pt x="364" y="3089"/>
                  </a:cubicBezTo>
                  <a:cubicBezTo>
                    <a:pt x="441" y="3089"/>
                    <a:pt x="516" y="3058"/>
                    <a:pt x="572" y="3002"/>
                  </a:cubicBezTo>
                  <a:cubicBezTo>
                    <a:pt x="631" y="2943"/>
                    <a:pt x="691" y="2883"/>
                    <a:pt x="738" y="2800"/>
                  </a:cubicBezTo>
                  <a:cubicBezTo>
                    <a:pt x="1215" y="2086"/>
                    <a:pt x="1691" y="1359"/>
                    <a:pt x="2167" y="645"/>
                  </a:cubicBezTo>
                  <a:cubicBezTo>
                    <a:pt x="2227" y="538"/>
                    <a:pt x="2298" y="455"/>
                    <a:pt x="2298" y="347"/>
                  </a:cubicBezTo>
                  <a:cubicBezTo>
                    <a:pt x="2298" y="139"/>
                    <a:pt x="2153" y="0"/>
                    <a:pt x="198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84;p36">
              <a:extLst>
                <a:ext uri="{FF2B5EF4-FFF2-40B4-BE49-F238E27FC236}">
                  <a16:creationId xmlns:a16="http://schemas.microsoft.com/office/drawing/2014/main" id="{5F86EBAF-ADA3-9338-60B3-C64E662F0388}"/>
                </a:ext>
              </a:extLst>
            </p:cNvPr>
            <p:cNvSpPr/>
            <p:nvPr/>
          </p:nvSpPr>
          <p:spPr>
            <a:xfrm>
              <a:off x="7009100" y="3749436"/>
              <a:ext cx="58322" cy="76631"/>
            </a:xfrm>
            <a:custGeom>
              <a:avLst/>
              <a:gdLst/>
              <a:ahLst/>
              <a:cxnLst/>
              <a:rect l="l" t="t" r="r" b="b"/>
              <a:pathLst>
                <a:path w="2335" h="3068" extrusionOk="0">
                  <a:moveTo>
                    <a:pt x="1995" y="1"/>
                  </a:moveTo>
                  <a:cubicBezTo>
                    <a:pt x="1868" y="1"/>
                    <a:pt x="1763" y="78"/>
                    <a:pt x="1680" y="199"/>
                  </a:cubicBezTo>
                  <a:cubicBezTo>
                    <a:pt x="1156" y="949"/>
                    <a:pt x="656" y="1711"/>
                    <a:pt x="168" y="2473"/>
                  </a:cubicBezTo>
                  <a:cubicBezTo>
                    <a:pt x="1" y="2711"/>
                    <a:pt x="48" y="2949"/>
                    <a:pt x="239" y="3032"/>
                  </a:cubicBezTo>
                  <a:cubicBezTo>
                    <a:pt x="297" y="3057"/>
                    <a:pt x="349" y="3068"/>
                    <a:pt x="398" y="3068"/>
                  </a:cubicBezTo>
                  <a:cubicBezTo>
                    <a:pt x="542" y="3068"/>
                    <a:pt x="650" y="2972"/>
                    <a:pt x="739" y="2830"/>
                  </a:cubicBezTo>
                  <a:cubicBezTo>
                    <a:pt x="1239" y="2092"/>
                    <a:pt x="1715" y="1366"/>
                    <a:pt x="2204" y="639"/>
                  </a:cubicBezTo>
                  <a:cubicBezTo>
                    <a:pt x="2275" y="532"/>
                    <a:pt x="2334" y="437"/>
                    <a:pt x="2334" y="294"/>
                  </a:cubicBezTo>
                  <a:cubicBezTo>
                    <a:pt x="2323" y="175"/>
                    <a:pt x="2251" y="56"/>
                    <a:pt x="2108" y="20"/>
                  </a:cubicBezTo>
                  <a:cubicBezTo>
                    <a:pt x="2069" y="7"/>
                    <a:pt x="2031" y="1"/>
                    <a:pt x="199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85;p36">
              <a:extLst>
                <a:ext uri="{FF2B5EF4-FFF2-40B4-BE49-F238E27FC236}">
                  <a16:creationId xmlns:a16="http://schemas.microsoft.com/office/drawing/2014/main" id="{C0BEC9D8-B8FE-FF74-1B25-A508C7F03227}"/>
                </a:ext>
              </a:extLst>
            </p:cNvPr>
            <p:cNvSpPr/>
            <p:nvPr/>
          </p:nvSpPr>
          <p:spPr>
            <a:xfrm>
              <a:off x="6949950" y="3722758"/>
              <a:ext cx="55900" cy="73883"/>
            </a:xfrm>
            <a:custGeom>
              <a:avLst/>
              <a:gdLst/>
              <a:ahLst/>
              <a:cxnLst/>
              <a:rect l="l" t="t" r="r" b="b"/>
              <a:pathLst>
                <a:path w="2238" h="2958" extrusionOk="0">
                  <a:moveTo>
                    <a:pt x="1897" y="0"/>
                  </a:moveTo>
                  <a:cubicBezTo>
                    <a:pt x="1825" y="0"/>
                    <a:pt x="1752" y="27"/>
                    <a:pt x="1678" y="76"/>
                  </a:cubicBezTo>
                  <a:cubicBezTo>
                    <a:pt x="1547" y="159"/>
                    <a:pt x="1476" y="290"/>
                    <a:pt x="1381" y="409"/>
                  </a:cubicBezTo>
                  <a:lnTo>
                    <a:pt x="226" y="2195"/>
                  </a:lnTo>
                  <a:cubicBezTo>
                    <a:pt x="154" y="2303"/>
                    <a:pt x="71" y="2422"/>
                    <a:pt x="47" y="2553"/>
                  </a:cubicBezTo>
                  <a:cubicBezTo>
                    <a:pt x="1" y="2761"/>
                    <a:pt x="168" y="2958"/>
                    <a:pt x="353" y="2958"/>
                  </a:cubicBezTo>
                  <a:cubicBezTo>
                    <a:pt x="358" y="2958"/>
                    <a:pt x="363" y="2958"/>
                    <a:pt x="369" y="2957"/>
                  </a:cubicBezTo>
                  <a:cubicBezTo>
                    <a:pt x="547" y="2945"/>
                    <a:pt x="654" y="2826"/>
                    <a:pt x="750" y="2707"/>
                  </a:cubicBezTo>
                  <a:cubicBezTo>
                    <a:pt x="1190" y="2005"/>
                    <a:pt x="1654" y="1326"/>
                    <a:pt x="2095" y="624"/>
                  </a:cubicBezTo>
                  <a:cubicBezTo>
                    <a:pt x="2131" y="564"/>
                    <a:pt x="2178" y="505"/>
                    <a:pt x="2190" y="445"/>
                  </a:cubicBezTo>
                  <a:cubicBezTo>
                    <a:pt x="2238" y="290"/>
                    <a:pt x="2214" y="171"/>
                    <a:pt x="2095" y="76"/>
                  </a:cubicBezTo>
                  <a:cubicBezTo>
                    <a:pt x="2031" y="24"/>
                    <a:pt x="1965" y="0"/>
                    <a:pt x="189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6;p36">
              <a:extLst>
                <a:ext uri="{FF2B5EF4-FFF2-40B4-BE49-F238E27FC236}">
                  <a16:creationId xmlns:a16="http://schemas.microsoft.com/office/drawing/2014/main" id="{FC29434C-82CC-502F-30F2-9288B5CDDE86}"/>
                </a:ext>
              </a:extLst>
            </p:cNvPr>
            <p:cNvSpPr/>
            <p:nvPr/>
          </p:nvSpPr>
          <p:spPr>
            <a:xfrm>
              <a:off x="6984720" y="3740993"/>
              <a:ext cx="53851" cy="72759"/>
            </a:xfrm>
            <a:custGeom>
              <a:avLst/>
              <a:gdLst/>
              <a:ahLst/>
              <a:cxnLst/>
              <a:rect l="l" t="t" r="r" b="b"/>
              <a:pathLst>
                <a:path w="2156" h="2913" extrusionOk="0">
                  <a:moveTo>
                    <a:pt x="1834" y="1"/>
                  </a:moveTo>
                  <a:cubicBezTo>
                    <a:pt x="1679" y="1"/>
                    <a:pt x="1572" y="72"/>
                    <a:pt x="1489" y="191"/>
                  </a:cubicBezTo>
                  <a:cubicBezTo>
                    <a:pt x="1036" y="906"/>
                    <a:pt x="572" y="1620"/>
                    <a:pt x="120" y="2335"/>
                  </a:cubicBezTo>
                  <a:cubicBezTo>
                    <a:pt x="24" y="2513"/>
                    <a:pt x="1" y="2692"/>
                    <a:pt x="191" y="2835"/>
                  </a:cubicBezTo>
                  <a:cubicBezTo>
                    <a:pt x="244" y="2887"/>
                    <a:pt x="309" y="2912"/>
                    <a:pt x="378" y="2912"/>
                  </a:cubicBezTo>
                  <a:cubicBezTo>
                    <a:pt x="495" y="2912"/>
                    <a:pt x="620" y="2839"/>
                    <a:pt x="703" y="2704"/>
                  </a:cubicBezTo>
                  <a:cubicBezTo>
                    <a:pt x="1167" y="1989"/>
                    <a:pt x="1632" y="1275"/>
                    <a:pt x="2072" y="561"/>
                  </a:cubicBezTo>
                  <a:cubicBezTo>
                    <a:pt x="2120" y="477"/>
                    <a:pt x="2156" y="370"/>
                    <a:pt x="2132" y="263"/>
                  </a:cubicBezTo>
                  <a:cubicBezTo>
                    <a:pt x="2108" y="84"/>
                    <a:pt x="2001" y="13"/>
                    <a:pt x="1834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87;p36">
              <a:extLst>
                <a:ext uri="{FF2B5EF4-FFF2-40B4-BE49-F238E27FC236}">
                  <a16:creationId xmlns:a16="http://schemas.microsoft.com/office/drawing/2014/main" id="{686047B2-CBA1-DDB9-930D-D43E6F0D64B4}"/>
                </a:ext>
              </a:extLst>
            </p:cNvPr>
            <p:cNvSpPr/>
            <p:nvPr/>
          </p:nvSpPr>
          <p:spPr>
            <a:xfrm>
              <a:off x="7049390" y="3758753"/>
              <a:ext cx="53427" cy="62019"/>
            </a:xfrm>
            <a:custGeom>
              <a:avLst/>
              <a:gdLst/>
              <a:ahLst/>
              <a:cxnLst/>
              <a:rect l="l" t="t" r="r" b="b"/>
              <a:pathLst>
                <a:path w="2139" h="2483" extrusionOk="0">
                  <a:moveTo>
                    <a:pt x="1754" y="0"/>
                  </a:moveTo>
                  <a:cubicBezTo>
                    <a:pt x="1662" y="0"/>
                    <a:pt x="1572" y="39"/>
                    <a:pt x="1507" y="123"/>
                  </a:cubicBezTo>
                  <a:cubicBezTo>
                    <a:pt x="1007" y="731"/>
                    <a:pt x="555" y="1374"/>
                    <a:pt x="126" y="2040"/>
                  </a:cubicBezTo>
                  <a:cubicBezTo>
                    <a:pt x="1" y="2234"/>
                    <a:pt x="170" y="2482"/>
                    <a:pt x="394" y="2482"/>
                  </a:cubicBezTo>
                  <a:cubicBezTo>
                    <a:pt x="404" y="2482"/>
                    <a:pt x="414" y="2482"/>
                    <a:pt x="424" y="2481"/>
                  </a:cubicBezTo>
                  <a:cubicBezTo>
                    <a:pt x="543" y="2481"/>
                    <a:pt x="650" y="2409"/>
                    <a:pt x="721" y="2326"/>
                  </a:cubicBezTo>
                  <a:cubicBezTo>
                    <a:pt x="1174" y="1731"/>
                    <a:pt x="1603" y="1135"/>
                    <a:pt x="2031" y="516"/>
                  </a:cubicBezTo>
                  <a:cubicBezTo>
                    <a:pt x="2138" y="373"/>
                    <a:pt x="2138" y="195"/>
                    <a:pt x="1972" y="76"/>
                  </a:cubicBezTo>
                  <a:cubicBezTo>
                    <a:pt x="1907" y="27"/>
                    <a:pt x="1830" y="0"/>
                    <a:pt x="175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88;p36">
              <a:extLst>
                <a:ext uri="{FF2B5EF4-FFF2-40B4-BE49-F238E27FC236}">
                  <a16:creationId xmlns:a16="http://schemas.microsoft.com/office/drawing/2014/main" id="{7E0E3EE6-BB19-18CA-31E7-9F4B95067BA3}"/>
                </a:ext>
              </a:extLst>
            </p:cNvPr>
            <p:cNvSpPr/>
            <p:nvPr/>
          </p:nvSpPr>
          <p:spPr>
            <a:xfrm>
              <a:off x="6899368" y="3586800"/>
              <a:ext cx="48806" cy="61445"/>
            </a:xfrm>
            <a:custGeom>
              <a:avLst/>
              <a:gdLst/>
              <a:ahLst/>
              <a:cxnLst/>
              <a:rect l="l" t="t" r="r" b="b"/>
              <a:pathLst>
                <a:path w="1954" h="2460" extrusionOk="0">
                  <a:moveTo>
                    <a:pt x="1639" y="1"/>
                  </a:moveTo>
                  <a:cubicBezTo>
                    <a:pt x="1605" y="1"/>
                    <a:pt x="1570" y="6"/>
                    <a:pt x="1536" y="18"/>
                  </a:cubicBezTo>
                  <a:cubicBezTo>
                    <a:pt x="1382" y="66"/>
                    <a:pt x="1298" y="173"/>
                    <a:pt x="1227" y="280"/>
                  </a:cubicBezTo>
                  <a:cubicBezTo>
                    <a:pt x="858" y="780"/>
                    <a:pt x="512" y="1304"/>
                    <a:pt x="143" y="1804"/>
                  </a:cubicBezTo>
                  <a:cubicBezTo>
                    <a:pt x="96" y="1888"/>
                    <a:pt x="48" y="1983"/>
                    <a:pt x="36" y="2078"/>
                  </a:cubicBezTo>
                  <a:cubicBezTo>
                    <a:pt x="0" y="2197"/>
                    <a:pt x="48" y="2316"/>
                    <a:pt x="143" y="2388"/>
                  </a:cubicBezTo>
                  <a:cubicBezTo>
                    <a:pt x="203" y="2435"/>
                    <a:pt x="268" y="2459"/>
                    <a:pt x="334" y="2459"/>
                  </a:cubicBezTo>
                  <a:cubicBezTo>
                    <a:pt x="399" y="2459"/>
                    <a:pt x="465" y="2435"/>
                    <a:pt x="524" y="2388"/>
                  </a:cubicBezTo>
                  <a:cubicBezTo>
                    <a:pt x="596" y="2328"/>
                    <a:pt x="667" y="2245"/>
                    <a:pt x="727" y="2162"/>
                  </a:cubicBezTo>
                  <a:cubicBezTo>
                    <a:pt x="1108" y="1661"/>
                    <a:pt x="1453" y="1138"/>
                    <a:pt x="1822" y="638"/>
                  </a:cubicBezTo>
                  <a:cubicBezTo>
                    <a:pt x="1882" y="542"/>
                    <a:pt x="1953" y="435"/>
                    <a:pt x="1953" y="316"/>
                  </a:cubicBezTo>
                  <a:cubicBezTo>
                    <a:pt x="1953" y="138"/>
                    <a:pt x="1805" y="1"/>
                    <a:pt x="163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272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50F88-24AB-E3E9-10FF-9AA582893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62" y="3472237"/>
            <a:ext cx="6254496" cy="580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C7CD8-B368-0B2F-D2BB-A72C5D8F2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62" y="4607094"/>
            <a:ext cx="6254496" cy="350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8662F1-2202-605B-9E1D-3254F4E21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62" y="2571750"/>
            <a:ext cx="6256744" cy="397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438414-C03E-9A02-75B9-73EF70D27CAD}"/>
              </a:ext>
            </a:extLst>
          </p:cNvPr>
          <p:cNvSpPr txBox="1"/>
          <p:nvPr/>
        </p:nvSpPr>
        <p:spPr>
          <a:xfrm>
            <a:off x="942975" y="1048817"/>
            <a:ext cx="7020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D0D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"LocalStrategy" je dizajnirana za interni keyspace "system" u Cassandri. Ovaj keyspace sadrži metapodatke i interne informacije potrebne za upravljanje i održavanje baze podataka. Kao takva, "LocalStrategy" je specijalno optimizovana za ove potrebe i nije predviđena za korisničke keyspace-ove. 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system keyspace je neizmenljiv</a:t>
            </a:r>
            <a:endParaRPr sz="28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C32CB8-F5B8-A8E6-44E6-F95D2467A0E7}"/>
              </a:ext>
            </a:extLst>
          </p:cNvPr>
          <p:cNvSpPr txBox="1"/>
          <p:nvPr/>
        </p:nvSpPr>
        <p:spPr>
          <a:xfrm>
            <a:off x="1230440" y="2171915"/>
            <a:ext cx="633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 mo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že se kreirati novi keyspace sa LocalStrategy</a:t>
            </a:r>
            <a:endParaRPr lang="en-US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6FA93-597F-9392-A7B2-7065E27EF06F}"/>
              </a:ext>
            </a:extLst>
          </p:cNvPr>
          <p:cNvSpPr txBox="1"/>
          <p:nvPr/>
        </p:nvSpPr>
        <p:spPr>
          <a:xfrm>
            <a:off x="1230440" y="4256235"/>
            <a:ext cx="633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>
                <a:solidFill>
                  <a:schemeClr val="tx1"/>
                </a:solidFill>
              </a:rPr>
              <a:t>3. </a:t>
            </a:r>
            <a:r>
              <a:rPr lang="en-US" b="1">
                <a:solidFill>
                  <a:schemeClr val="tx1"/>
                </a:solidFill>
              </a:rPr>
              <a:t>Ne mo</a:t>
            </a:r>
            <a:r>
              <a:rPr lang="sr-Latn-RS" b="1">
                <a:solidFill>
                  <a:schemeClr val="tx1"/>
                </a:solidFill>
              </a:rPr>
              <a:t>že se obrisati system keyspace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59BFC7-F4B9-07C4-F784-58691042DB0F}"/>
              </a:ext>
            </a:extLst>
          </p:cNvPr>
          <p:cNvSpPr txBox="1"/>
          <p:nvPr/>
        </p:nvSpPr>
        <p:spPr>
          <a:xfrm>
            <a:off x="1230440" y="3081731"/>
            <a:ext cx="633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 mo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že se izmeniti system keyspace</a:t>
            </a:r>
            <a:endParaRPr lang="en-US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7" name="Google Shape;1649;p28">
            <a:extLst>
              <a:ext uri="{FF2B5EF4-FFF2-40B4-BE49-F238E27FC236}">
                <a16:creationId xmlns:a16="http://schemas.microsoft.com/office/drawing/2014/main" id="{C8B1869E-03B7-9249-A23A-6EFA274277CE}"/>
              </a:ext>
            </a:extLst>
          </p:cNvPr>
          <p:cNvGrpSpPr/>
          <p:nvPr/>
        </p:nvGrpSpPr>
        <p:grpSpPr>
          <a:xfrm>
            <a:off x="-554485" y="104428"/>
            <a:ext cx="1955988" cy="883575"/>
            <a:chOff x="5303875" y="2560000"/>
            <a:chExt cx="1955988" cy="883575"/>
          </a:xfrm>
        </p:grpSpPr>
        <p:cxnSp>
          <p:nvCxnSpPr>
            <p:cNvPr id="18" name="Google Shape;1650;p28">
              <a:extLst>
                <a:ext uri="{FF2B5EF4-FFF2-40B4-BE49-F238E27FC236}">
                  <a16:creationId xmlns:a16="http://schemas.microsoft.com/office/drawing/2014/main" id="{404BD66F-7041-4007-B510-773E18E0E396}"/>
                </a:ext>
              </a:extLst>
            </p:cNvPr>
            <p:cNvCxnSpPr/>
            <p:nvPr/>
          </p:nvCxnSpPr>
          <p:spPr>
            <a:xfrm rot="10800000" flipH="1">
              <a:off x="5303875" y="2923200"/>
              <a:ext cx="981000" cy="371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" name="Google Shape;1651;p28">
              <a:extLst>
                <a:ext uri="{FF2B5EF4-FFF2-40B4-BE49-F238E27FC236}">
                  <a16:creationId xmlns:a16="http://schemas.microsoft.com/office/drawing/2014/main" id="{B7AC6C80-7B0D-8EF8-3892-CB653B5EF806}"/>
                </a:ext>
              </a:extLst>
            </p:cNvPr>
            <p:cNvGrpSpPr/>
            <p:nvPr/>
          </p:nvGrpSpPr>
          <p:grpSpPr>
            <a:xfrm>
              <a:off x="6093913" y="2560000"/>
              <a:ext cx="1165950" cy="883575"/>
              <a:chOff x="6093913" y="2560000"/>
              <a:chExt cx="1165950" cy="883575"/>
            </a:xfrm>
          </p:grpSpPr>
          <p:sp>
            <p:nvSpPr>
              <p:cNvPr id="20" name="Google Shape;1652;p28">
                <a:extLst>
                  <a:ext uri="{FF2B5EF4-FFF2-40B4-BE49-F238E27FC236}">
                    <a16:creationId xmlns:a16="http://schemas.microsoft.com/office/drawing/2014/main" id="{58CE010C-3DF0-91DD-5696-C0D968A99D37}"/>
                  </a:ext>
                </a:extLst>
              </p:cNvPr>
              <p:cNvSpPr/>
              <p:nvPr/>
            </p:nvSpPr>
            <p:spPr>
              <a:xfrm>
                <a:off x="6093913" y="2560000"/>
                <a:ext cx="1165950" cy="883575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43" extrusionOk="0">
                    <a:moveTo>
                      <a:pt x="18215" y="0"/>
                    </a:moveTo>
                    <a:cubicBezTo>
                      <a:pt x="16558" y="0"/>
                      <a:pt x="14934" y="142"/>
                      <a:pt x="13526" y="333"/>
                    </a:cubicBezTo>
                    <a:cubicBezTo>
                      <a:pt x="11502" y="606"/>
                      <a:pt x="9359" y="1178"/>
                      <a:pt x="8061" y="2761"/>
                    </a:cubicBezTo>
                    <a:cubicBezTo>
                      <a:pt x="5120" y="6333"/>
                      <a:pt x="8394" y="11953"/>
                      <a:pt x="6704" y="16251"/>
                    </a:cubicBezTo>
                    <a:cubicBezTo>
                      <a:pt x="5977" y="18109"/>
                      <a:pt x="4406" y="19490"/>
                      <a:pt x="3382" y="21192"/>
                    </a:cubicBezTo>
                    <a:cubicBezTo>
                      <a:pt x="0" y="26788"/>
                      <a:pt x="3275" y="34027"/>
                      <a:pt x="9704" y="35182"/>
                    </a:cubicBezTo>
                    <a:cubicBezTo>
                      <a:pt x="10309" y="35292"/>
                      <a:pt x="10908" y="35342"/>
                      <a:pt x="11503" y="35342"/>
                    </a:cubicBezTo>
                    <a:cubicBezTo>
                      <a:pt x="17273" y="35342"/>
                      <a:pt x="22604" y="30617"/>
                      <a:pt x="28552" y="30110"/>
                    </a:cubicBezTo>
                    <a:cubicBezTo>
                      <a:pt x="28976" y="30073"/>
                      <a:pt x="29405" y="30058"/>
                      <a:pt x="29836" y="30058"/>
                    </a:cubicBezTo>
                    <a:cubicBezTo>
                      <a:pt x="32295" y="30058"/>
                      <a:pt x="34835" y="30566"/>
                      <a:pt x="37239" y="30566"/>
                    </a:cubicBezTo>
                    <a:cubicBezTo>
                      <a:pt x="38923" y="30566"/>
                      <a:pt x="40541" y="30317"/>
                      <a:pt x="42018" y="29467"/>
                    </a:cubicBezTo>
                    <a:cubicBezTo>
                      <a:pt x="45792" y="27288"/>
                      <a:pt x="46637" y="21883"/>
                      <a:pt x="44899" y="17882"/>
                    </a:cubicBezTo>
                    <a:cubicBezTo>
                      <a:pt x="43161" y="13870"/>
                      <a:pt x="39529" y="11060"/>
                      <a:pt x="35850" y="8703"/>
                    </a:cubicBezTo>
                    <a:cubicBezTo>
                      <a:pt x="32505" y="6560"/>
                      <a:pt x="29326" y="3595"/>
                      <a:pt x="25980" y="1630"/>
                    </a:cubicBezTo>
                    <a:cubicBezTo>
                      <a:pt x="23875" y="399"/>
                      <a:pt x="20999" y="0"/>
                      <a:pt x="18215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53;p28">
                <a:extLst>
                  <a:ext uri="{FF2B5EF4-FFF2-40B4-BE49-F238E27FC236}">
                    <a16:creationId xmlns:a16="http://schemas.microsoft.com/office/drawing/2014/main" id="{E3EC6602-D614-1058-3235-7DDC8A753433}"/>
                  </a:ext>
                </a:extLst>
              </p:cNvPr>
              <p:cNvSpPr/>
              <p:nvPr/>
            </p:nvSpPr>
            <p:spPr>
              <a:xfrm>
                <a:off x="6394238" y="2829950"/>
                <a:ext cx="59267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23707" h="10466" extrusionOk="0">
                    <a:moveTo>
                      <a:pt x="3323" y="0"/>
                    </a:moveTo>
                    <a:cubicBezTo>
                      <a:pt x="2430" y="0"/>
                      <a:pt x="1668" y="0"/>
                      <a:pt x="1096" y="12"/>
                    </a:cubicBezTo>
                    <a:lnTo>
                      <a:pt x="858" y="12"/>
                    </a:lnTo>
                    <a:cubicBezTo>
                      <a:pt x="382" y="12"/>
                      <a:pt x="1" y="429"/>
                      <a:pt x="37" y="905"/>
                    </a:cubicBezTo>
                    <a:lnTo>
                      <a:pt x="84" y="1703"/>
                    </a:lnTo>
                    <a:lnTo>
                      <a:pt x="156" y="2691"/>
                    </a:lnTo>
                    <a:lnTo>
                      <a:pt x="644" y="10025"/>
                    </a:lnTo>
                    <a:lnTo>
                      <a:pt x="668" y="10466"/>
                    </a:lnTo>
                    <a:lnTo>
                      <a:pt x="23242" y="10466"/>
                    </a:lnTo>
                    <a:lnTo>
                      <a:pt x="23682" y="453"/>
                    </a:lnTo>
                    <a:lnTo>
                      <a:pt x="23706" y="84"/>
                    </a:lnTo>
                    <a:lnTo>
                      <a:pt x="21587" y="72"/>
                    </a:lnTo>
                    <a:lnTo>
                      <a:pt x="21063" y="72"/>
                    </a:lnTo>
                    <a:lnTo>
                      <a:pt x="18765" y="48"/>
                    </a:lnTo>
                    <a:lnTo>
                      <a:pt x="18122" y="48"/>
                    </a:lnTo>
                    <a:cubicBezTo>
                      <a:pt x="16634" y="36"/>
                      <a:pt x="14943" y="24"/>
                      <a:pt x="13229" y="24"/>
                    </a:cubicBezTo>
                    <a:lnTo>
                      <a:pt x="12693" y="24"/>
                    </a:lnTo>
                    <a:cubicBezTo>
                      <a:pt x="10562" y="12"/>
                      <a:pt x="8395" y="0"/>
                      <a:pt x="6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54;p28">
                <a:extLst>
                  <a:ext uri="{FF2B5EF4-FFF2-40B4-BE49-F238E27FC236}">
                    <a16:creationId xmlns:a16="http://schemas.microsoft.com/office/drawing/2014/main" id="{3E0EB8D7-4D87-020E-1648-7EBD3C1C1578}"/>
                  </a:ext>
                </a:extLst>
              </p:cNvPr>
              <p:cNvSpPr/>
              <p:nvPr/>
            </p:nvSpPr>
            <p:spPr>
              <a:xfrm>
                <a:off x="6407938" y="2829450"/>
                <a:ext cx="475675" cy="239225"/>
              </a:xfrm>
              <a:custGeom>
                <a:avLst/>
                <a:gdLst/>
                <a:ahLst/>
                <a:cxnLst/>
                <a:rect l="l" t="t" r="r" b="b"/>
                <a:pathLst>
                  <a:path w="19027" h="9569" extrusionOk="0">
                    <a:moveTo>
                      <a:pt x="4065" y="0"/>
                    </a:moveTo>
                    <a:cubicBezTo>
                      <a:pt x="2452" y="0"/>
                      <a:pt x="1126" y="6"/>
                      <a:pt x="310" y="20"/>
                    </a:cubicBezTo>
                    <a:cubicBezTo>
                      <a:pt x="203" y="20"/>
                      <a:pt x="108" y="44"/>
                      <a:pt x="1" y="92"/>
                    </a:cubicBezTo>
                    <a:lnTo>
                      <a:pt x="2644" y="9569"/>
                    </a:lnTo>
                    <a:lnTo>
                      <a:pt x="19027" y="5021"/>
                    </a:lnTo>
                    <a:lnTo>
                      <a:pt x="17658" y="68"/>
                    </a:lnTo>
                    <a:cubicBezTo>
                      <a:pt x="13532" y="34"/>
                      <a:pt x="7960" y="0"/>
                      <a:pt x="4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55;p28">
                <a:extLst>
                  <a:ext uri="{FF2B5EF4-FFF2-40B4-BE49-F238E27FC236}">
                    <a16:creationId xmlns:a16="http://schemas.microsoft.com/office/drawing/2014/main" id="{EE3F094D-EA79-F974-B723-BDBA3551E7DA}"/>
                  </a:ext>
                </a:extLst>
              </p:cNvPr>
              <p:cNvSpPr/>
              <p:nvPr/>
            </p:nvSpPr>
            <p:spPr>
              <a:xfrm>
                <a:off x="6378763" y="2562350"/>
                <a:ext cx="516475" cy="497400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19896" extrusionOk="0">
                    <a:moveTo>
                      <a:pt x="16396" y="0"/>
                    </a:moveTo>
                    <a:lnTo>
                      <a:pt x="1" y="4549"/>
                    </a:lnTo>
                    <a:lnTo>
                      <a:pt x="4275" y="19896"/>
                    </a:lnTo>
                    <a:lnTo>
                      <a:pt x="20658" y="15348"/>
                    </a:lnTo>
                    <a:lnTo>
                      <a:pt x="1639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6;p28">
                <a:extLst>
                  <a:ext uri="{FF2B5EF4-FFF2-40B4-BE49-F238E27FC236}">
                    <a16:creationId xmlns:a16="http://schemas.microsoft.com/office/drawing/2014/main" id="{C27D28A0-26C6-13B9-492C-363AAA46CA2F}"/>
                  </a:ext>
                </a:extLst>
              </p:cNvPr>
              <p:cNvSpPr/>
              <p:nvPr/>
            </p:nvSpPr>
            <p:spPr>
              <a:xfrm>
                <a:off x="6527288" y="2585875"/>
                <a:ext cx="492950" cy="471500"/>
              </a:xfrm>
              <a:custGeom>
                <a:avLst/>
                <a:gdLst/>
                <a:ahLst/>
                <a:cxnLst/>
                <a:rect l="l" t="t" r="r" b="b"/>
                <a:pathLst>
                  <a:path w="19718" h="18860" extrusionOk="0">
                    <a:moveTo>
                      <a:pt x="3001" y="0"/>
                    </a:moveTo>
                    <a:lnTo>
                      <a:pt x="2775" y="1203"/>
                    </a:lnTo>
                    <a:lnTo>
                      <a:pt x="2477" y="2774"/>
                    </a:lnTo>
                    <a:lnTo>
                      <a:pt x="2430" y="3000"/>
                    </a:lnTo>
                    <a:lnTo>
                      <a:pt x="1132" y="9751"/>
                    </a:lnTo>
                    <a:lnTo>
                      <a:pt x="846" y="11228"/>
                    </a:lnTo>
                    <a:lnTo>
                      <a:pt x="739" y="11799"/>
                    </a:lnTo>
                    <a:lnTo>
                      <a:pt x="1" y="15645"/>
                    </a:lnTo>
                    <a:lnTo>
                      <a:pt x="6085" y="16812"/>
                    </a:lnTo>
                    <a:lnTo>
                      <a:pt x="6549" y="16907"/>
                    </a:lnTo>
                    <a:lnTo>
                      <a:pt x="13396" y="18217"/>
                    </a:lnTo>
                    <a:lnTo>
                      <a:pt x="15741" y="18669"/>
                    </a:lnTo>
                    <a:lnTo>
                      <a:pt x="16265" y="18764"/>
                    </a:lnTo>
                    <a:lnTo>
                      <a:pt x="16705" y="18860"/>
                    </a:lnTo>
                    <a:lnTo>
                      <a:pt x="18372" y="10216"/>
                    </a:lnTo>
                    <a:lnTo>
                      <a:pt x="18801" y="7930"/>
                    </a:lnTo>
                    <a:lnTo>
                      <a:pt x="18884" y="7489"/>
                    </a:lnTo>
                    <a:lnTo>
                      <a:pt x="19718" y="3203"/>
                    </a:lnTo>
                    <a:lnTo>
                      <a:pt x="11145" y="1560"/>
                    </a:lnTo>
                    <a:lnTo>
                      <a:pt x="5418" y="464"/>
                    </a:lnTo>
                    <a:lnTo>
                      <a:pt x="300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7;p28">
                <a:extLst>
                  <a:ext uri="{FF2B5EF4-FFF2-40B4-BE49-F238E27FC236}">
                    <a16:creationId xmlns:a16="http://schemas.microsoft.com/office/drawing/2014/main" id="{772968AA-6FAE-FB77-3D43-39B2A8D330E3}"/>
                  </a:ext>
                </a:extLst>
              </p:cNvPr>
              <p:cNvSpPr/>
              <p:nvPr/>
            </p:nvSpPr>
            <p:spPr>
              <a:xfrm>
                <a:off x="6495738" y="2654925"/>
                <a:ext cx="425100" cy="398575"/>
              </a:xfrm>
              <a:custGeom>
                <a:avLst/>
                <a:gdLst/>
                <a:ahLst/>
                <a:cxnLst/>
                <a:rect l="l" t="t" r="r" b="b"/>
                <a:pathLst>
                  <a:path w="17004" h="15943" extrusionOk="0">
                    <a:moveTo>
                      <a:pt x="1" y="0"/>
                    </a:moveTo>
                    <a:lnTo>
                      <a:pt x="1" y="15943"/>
                    </a:lnTo>
                    <a:lnTo>
                      <a:pt x="17003" y="15943"/>
                    </a:lnTo>
                    <a:lnTo>
                      <a:pt x="170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58;p28">
                <a:extLst>
                  <a:ext uri="{FF2B5EF4-FFF2-40B4-BE49-F238E27FC236}">
                    <a16:creationId xmlns:a16="http://schemas.microsoft.com/office/drawing/2014/main" id="{4D27CFB7-7D6D-4082-4D08-E944B0D67BF0}"/>
                  </a:ext>
                </a:extLst>
              </p:cNvPr>
              <p:cNvSpPr/>
              <p:nvPr/>
            </p:nvSpPr>
            <p:spPr>
              <a:xfrm>
                <a:off x="6477288" y="2660875"/>
                <a:ext cx="456625" cy="398275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15931" extrusionOk="0">
                    <a:moveTo>
                      <a:pt x="1" y="0"/>
                    </a:moveTo>
                    <a:lnTo>
                      <a:pt x="1" y="15931"/>
                    </a:lnTo>
                    <a:lnTo>
                      <a:pt x="18265" y="15931"/>
                    </a:lnTo>
                    <a:lnTo>
                      <a:pt x="18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59;p28">
                <a:extLst>
                  <a:ext uri="{FF2B5EF4-FFF2-40B4-BE49-F238E27FC236}">
                    <a16:creationId xmlns:a16="http://schemas.microsoft.com/office/drawing/2014/main" id="{5BE5C724-DA1B-F6DF-B5B0-B9DD6960515F}"/>
                  </a:ext>
                </a:extLst>
              </p:cNvPr>
              <p:cNvSpPr/>
              <p:nvPr/>
            </p:nvSpPr>
            <p:spPr>
              <a:xfrm>
                <a:off x="6396638" y="2769225"/>
                <a:ext cx="613475" cy="491150"/>
              </a:xfrm>
              <a:custGeom>
                <a:avLst/>
                <a:gdLst/>
                <a:ahLst/>
                <a:cxnLst/>
                <a:rect l="l" t="t" r="r" b="b"/>
                <a:pathLst>
                  <a:path w="24539" h="19646" extrusionOk="0">
                    <a:moveTo>
                      <a:pt x="14216" y="0"/>
                    </a:moveTo>
                    <a:cubicBezTo>
                      <a:pt x="13847" y="0"/>
                      <a:pt x="13514" y="227"/>
                      <a:pt x="13371" y="572"/>
                    </a:cubicBezTo>
                    <a:lnTo>
                      <a:pt x="12609" y="2429"/>
                    </a:lnTo>
                    <a:lnTo>
                      <a:pt x="12228" y="3358"/>
                    </a:lnTo>
                    <a:cubicBezTo>
                      <a:pt x="12085" y="3703"/>
                      <a:pt x="11740" y="3929"/>
                      <a:pt x="11371" y="3929"/>
                    </a:cubicBezTo>
                    <a:lnTo>
                      <a:pt x="6084" y="3882"/>
                    </a:lnTo>
                    <a:lnTo>
                      <a:pt x="3965" y="3870"/>
                    </a:lnTo>
                    <a:lnTo>
                      <a:pt x="3239" y="3870"/>
                    </a:lnTo>
                    <a:lnTo>
                      <a:pt x="1393" y="3846"/>
                    </a:lnTo>
                    <a:lnTo>
                      <a:pt x="679" y="3846"/>
                    </a:lnTo>
                    <a:cubicBezTo>
                      <a:pt x="417" y="3846"/>
                      <a:pt x="179" y="3953"/>
                      <a:pt x="0" y="4132"/>
                    </a:cubicBezTo>
                    <a:lnTo>
                      <a:pt x="60" y="5120"/>
                    </a:lnTo>
                    <a:cubicBezTo>
                      <a:pt x="36" y="5215"/>
                      <a:pt x="24" y="5310"/>
                      <a:pt x="36" y="5418"/>
                    </a:cubicBezTo>
                    <a:lnTo>
                      <a:pt x="548" y="12454"/>
                    </a:lnTo>
                    <a:lnTo>
                      <a:pt x="584" y="12883"/>
                    </a:lnTo>
                    <a:lnTo>
                      <a:pt x="1048" y="19360"/>
                    </a:lnTo>
                    <a:lnTo>
                      <a:pt x="1048" y="19396"/>
                    </a:lnTo>
                    <a:cubicBezTo>
                      <a:pt x="1226" y="19550"/>
                      <a:pt x="1453" y="19646"/>
                      <a:pt x="1679" y="19646"/>
                    </a:cubicBezTo>
                    <a:lnTo>
                      <a:pt x="22432" y="19646"/>
                    </a:lnTo>
                    <a:cubicBezTo>
                      <a:pt x="22920" y="19646"/>
                      <a:pt x="23324" y="19265"/>
                      <a:pt x="23348" y="18776"/>
                    </a:cubicBezTo>
                    <a:lnTo>
                      <a:pt x="24539" y="1000"/>
                    </a:lnTo>
                    <a:cubicBezTo>
                      <a:pt x="24539" y="941"/>
                      <a:pt x="24539" y="881"/>
                      <a:pt x="24527" y="822"/>
                    </a:cubicBezTo>
                    <a:lnTo>
                      <a:pt x="24503" y="798"/>
                    </a:lnTo>
                    <a:lnTo>
                      <a:pt x="24479" y="774"/>
                    </a:lnTo>
                    <a:lnTo>
                      <a:pt x="24456" y="762"/>
                    </a:lnTo>
                    <a:cubicBezTo>
                      <a:pt x="24432" y="739"/>
                      <a:pt x="24408" y="727"/>
                      <a:pt x="24384" y="715"/>
                    </a:cubicBezTo>
                    <a:lnTo>
                      <a:pt x="24348" y="691"/>
                    </a:lnTo>
                    <a:lnTo>
                      <a:pt x="24337" y="679"/>
                    </a:lnTo>
                    <a:cubicBezTo>
                      <a:pt x="24301" y="667"/>
                      <a:pt x="24265" y="655"/>
                      <a:pt x="24229" y="643"/>
                    </a:cubicBezTo>
                    <a:lnTo>
                      <a:pt x="24206" y="631"/>
                    </a:lnTo>
                    <a:lnTo>
                      <a:pt x="24194" y="631"/>
                    </a:lnTo>
                    <a:lnTo>
                      <a:pt x="24170" y="619"/>
                    </a:lnTo>
                    <a:lnTo>
                      <a:pt x="24134" y="608"/>
                    </a:lnTo>
                    <a:lnTo>
                      <a:pt x="24086" y="596"/>
                    </a:lnTo>
                    <a:lnTo>
                      <a:pt x="24027" y="596"/>
                    </a:lnTo>
                    <a:lnTo>
                      <a:pt x="24110" y="155"/>
                    </a:lnTo>
                    <a:cubicBezTo>
                      <a:pt x="23967" y="60"/>
                      <a:pt x="23789" y="12"/>
                      <a:pt x="236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60;p28">
                <a:extLst>
                  <a:ext uri="{FF2B5EF4-FFF2-40B4-BE49-F238E27FC236}">
                    <a16:creationId xmlns:a16="http://schemas.microsoft.com/office/drawing/2014/main" id="{4CC293ED-D97E-1D49-BD27-3B07ED7E3A66}"/>
                  </a:ext>
                </a:extLst>
              </p:cNvPr>
              <p:cNvSpPr/>
              <p:nvPr/>
            </p:nvSpPr>
            <p:spPr>
              <a:xfrm>
                <a:off x="6396338" y="2783800"/>
                <a:ext cx="621525" cy="490875"/>
              </a:xfrm>
              <a:custGeom>
                <a:avLst/>
                <a:gdLst/>
                <a:ahLst/>
                <a:cxnLst/>
                <a:rect l="l" t="t" r="r" b="b"/>
                <a:pathLst>
                  <a:path w="24861" h="19635" extrusionOk="0">
                    <a:moveTo>
                      <a:pt x="14526" y="1"/>
                    </a:moveTo>
                    <a:cubicBezTo>
                      <a:pt x="14145" y="1"/>
                      <a:pt x="13811" y="215"/>
                      <a:pt x="13669" y="572"/>
                    </a:cubicBezTo>
                    <a:lnTo>
                      <a:pt x="13145" y="1846"/>
                    </a:lnTo>
                    <a:lnTo>
                      <a:pt x="12526" y="3346"/>
                    </a:lnTo>
                    <a:cubicBezTo>
                      <a:pt x="12383" y="3692"/>
                      <a:pt x="12037" y="3918"/>
                      <a:pt x="11668" y="3918"/>
                    </a:cubicBezTo>
                    <a:lnTo>
                      <a:pt x="5977" y="3870"/>
                    </a:lnTo>
                    <a:lnTo>
                      <a:pt x="3977" y="3858"/>
                    </a:lnTo>
                    <a:lnTo>
                      <a:pt x="3251" y="3858"/>
                    </a:lnTo>
                    <a:lnTo>
                      <a:pt x="1572" y="3835"/>
                    </a:lnTo>
                    <a:lnTo>
                      <a:pt x="977" y="3835"/>
                    </a:lnTo>
                    <a:cubicBezTo>
                      <a:pt x="429" y="3835"/>
                      <a:pt x="0" y="4287"/>
                      <a:pt x="48" y="4835"/>
                    </a:cubicBezTo>
                    <a:lnTo>
                      <a:pt x="560" y="11871"/>
                    </a:lnTo>
                    <a:lnTo>
                      <a:pt x="596" y="12300"/>
                    </a:lnTo>
                    <a:lnTo>
                      <a:pt x="1060" y="18777"/>
                    </a:lnTo>
                    <a:lnTo>
                      <a:pt x="1060" y="18813"/>
                    </a:lnTo>
                    <a:cubicBezTo>
                      <a:pt x="1119" y="19277"/>
                      <a:pt x="1512" y="19634"/>
                      <a:pt x="1977" y="19634"/>
                    </a:cubicBezTo>
                    <a:lnTo>
                      <a:pt x="22729" y="19634"/>
                    </a:lnTo>
                    <a:cubicBezTo>
                      <a:pt x="23217" y="19634"/>
                      <a:pt x="23622" y="19265"/>
                      <a:pt x="23658" y="18777"/>
                    </a:cubicBezTo>
                    <a:lnTo>
                      <a:pt x="24849" y="989"/>
                    </a:lnTo>
                    <a:cubicBezTo>
                      <a:pt x="24860" y="870"/>
                      <a:pt x="24849" y="763"/>
                      <a:pt x="24813" y="644"/>
                    </a:cubicBezTo>
                    <a:cubicBezTo>
                      <a:pt x="24813" y="632"/>
                      <a:pt x="24801" y="620"/>
                      <a:pt x="24801" y="608"/>
                    </a:cubicBezTo>
                    <a:lnTo>
                      <a:pt x="24789" y="572"/>
                    </a:lnTo>
                    <a:cubicBezTo>
                      <a:pt x="24789" y="560"/>
                      <a:pt x="24777" y="548"/>
                      <a:pt x="24777" y="536"/>
                    </a:cubicBezTo>
                    <a:lnTo>
                      <a:pt x="24765" y="513"/>
                    </a:lnTo>
                    <a:lnTo>
                      <a:pt x="24753" y="477"/>
                    </a:lnTo>
                    <a:lnTo>
                      <a:pt x="24730" y="441"/>
                    </a:lnTo>
                    <a:cubicBezTo>
                      <a:pt x="24730" y="429"/>
                      <a:pt x="24718" y="406"/>
                      <a:pt x="24706" y="394"/>
                    </a:cubicBezTo>
                    <a:lnTo>
                      <a:pt x="24682" y="358"/>
                    </a:lnTo>
                    <a:lnTo>
                      <a:pt x="24658" y="334"/>
                    </a:lnTo>
                    <a:cubicBezTo>
                      <a:pt x="24646" y="310"/>
                      <a:pt x="24634" y="298"/>
                      <a:pt x="24622" y="286"/>
                    </a:cubicBezTo>
                    <a:lnTo>
                      <a:pt x="24587" y="251"/>
                    </a:lnTo>
                    <a:lnTo>
                      <a:pt x="24563" y="215"/>
                    </a:lnTo>
                    <a:lnTo>
                      <a:pt x="24527" y="191"/>
                    </a:lnTo>
                    <a:lnTo>
                      <a:pt x="24503" y="179"/>
                    </a:lnTo>
                    <a:lnTo>
                      <a:pt x="24479" y="156"/>
                    </a:lnTo>
                    <a:cubicBezTo>
                      <a:pt x="24456" y="132"/>
                      <a:pt x="24432" y="120"/>
                      <a:pt x="24408" y="108"/>
                    </a:cubicBezTo>
                    <a:lnTo>
                      <a:pt x="24372" y="84"/>
                    </a:lnTo>
                    <a:lnTo>
                      <a:pt x="24360" y="72"/>
                    </a:lnTo>
                    <a:cubicBezTo>
                      <a:pt x="24325" y="60"/>
                      <a:pt x="24289" y="48"/>
                      <a:pt x="24253" y="36"/>
                    </a:cubicBezTo>
                    <a:lnTo>
                      <a:pt x="24229" y="25"/>
                    </a:lnTo>
                    <a:lnTo>
                      <a:pt x="24218" y="25"/>
                    </a:lnTo>
                    <a:lnTo>
                      <a:pt x="24194" y="13"/>
                    </a:lnTo>
                    <a:lnTo>
                      <a:pt x="24158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61;p28">
                <a:extLst>
                  <a:ext uri="{FF2B5EF4-FFF2-40B4-BE49-F238E27FC236}">
                    <a16:creationId xmlns:a16="http://schemas.microsoft.com/office/drawing/2014/main" id="{66F9FE62-0CA1-1E27-47FA-912CA9B212C0}"/>
                  </a:ext>
                </a:extLst>
              </p:cNvPr>
              <p:cNvSpPr/>
              <p:nvPr/>
            </p:nvSpPr>
            <p:spPr>
              <a:xfrm>
                <a:off x="6424013" y="3259450"/>
                <a:ext cx="5626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22504" h="620" extrusionOk="0">
                    <a:moveTo>
                      <a:pt x="1" y="1"/>
                    </a:moveTo>
                    <a:cubicBezTo>
                      <a:pt x="131" y="370"/>
                      <a:pt x="489" y="620"/>
                      <a:pt x="870" y="620"/>
                    </a:cubicBezTo>
                    <a:lnTo>
                      <a:pt x="21634" y="620"/>
                    </a:lnTo>
                    <a:cubicBezTo>
                      <a:pt x="22015" y="620"/>
                      <a:pt x="22372" y="370"/>
                      <a:pt x="225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62;p28">
                <a:extLst>
                  <a:ext uri="{FF2B5EF4-FFF2-40B4-BE49-F238E27FC236}">
                    <a16:creationId xmlns:a16="http://schemas.microsoft.com/office/drawing/2014/main" id="{EE869800-C515-3F2C-A552-91E4CB500E58}"/>
                  </a:ext>
                </a:extLst>
              </p:cNvPr>
              <p:cNvSpPr/>
              <p:nvPr/>
            </p:nvSpPr>
            <p:spPr>
              <a:xfrm>
                <a:off x="6734463" y="2866850"/>
                <a:ext cx="476575" cy="455150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18206" extrusionOk="0">
                    <a:moveTo>
                      <a:pt x="9216" y="1"/>
                    </a:moveTo>
                    <a:cubicBezTo>
                      <a:pt x="7302" y="1696"/>
                      <a:pt x="4855" y="2618"/>
                      <a:pt x="2318" y="2618"/>
                    </a:cubicBezTo>
                    <a:cubicBezTo>
                      <a:pt x="2094" y="2618"/>
                      <a:pt x="1869" y="2611"/>
                      <a:pt x="1644" y="2596"/>
                    </a:cubicBezTo>
                    <a:lnTo>
                      <a:pt x="1644" y="2596"/>
                    </a:lnTo>
                    <a:cubicBezTo>
                      <a:pt x="1" y="16372"/>
                      <a:pt x="9157" y="18205"/>
                      <a:pt x="9157" y="18205"/>
                    </a:cubicBezTo>
                    <a:cubicBezTo>
                      <a:pt x="19063" y="15824"/>
                      <a:pt x="16622" y="2644"/>
                      <a:pt x="16622" y="2644"/>
                    </a:cubicBezTo>
                    <a:lnTo>
                      <a:pt x="16622" y="2644"/>
                    </a:lnTo>
                    <a:cubicBezTo>
                      <a:pt x="16335" y="2687"/>
                      <a:pt x="16047" y="2707"/>
                      <a:pt x="15760" y="2707"/>
                    </a:cubicBezTo>
                    <a:cubicBezTo>
                      <a:pt x="12417" y="2707"/>
                      <a:pt x="9216" y="1"/>
                      <a:pt x="9216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63;p28">
                <a:extLst>
                  <a:ext uri="{FF2B5EF4-FFF2-40B4-BE49-F238E27FC236}">
                    <a16:creationId xmlns:a16="http://schemas.microsoft.com/office/drawing/2014/main" id="{EFEF5138-5015-FC55-CB1C-85B1577DED8A}"/>
                  </a:ext>
                </a:extLst>
              </p:cNvPr>
              <p:cNvSpPr/>
              <p:nvPr/>
            </p:nvSpPr>
            <p:spPr>
              <a:xfrm>
                <a:off x="6781788" y="2920425"/>
                <a:ext cx="382225" cy="365250"/>
              </a:xfrm>
              <a:custGeom>
                <a:avLst/>
                <a:gdLst/>
                <a:ahLst/>
                <a:cxnLst/>
                <a:rect l="l" t="t" r="r" b="b"/>
                <a:pathLst>
                  <a:path w="15289" h="14610" extrusionOk="0">
                    <a:moveTo>
                      <a:pt x="7383" y="1"/>
                    </a:moveTo>
                    <a:cubicBezTo>
                      <a:pt x="5870" y="1350"/>
                      <a:pt x="3911" y="2092"/>
                      <a:pt x="1895" y="2092"/>
                    </a:cubicBezTo>
                    <a:cubicBezTo>
                      <a:pt x="1704" y="2092"/>
                      <a:pt x="1513" y="2086"/>
                      <a:pt x="1322" y="2072"/>
                    </a:cubicBezTo>
                    <a:lnTo>
                      <a:pt x="1322" y="2072"/>
                    </a:lnTo>
                    <a:cubicBezTo>
                      <a:pt x="1" y="13133"/>
                      <a:pt x="7347" y="14610"/>
                      <a:pt x="7347" y="14610"/>
                    </a:cubicBezTo>
                    <a:cubicBezTo>
                      <a:pt x="15288" y="12681"/>
                      <a:pt x="13336" y="2120"/>
                      <a:pt x="13336" y="2120"/>
                    </a:cubicBezTo>
                    <a:lnTo>
                      <a:pt x="13336" y="2120"/>
                    </a:lnTo>
                    <a:cubicBezTo>
                      <a:pt x="13105" y="2155"/>
                      <a:pt x="12873" y="2171"/>
                      <a:pt x="12642" y="2171"/>
                    </a:cubicBezTo>
                    <a:cubicBezTo>
                      <a:pt x="9957" y="2171"/>
                      <a:pt x="7383" y="1"/>
                      <a:pt x="7383" y="1"/>
                    </a:cubicBezTo>
                    <a:close/>
                  </a:path>
                </a:pathLst>
              </a:custGeom>
              <a:solidFill>
                <a:srgbClr val="D0ED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64;p28">
                <a:extLst>
                  <a:ext uri="{FF2B5EF4-FFF2-40B4-BE49-F238E27FC236}">
                    <a16:creationId xmlns:a16="http://schemas.microsoft.com/office/drawing/2014/main" id="{F1A0CE7D-EE9B-1868-8DB9-D94AFAD80FB9}"/>
                  </a:ext>
                </a:extLst>
              </p:cNvPr>
              <p:cNvSpPr/>
              <p:nvPr/>
            </p:nvSpPr>
            <p:spPr>
              <a:xfrm>
                <a:off x="6885388" y="2979075"/>
                <a:ext cx="172350" cy="249750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9990" extrusionOk="0">
                    <a:moveTo>
                      <a:pt x="3453" y="488"/>
                    </a:moveTo>
                    <a:cubicBezTo>
                      <a:pt x="4417" y="488"/>
                      <a:pt x="5203" y="1274"/>
                      <a:pt x="5203" y="2239"/>
                    </a:cubicBezTo>
                    <a:lnTo>
                      <a:pt x="5203" y="3298"/>
                    </a:lnTo>
                    <a:cubicBezTo>
                      <a:pt x="4798" y="3060"/>
                      <a:pt x="4358" y="2905"/>
                      <a:pt x="3894" y="2846"/>
                    </a:cubicBezTo>
                    <a:cubicBezTo>
                      <a:pt x="3751" y="2834"/>
                      <a:pt x="3596" y="2822"/>
                      <a:pt x="3453" y="2822"/>
                    </a:cubicBezTo>
                    <a:cubicBezTo>
                      <a:pt x="2834" y="2822"/>
                      <a:pt x="2227" y="2977"/>
                      <a:pt x="1703" y="3298"/>
                    </a:cubicBezTo>
                    <a:lnTo>
                      <a:pt x="1703" y="3036"/>
                    </a:lnTo>
                    <a:lnTo>
                      <a:pt x="1703" y="2239"/>
                    </a:lnTo>
                    <a:cubicBezTo>
                      <a:pt x="1703" y="1274"/>
                      <a:pt x="2489" y="488"/>
                      <a:pt x="3453" y="488"/>
                    </a:cubicBezTo>
                    <a:close/>
                    <a:moveTo>
                      <a:pt x="3453" y="0"/>
                    </a:moveTo>
                    <a:cubicBezTo>
                      <a:pt x="2215" y="0"/>
                      <a:pt x="1215" y="1000"/>
                      <a:pt x="1215" y="2239"/>
                    </a:cubicBezTo>
                    <a:lnTo>
                      <a:pt x="1215" y="3644"/>
                    </a:lnTo>
                    <a:cubicBezTo>
                      <a:pt x="441" y="4298"/>
                      <a:pt x="0" y="5251"/>
                      <a:pt x="0" y="6263"/>
                    </a:cubicBezTo>
                    <a:lnTo>
                      <a:pt x="0" y="6406"/>
                    </a:lnTo>
                    <a:lnTo>
                      <a:pt x="0" y="6537"/>
                    </a:lnTo>
                    <a:cubicBezTo>
                      <a:pt x="0" y="8442"/>
                      <a:pt x="1548" y="9990"/>
                      <a:pt x="3453" y="9990"/>
                    </a:cubicBezTo>
                    <a:cubicBezTo>
                      <a:pt x="5358" y="9990"/>
                      <a:pt x="6894" y="8442"/>
                      <a:pt x="6894" y="6537"/>
                    </a:cubicBezTo>
                    <a:lnTo>
                      <a:pt x="6894" y="6406"/>
                    </a:lnTo>
                    <a:cubicBezTo>
                      <a:pt x="6894" y="6358"/>
                      <a:pt x="6894" y="6311"/>
                      <a:pt x="6894" y="6263"/>
                    </a:cubicBezTo>
                    <a:cubicBezTo>
                      <a:pt x="6894" y="5251"/>
                      <a:pt x="6453" y="4298"/>
                      <a:pt x="5679" y="3644"/>
                    </a:cubicBezTo>
                    <a:lnTo>
                      <a:pt x="5679" y="2239"/>
                    </a:lnTo>
                    <a:cubicBezTo>
                      <a:pt x="5679" y="1000"/>
                      <a:pt x="4679" y="0"/>
                      <a:pt x="34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65;p28">
                <a:extLst>
                  <a:ext uri="{FF2B5EF4-FFF2-40B4-BE49-F238E27FC236}">
                    <a16:creationId xmlns:a16="http://schemas.microsoft.com/office/drawing/2014/main" id="{A6ACBCA9-93E9-D478-7697-54E571C0E20C}"/>
                  </a:ext>
                </a:extLst>
              </p:cNvPr>
              <p:cNvSpPr/>
              <p:nvPr/>
            </p:nvSpPr>
            <p:spPr>
              <a:xfrm>
                <a:off x="6852913" y="3051525"/>
                <a:ext cx="2003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6893" extrusionOk="0">
                    <a:moveTo>
                      <a:pt x="4542" y="1"/>
                    </a:moveTo>
                    <a:cubicBezTo>
                      <a:pt x="1669" y="1"/>
                      <a:pt x="0" y="3462"/>
                      <a:pt x="1978" y="5722"/>
                    </a:cubicBezTo>
                    <a:cubicBezTo>
                      <a:pt x="2651" y="6480"/>
                      <a:pt x="3604" y="6892"/>
                      <a:pt x="4580" y="6892"/>
                    </a:cubicBezTo>
                    <a:cubicBezTo>
                      <a:pt x="4985" y="6892"/>
                      <a:pt x="5394" y="6821"/>
                      <a:pt x="5788" y="6675"/>
                    </a:cubicBezTo>
                    <a:cubicBezTo>
                      <a:pt x="7121" y="6175"/>
                      <a:pt x="8014" y="4889"/>
                      <a:pt x="8014" y="3460"/>
                    </a:cubicBezTo>
                    <a:cubicBezTo>
                      <a:pt x="8014" y="1722"/>
                      <a:pt x="6728" y="257"/>
                      <a:pt x="5014" y="31"/>
                    </a:cubicBezTo>
                    <a:cubicBezTo>
                      <a:pt x="4854" y="11"/>
                      <a:pt x="4696" y="1"/>
                      <a:pt x="4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6;p28">
                <a:extLst>
                  <a:ext uri="{FF2B5EF4-FFF2-40B4-BE49-F238E27FC236}">
                    <a16:creationId xmlns:a16="http://schemas.microsoft.com/office/drawing/2014/main" id="{86342559-7F4C-FECF-5FD2-AFAFA7033BD6}"/>
                  </a:ext>
                </a:extLst>
              </p:cNvPr>
              <p:cNvSpPr/>
              <p:nvPr/>
            </p:nvSpPr>
            <p:spPr>
              <a:xfrm>
                <a:off x="6911288" y="2974300"/>
                <a:ext cx="111925" cy="16522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6609" extrusionOk="0">
                    <a:moveTo>
                      <a:pt x="2238" y="489"/>
                    </a:moveTo>
                    <a:cubicBezTo>
                      <a:pt x="3203" y="489"/>
                      <a:pt x="3989" y="1275"/>
                      <a:pt x="3989" y="2239"/>
                    </a:cubicBezTo>
                    <a:lnTo>
                      <a:pt x="3989" y="4370"/>
                    </a:lnTo>
                    <a:cubicBezTo>
                      <a:pt x="3989" y="4835"/>
                      <a:pt x="3798" y="5275"/>
                      <a:pt x="3477" y="5609"/>
                    </a:cubicBezTo>
                    <a:cubicBezTo>
                      <a:pt x="3405" y="5680"/>
                      <a:pt x="3322" y="5740"/>
                      <a:pt x="3239" y="5811"/>
                    </a:cubicBezTo>
                    <a:cubicBezTo>
                      <a:pt x="2926" y="6025"/>
                      <a:pt x="2584" y="6121"/>
                      <a:pt x="2250" y="6121"/>
                    </a:cubicBezTo>
                    <a:cubicBezTo>
                      <a:pt x="1337" y="6121"/>
                      <a:pt x="488" y="5399"/>
                      <a:pt x="488" y="4370"/>
                    </a:cubicBezTo>
                    <a:lnTo>
                      <a:pt x="488" y="2239"/>
                    </a:lnTo>
                    <a:cubicBezTo>
                      <a:pt x="488" y="1275"/>
                      <a:pt x="1274" y="489"/>
                      <a:pt x="2238" y="489"/>
                    </a:cubicBezTo>
                    <a:close/>
                    <a:moveTo>
                      <a:pt x="2238" y="1"/>
                    </a:moveTo>
                    <a:cubicBezTo>
                      <a:pt x="1000" y="1"/>
                      <a:pt x="0" y="1001"/>
                      <a:pt x="0" y="2239"/>
                    </a:cubicBezTo>
                    <a:lnTo>
                      <a:pt x="0" y="4370"/>
                    </a:lnTo>
                    <a:cubicBezTo>
                      <a:pt x="0" y="5597"/>
                      <a:pt x="1000" y="6609"/>
                      <a:pt x="2238" y="6609"/>
                    </a:cubicBezTo>
                    <a:cubicBezTo>
                      <a:pt x="3477" y="6609"/>
                      <a:pt x="4477" y="5597"/>
                      <a:pt x="4477" y="4370"/>
                    </a:cubicBezTo>
                    <a:lnTo>
                      <a:pt x="4477" y="2239"/>
                    </a:lnTo>
                    <a:cubicBezTo>
                      <a:pt x="4477" y="1001"/>
                      <a:pt x="3477" y="1"/>
                      <a:pt x="2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67;p28">
                <a:extLst>
                  <a:ext uri="{FF2B5EF4-FFF2-40B4-BE49-F238E27FC236}">
                    <a16:creationId xmlns:a16="http://schemas.microsoft.com/office/drawing/2014/main" id="{48CB7BBC-4D26-DBE4-E95A-EA3723F38118}"/>
                  </a:ext>
                </a:extLst>
              </p:cNvPr>
              <p:cNvSpPr/>
              <p:nvPr/>
            </p:nvSpPr>
            <p:spPr>
              <a:xfrm>
                <a:off x="6911288" y="3050200"/>
                <a:ext cx="3960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014" extrusionOk="0">
                    <a:moveTo>
                      <a:pt x="488" y="1"/>
                    </a:moveTo>
                    <a:cubicBezTo>
                      <a:pt x="322" y="84"/>
                      <a:pt x="155" y="144"/>
                      <a:pt x="0" y="227"/>
                    </a:cubicBezTo>
                    <a:lnTo>
                      <a:pt x="0" y="1334"/>
                    </a:lnTo>
                    <a:cubicBezTo>
                      <a:pt x="0" y="1977"/>
                      <a:pt x="274" y="2596"/>
                      <a:pt x="762" y="3013"/>
                    </a:cubicBezTo>
                    <a:lnTo>
                      <a:pt x="1012" y="3001"/>
                    </a:lnTo>
                    <a:cubicBezTo>
                      <a:pt x="1203" y="2989"/>
                      <a:pt x="1393" y="2977"/>
                      <a:pt x="1584" y="2954"/>
                    </a:cubicBezTo>
                    <a:cubicBezTo>
                      <a:pt x="917" y="2692"/>
                      <a:pt x="488" y="2049"/>
                      <a:pt x="488" y="1346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8;p28">
                <a:extLst>
                  <a:ext uri="{FF2B5EF4-FFF2-40B4-BE49-F238E27FC236}">
                    <a16:creationId xmlns:a16="http://schemas.microsoft.com/office/drawing/2014/main" id="{A9DD3206-FEA3-4EEF-B536-923A699BD0CF}"/>
                  </a:ext>
                </a:extLst>
              </p:cNvPr>
              <p:cNvSpPr/>
              <p:nvPr/>
            </p:nvSpPr>
            <p:spPr>
              <a:xfrm>
                <a:off x="6991938" y="3044850"/>
                <a:ext cx="3127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989" extrusionOk="0">
                    <a:moveTo>
                      <a:pt x="763" y="0"/>
                    </a:moveTo>
                    <a:lnTo>
                      <a:pt x="763" y="1548"/>
                    </a:lnTo>
                    <a:cubicBezTo>
                      <a:pt x="763" y="2013"/>
                      <a:pt x="584" y="2453"/>
                      <a:pt x="251" y="2787"/>
                    </a:cubicBezTo>
                    <a:cubicBezTo>
                      <a:pt x="179" y="2858"/>
                      <a:pt x="96" y="2929"/>
                      <a:pt x="1" y="2989"/>
                    </a:cubicBezTo>
                    <a:cubicBezTo>
                      <a:pt x="263" y="2953"/>
                      <a:pt x="513" y="2918"/>
                      <a:pt x="775" y="2870"/>
                    </a:cubicBezTo>
                    <a:lnTo>
                      <a:pt x="822" y="2870"/>
                    </a:lnTo>
                    <a:cubicBezTo>
                      <a:pt x="1096" y="2477"/>
                      <a:pt x="1251" y="2025"/>
                      <a:pt x="1251" y="1548"/>
                    </a:cubicBezTo>
                    <a:lnTo>
                      <a:pt x="1251" y="227"/>
                    </a:lnTo>
                    <a:cubicBezTo>
                      <a:pt x="1084" y="143"/>
                      <a:pt x="929" y="72"/>
                      <a:pt x="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69;p28">
                <a:extLst>
                  <a:ext uri="{FF2B5EF4-FFF2-40B4-BE49-F238E27FC236}">
                    <a16:creationId xmlns:a16="http://schemas.microsoft.com/office/drawing/2014/main" id="{13A6B52A-CF72-68F3-A274-7048E2C65EE5}"/>
                  </a:ext>
                </a:extLst>
              </p:cNvPr>
              <p:cNvSpPr/>
              <p:nvPr/>
            </p:nvSpPr>
            <p:spPr>
              <a:xfrm>
                <a:off x="6852038" y="3044850"/>
                <a:ext cx="201250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902" extrusionOk="0">
                    <a:moveTo>
                      <a:pt x="4608" y="0"/>
                    </a:moveTo>
                    <a:cubicBezTo>
                      <a:pt x="1537" y="0"/>
                      <a:pt x="1" y="3715"/>
                      <a:pt x="2168" y="5882"/>
                    </a:cubicBezTo>
                    <a:cubicBezTo>
                      <a:pt x="2868" y="6587"/>
                      <a:pt x="3731" y="6902"/>
                      <a:pt x="4578" y="6902"/>
                    </a:cubicBezTo>
                    <a:cubicBezTo>
                      <a:pt x="6349" y="6902"/>
                      <a:pt x="8049" y="5524"/>
                      <a:pt x="8049" y="3453"/>
                    </a:cubicBezTo>
                    <a:cubicBezTo>
                      <a:pt x="8049" y="1715"/>
                      <a:pt x="6763" y="251"/>
                      <a:pt x="5049" y="24"/>
                    </a:cubicBezTo>
                    <a:cubicBezTo>
                      <a:pt x="4906" y="12"/>
                      <a:pt x="4751" y="0"/>
                      <a:pt x="4608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70;p28">
                <a:extLst>
                  <a:ext uri="{FF2B5EF4-FFF2-40B4-BE49-F238E27FC236}">
                    <a16:creationId xmlns:a16="http://schemas.microsoft.com/office/drawing/2014/main" id="{CED1DCF1-B988-0976-C31F-50E047F7C7F0}"/>
                  </a:ext>
                </a:extLst>
              </p:cNvPr>
              <p:cNvSpPr/>
              <p:nvPr/>
            </p:nvSpPr>
            <p:spPr>
              <a:xfrm>
                <a:off x="6941038" y="3094225"/>
                <a:ext cx="482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3146" extrusionOk="0">
                    <a:moveTo>
                      <a:pt x="1043" y="0"/>
                    </a:moveTo>
                    <a:cubicBezTo>
                      <a:pt x="903" y="0"/>
                      <a:pt x="758" y="34"/>
                      <a:pt x="620" y="109"/>
                    </a:cubicBezTo>
                    <a:cubicBezTo>
                      <a:pt x="36" y="431"/>
                      <a:pt x="1" y="1276"/>
                      <a:pt x="572" y="1633"/>
                    </a:cubicBezTo>
                    <a:lnTo>
                      <a:pt x="489" y="3145"/>
                    </a:lnTo>
                    <a:lnTo>
                      <a:pt x="1608" y="3145"/>
                    </a:lnTo>
                    <a:lnTo>
                      <a:pt x="1525" y="1633"/>
                    </a:lnTo>
                    <a:cubicBezTo>
                      <a:pt x="1775" y="1478"/>
                      <a:pt x="1929" y="1193"/>
                      <a:pt x="1929" y="895"/>
                    </a:cubicBezTo>
                    <a:cubicBezTo>
                      <a:pt x="1929" y="374"/>
                      <a:pt x="1508" y="0"/>
                      <a:pt x="10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71;p28">
                <a:extLst>
                  <a:ext uri="{FF2B5EF4-FFF2-40B4-BE49-F238E27FC236}">
                    <a16:creationId xmlns:a16="http://schemas.microsoft.com/office/drawing/2014/main" id="{F23894DD-2B49-4102-7E8A-88ABB4482E06}"/>
                  </a:ext>
                </a:extLst>
              </p:cNvPr>
              <p:cNvSpPr/>
              <p:nvPr/>
            </p:nvSpPr>
            <p:spPr>
              <a:xfrm>
                <a:off x="6936363" y="3094550"/>
                <a:ext cx="32100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145" extrusionOk="0">
                    <a:moveTo>
                      <a:pt x="1210" y="1"/>
                    </a:moveTo>
                    <a:cubicBezTo>
                      <a:pt x="327" y="1"/>
                      <a:pt x="1" y="1158"/>
                      <a:pt x="747" y="1632"/>
                    </a:cubicBezTo>
                    <a:lnTo>
                      <a:pt x="664" y="3144"/>
                    </a:lnTo>
                    <a:lnTo>
                      <a:pt x="771" y="3144"/>
                    </a:lnTo>
                    <a:lnTo>
                      <a:pt x="866" y="1632"/>
                    </a:lnTo>
                    <a:cubicBezTo>
                      <a:pt x="604" y="1465"/>
                      <a:pt x="450" y="1180"/>
                      <a:pt x="450" y="882"/>
                    </a:cubicBezTo>
                    <a:cubicBezTo>
                      <a:pt x="450" y="418"/>
                      <a:pt x="819" y="25"/>
                      <a:pt x="1283" y="1"/>
                    </a:cubicBezTo>
                    <a:lnTo>
                      <a:pt x="1224" y="1"/>
                    </a:lnTo>
                    <a:cubicBezTo>
                      <a:pt x="1219" y="1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72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438414-C03E-9A02-75B9-73EF70D27CAD}"/>
              </a:ext>
            </a:extLst>
          </p:cNvPr>
          <p:cNvSpPr txBox="1"/>
          <p:nvPr/>
        </p:nvSpPr>
        <p:spPr>
          <a:xfrm>
            <a:off x="570522" y="1048817"/>
            <a:ext cx="78935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>
                <a:solidFill>
                  <a:srgbClr val="0D0D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Dva načina</a:t>
            </a:r>
            <a:r>
              <a:rPr lang="en-US">
                <a:solidFill>
                  <a:srgbClr val="0D0D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PasswordAuthenticator i AllowAllAuthenticator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Kada se koristi PasswordAuthenticator, Cassandra proverava korisnike na osnovu njihovih korisničkih imena i heširanih lozinki.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kern="10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 korisničke informacije se čuvaju u tabeli system_auth.credentials.</a:t>
            </a:r>
          </a:p>
          <a:p>
            <a:r>
              <a:rPr lang="en-US">
                <a:solidFill>
                  <a:srgbClr val="0D0D0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>
                <a:solidFill>
                  <a:srgbClr val="0D0D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Pristup </a:t>
            </a:r>
            <a:r>
              <a:rPr lang="en-US" sz="2000"/>
              <a:t>system_auth keyspace</a:t>
            </a:r>
            <a:r>
              <a:rPr lang="sr-Latn-RS" sz="2000"/>
              <a:t>-u sa omogućenom autentifikacijom</a:t>
            </a:r>
            <a:endParaRPr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6FA93-597F-9392-A7B2-7065E27EF06F}"/>
              </a:ext>
            </a:extLst>
          </p:cNvPr>
          <p:cNvSpPr txBox="1"/>
          <p:nvPr/>
        </p:nvSpPr>
        <p:spPr>
          <a:xfrm>
            <a:off x="570522" y="2398770"/>
            <a:ext cx="6612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Omogu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ćavanje autentifikacije u cassandra.yaml fajlu</a:t>
            </a:r>
            <a:endParaRPr lang="en-US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10203-D9C5-93F9-B069-1FF1B7A79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9" y="2768175"/>
            <a:ext cx="7135568" cy="1819722"/>
          </a:xfrm>
          <a:prstGeom prst="rect">
            <a:avLst/>
          </a:prstGeom>
        </p:spPr>
      </p:pic>
      <p:grpSp>
        <p:nvGrpSpPr>
          <p:cNvPr id="6" name="Google Shape;3170;p36">
            <a:extLst>
              <a:ext uri="{FF2B5EF4-FFF2-40B4-BE49-F238E27FC236}">
                <a16:creationId xmlns:a16="http://schemas.microsoft.com/office/drawing/2014/main" id="{774AADBC-1560-E3F3-8B5F-6BBC182B22A7}"/>
              </a:ext>
            </a:extLst>
          </p:cNvPr>
          <p:cNvGrpSpPr/>
          <p:nvPr/>
        </p:nvGrpSpPr>
        <p:grpSpPr>
          <a:xfrm>
            <a:off x="7775586" y="4236693"/>
            <a:ext cx="1213373" cy="825663"/>
            <a:chOff x="671982" y="1726869"/>
            <a:chExt cx="1213373" cy="825663"/>
          </a:xfrm>
        </p:grpSpPr>
        <p:sp>
          <p:nvSpPr>
            <p:cNvPr id="17" name="Google Shape;3171;p36">
              <a:extLst>
                <a:ext uri="{FF2B5EF4-FFF2-40B4-BE49-F238E27FC236}">
                  <a16:creationId xmlns:a16="http://schemas.microsoft.com/office/drawing/2014/main" id="{D84C1C6C-AE37-0411-9257-6CC0AA0C941F}"/>
                </a:ext>
              </a:extLst>
            </p:cNvPr>
            <p:cNvSpPr/>
            <p:nvPr/>
          </p:nvSpPr>
          <p:spPr>
            <a:xfrm>
              <a:off x="1065447" y="1726869"/>
              <a:ext cx="746752" cy="645893"/>
            </a:xfrm>
            <a:custGeom>
              <a:avLst/>
              <a:gdLst/>
              <a:ahLst/>
              <a:cxnLst/>
              <a:rect l="l" t="t" r="r" b="b"/>
              <a:pathLst>
                <a:path w="29897" h="25859" extrusionOk="0">
                  <a:moveTo>
                    <a:pt x="11596" y="1"/>
                  </a:moveTo>
                  <a:cubicBezTo>
                    <a:pt x="10453" y="1"/>
                    <a:pt x="9346" y="217"/>
                    <a:pt x="8299" y="793"/>
                  </a:cubicBezTo>
                  <a:cubicBezTo>
                    <a:pt x="6918" y="1555"/>
                    <a:pt x="5751" y="2591"/>
                    <a:pt x="4775" y="3829"/>
                  </a:cubicBezTo>
                  <a:cubicBezTo>
                    <a:pt x="3715" y="5151"/>
                    <a:pt x="3775" y="6591"/>
                    <a:pt x="4298" y="8103"/>
                  </a:cubicBezTo>
                  <a:cubicBezTo>
                    <a:pt x="4346" y="8222"/>
                    <a:pt x="4418" y="8341"/>
                    <a:pt x="4489" y="8437"/>
                  </a:cubicBezTo>
                  <a:cubicBezTo>
                    <a:pt x="4695" y="8720"/>
                    <a:pt x="4985" y="8877"/>
                    <a:pt x="5274" y="8877"/>
                  </a:cubicBezTo>
                  <a:cubicBezTo>
                    <a:pt x="5470" y="8877"/>
                    <a:pt x="5666" y="8805"/>
                    <a:pt x="5834" y="8651"/>
                  </a:cubicBezTo>
                  <a:cubicBezTo>
                    <a:pt x="5916" y="8575"/>
                    <a:pt x="5981" y="8543"/>
                    <a:pt x="6043" y="8543"/>
                  </a:cubicBezTo>
                  <a:cubicBezTo>
                    <a:pt x="6115" y="8543"/>
                    <a:pt x="6185" y="8587"/>
                    <a:pt x="6275" y="8651"/>
                  </a:cubicBezTo>
                  <a:cubicBezTo>
                    <a:pt x="6541" y="8837"/>
                    <a:pt x="6767" y="8933"/>
                    <a:pt x="6979" y="8933"/>
                  </a:cubicBezTo>
                  <a:cubicBezTo>
                    <a:pt x="7241" y="8933"/>
                    <a:pt x="7481" y="8787"/>
                    <a:pt x="7751" y="8484"/>
                  </a:cubicBezTo>
                  <a:cubicBezTo>
                    <a:pt x="7833" y="8380"/>
                    <a:pt x="7906" y="8341"/>
                    <a:pt x="7993" y="8341"/>
                  </a:cubicBezTo>
                  <a:cubicBezTo>
                    <a:pt x="8044" y="8341"/>
                    <a:pt x="8101" y="8355"/>
                    <a:pt x="8168" y="8377"/>
                  </a:cubicBezTo>
                  <a:cubicBezTo>
                    <a:pt x="8344" y="8432"/>
                    <a:pt x="8502" y="8459"/>
                    <a:pt x="8647" y="8459"/>
                  </a:cubicBezTo>
                  <a:cubicBezTo>
                    <a:pt x="9041" y="8459"/>
                    <a:pt x="9332" y="8253"/>
                    <a:pt x="9585" y="7818"/>
                  </a:cubicBezTo>
                  <a:cubicBezTo>
                    <a:pt x="9661" y="7696"/>
                    <a:pt x="9722" y="7657"/>
                    <a:pt x="9803" y="7657"/>
                  </a:cubicBezTo>
                  <a:cubicBezTo>
                    <a:pt x="9849" y="7657"/>
                    <a:pt x="9901" y="7669"/>
                    <a:pt x="9966" y="7687"/>
                  </a:cubicBezTo>
                  <a:cubicBezTo>
                    <a:pt x="10063" y="7710"/>
                    <a:pt x="10155" y="7722"/>
                    <a:pt x="10242" y="7722"/>
                  </a:cubicBezTo>
                  <a:cubicBezTo>
                    <a:pt x="10636" y="7722"/>
                    <a:pt x="10922" y="7483"/>
                    <a:pt x="11049" y="7044"/>
                  </a:cubicBezTo>
                  <a:cubicBezTo>
                    <a:pt x="11109" y="6829"/>
                    <a:pt x="11133" y="6615"/>
                    <a:pt x="11145" y="6389"/>
                  </a:cubicBezTo>
                  <a:cubicBezTo>
                    <a:pt x="11156" y="6079"/>
                    <a:pt x="11192" y="5758"/>
                    <a:pt x="11204" y="5401"/>
                  </a:cubicBezTo>
                  <a:cubicBezTo>
                    <a:pt x="12026" y="5639"/>
                    <a:pt x="12704" y="5984"/>
                    <a:pt x="13288" y="6532"/>
                  </a:cubicBezTo>
                  <a:cubicBezTo>
                    <a:pt x="13835" y="7091"/>
                    <a:pt x="14228" y="7734"/>
                    <a:pt x="14585" y="8425"/>
                  </a:cubicBezTo>
                  <a:cubicBezTo>
                    <a:pt x="14955" y="9127"/>
                    <a:pt x="15312" y="9842"/>
                    <a:pt x="15740" y="10508"/>
                  </a:cubicBezTo>
                  <a:cubicBezTo>
                    <a:pt x="15919" y="10782"/>
                    <a:pt x="16109" y="11032"/>
                    <a:pt x="16312" y="11294"/>
                  </a:cubicBezTo>
                  <a:cubicBezTo>
                    <a:pt x="16258" y="11316"/>
                    <a:pt x="16208" y="11325"/>
                    <a:pt x="16160" y="11325"/>
                  </a:cubicBezTo>
                  <a:cubicBezTo>
                    <a:pt x="16080" y="11325"/>
                    <a:pt x="16005" y="11300"/>
                    <a:pt x="15931" y="11270"/>
                  </a:cubicBezTo>
                  <a:cubicBezTo>
                    <a:pt x="15676" y="11245"/>
                    <a:pt x="15425" y="11232"/>
                    <a:pt x="15178" y="11232"/>
                  </a:cubicBezTo>
                  <a:cubicBezTo>
                    <a:pt x="13896" y="11232"/>
                    <a:pt x="12708" y="11578"/>
                    <a:pt x="11621" y="12366"/>
                  </a:cubicBezTo>
                  <a:cubicBezTo>
                    <a:pt x="10990" y="12830"/>
                    <a:pt x="10478" y="13378"/>
                    <a:pt x="10061" y="14033"/>
                  </a:cubicBezTo>
                  <a:cubicBezTo>
                    <a:pt x="9976" y="14169"/>
                    <a:pt x="9891" y="14226"/>
                    <a:pt x="9776" y="14226"/>
                  </a:cubicBezTo>
                  <a:cubicBezTo>
                    <a:pt x="9730" y="14226"/>
                    <a:pt x="9679" y="14216"/>
                    <a:pt x="9621" y="14199"/>
                  </a:cubicBezTo>
                  <a:cubicBezTo>
                    <a:pt x="9025" y="14009"/>
                    <a:pt x="8430" y="13902"/>
                    <a:pt x="7811" y="13842"/>
                  </a:cubicBezTo>
                  <a:cubicBezTo>
                    <a:pt x="7550" y="13818"/>
                    <a:pt x="7293" y="13806"/>
                    <a:pt x="7042" y="13806"/>
                  </a:cubicBezTo>
                  <a:cubicBezTo>
                    <a:pt x="4953" y="13806"/>
                    <a:pt x="3203" y="14647"/>
                    <a:pt x="1917" y="16390"/>
                  </a:cubicBezTo>
                  <a:cubicBezTo>
                    <a:pt x="572" y="18176"/>
                    <a:pt x="0" y="20260"/>
                    <a:pt x="155" y="22510"/>
                  </a:cubicBezTo>
                  <a:cubicBezTo>
                    <a:pt x="262" y="23820"/>
                    <a:pt x="869" y="24772"/>
                    <a:pt x="2167" y="25189"/>
                  </a:cubicBezTo>
                  <a:cubicBezTo>
                    <a:pt x="2274" y="25225"/>
                    <a:pt x="2382" y="25272"/>
                    <a:pt x="2501" y="25308"/>
                  </a:cubicBezTo>
                  <a:cubicBezTo>
                    <a:pt x="3536" y="25629"/>
                    <a:pt x="4608" y="25796"/>
                    <a:pt x="5715" y="25844"/>
                  </a:cubicBezTo>
                  <a:cubicBezTo>
                    <a:pt x="5988" y="25854"/>
                    <a:pt x="6259" y="25859"/>
                    <a:pt x="6530" y="25859"/>
                  </a:cubicBezTo>
                  <a:cubicBezTo>
                    <a:pt x="8453" y="25859"/>
                    <a:pt x="10351" y="25606"/>
                    <a:pt x="12240" y="25189"/>
                  </a:cubicBezTo>
                  <a:cubicBezTo>
                    <a:pt x="14288" y="24724"/>
                    <a:pt x="16276" y="24117"/>
                    <a:pt x="18181" y="23200"/>
                  </a:cubicBezTo>
                  <a:cubicBezTo>
                    <a:pt x="21098" y="21819"/>
                    <a:pt x="23634" y="19891"/>
                    <a:pt x="25896" y="17581"/>
                  </a:cubicBezTo>
                  <a:cubicBezTo>
                    <a:pt x="26980" y="16462"/>
                    <a:pt x="27944" y="15223"/>
                    <a:pt x="28730" y="13878"/>
                  </a:cubicBezTo>
                  <a:cubicBezTo>
                    <a:pt x="29111" y="13235"/>
                    <a:pt x="29409" y="12568"/>
                    <a:pt x="29647" y="11866"/>
                  </a:cubicBezTo>
                  <a:cubicBezTo>
                    <a:pt x="29897" y="11151"/>
                    <a:pt x="29802" y="10485"/>
                    <a:pt x="29433" y="9830"/>
                  </a:cubicBezTo>
                  <a:cubicBezTo>
                    <a:pt x="29075" y="9211"/>
                    <a:pt x="28647" y="8675"/>
                    <a:pt x="28159" y="8187"/>
                  </a:cubicBezTo>
                  <a:cubicBezTo>
                    <a:pt x="26194" y="6234"/>
                    <a:pt x="24015" y="4555"/>
                    <a:pt x="21622" y="3162"/>
                  </a:cubicBezTo>
                  <a:cubicBezTo>
                    <a:pt x="20729" y="2638"/>
                    <a:pt x="19836" y="2126"/>
                    <a:pt x="18884" y="1734"/>
                  </a:cubicBezTo>
                  <a:cubicBezTo>
                    <a:pt x="16824" y="876"/>
                    <a:pt x="14716" y="269"/>
                    <a:pt x="12502" y="43"/>
                  </a:cubicBezTo>
                  <a:cubicBezTo>
                    <a:pt x="12198" y="16"/>
                    <a:pt x="11896" y="1"/>
                    <a:pt x="1159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72;p36">
              <a:extLst>
                <a:ext uri="{FF2B5EF4-FFF2-40B4-BE49-F238E27FC236}">
                  <a16:creationId xmlns:a16="http://schemas.microsoft.com/office/drawing/2014/main" id="{EA8A2936-2798-2E23-6044-6E57B216718E}"/>
                </a:ext>
              </a:extLst>
            </p:cNvPr>
            <p:cNvSpPr/>
            <p:nvPr/>
          </p:nvSpPr>
          <p:spPr>
            <a:xfrm>
              <a:off x="1339937" y="1854435"/>
              <a:ext cx="248052" cy="224448"/>
            </a:xfrm>
            <a:custGeom>
              <a:avLst/>
              <a:gdLst/>
              <a:ahLst/>
              <a:cxnLst/>
              <a:rect l="l" t="t" r="r" b="b"/>
              <a:pathLst>
                <a:path w="9931" h="8986" extrusionOk="0">
                  <a:moveTo>
                    <a:pt x="328" y="0"/>
                  </a:moveTo>
                  <a:cubicBezTo>
                    <a:pt x="213" y="0"/>
                    <a:pt x="123" y="53"/>
                    <a:pt x="84" y="163"/>
                  </a:cubicBezTo>
                  <a:cubicBezTo>
                    <a:pt x="1" y="341"/>
                    <a:pt x="84" y="472"/>
                    <a:pt x="239" y="567"/>
                  </a:cubicBezTo>
                  <a:cubicBezTo>
                    <a:pt x="406" y="675"/>
                    <a:pt x="572" y="746"/>
                    <a:pt x="751" y="829"/>
                  </a:cubicBezTo>
                  <a:cubicBezTo>
                    <a:pt x="1703" y="1294"/>
                    <a:pt x="2430" y="1961"/>
                    <a:pt x="2977" y="2853"/>
                  </a:cubicBezTo>
                  <a:cubicBezTo>
                    <a:pt x="3204" y="3234"/>
                    <a:pt x="3418" y="3615"/>
                    <a:pt x="3632" y="4008"/>
                  </a:cubicBezTo>
                  <a:cubicBezTo>
                    <a:pt x="4156" y="4937"/>
                    <a:pt x="4704" y="5830"/>
                    <a:pt x="5442" y="6628"/>
                  </a:cubicBezTo>
                  <a:cubicBezTo>
                    <a:pt x="6478" y="7723"/>
                    <a:pt x="7704" y="8545"/>
                    <a:pt x="9192" y="8914"/>
                  </a:cubicBezTo>
                  <a:cubicBezTo>
                    <a:pt x="9311" y="8949"/>
                    <a:pt x="9442" y="8973"/>
                    <a:pt x="9526" y="8985"/>
                  </a:cubicBezTo>
                  <a:cubicBezTo>
                    <a:pt x="9740" y="8985"/>
                    <a:pt x="9871" y="8961"/>
                    <a:pt x="9907" y="8771"/>
                  </a:cubicBezTo>
                  <a:cubicBezTo>
                    <a:pt x="9931" y="8604"/>
                    <a:pt x="9859" y="8485"/>
                    <a:pt x="9692" y="8426"/>
                  </a:cubicBezTo>
                  <a:cubicBezTo>
                    <a:pt x="9633" y="8414"/>
                    <a:pt x="9561" y="8378"/>
                    <a:pt x="9490" y="8366"/>
                  </a:cubicBezTo>
                  <a:cubicBezTo>
                    <a:pt x="8180" y="8080"/>
                    <a:pt x="7073" y="7414"/>
                    <a:pt x="6132" y="6485"/>
                  </a:cubicBezTo>
                  <a:cubicBezTo>
                    <a:pt x="5323" y="5687"/>
                    <a:pt x="4728" y="4723"/>
                    <a:pt x="4168" y="3723"/>
                  </a:cubicBezTo>
                  <a:cubicBezTo>
                    <a:pt x="3906" y="3258"/>
                    <a:pt x="3656" y="2794"/>
                    <a:pt x="3370" y="2353"/>
                  </a:cubicBezTo>
                  <a:cubicBezTo>
                    <a:pt x="2668" y="1270"/>
                    <a:pt x="1691" y="544"/>
                    <a:pt x="525" y="44"/>
                  </a:cubicBezTo>
                  <a:cubicBezTo>
                    <a:pt x="455" y="15"/>
                    <a:pt x="388" y="0"/>
                    <a:pt x="32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73;p36">
              <a:extLst>
                <a:ext uri="{FF2B5EF4-FFF2-40B4-BE49-F238E27FC236}">
                  <a16:creationId xmlns:a16="http://schemas.microsoft.com/office/drawing/2014/main" id="{7F612EB4-812C-4686-7454-C98355641BC3}"/>
                </a:ext>
              </a:extLst>
            </p:cNvPr>
            <p:cNvSpPr/>
            <p:nvPr/>
          </p:nvSpPr>
          <p:spPr>
            <a:xfrm>
              <a:off x="1200781" y="2198791"/>
              <a:ext cx="64242" cy="102857"/>
            </a:xfrm>
            <a:custGeom>
              <a:avLst/>
              <a:gdLst/>
              <a:ahLst/>
              <a:cxnLst/>
              <a:rect l="l" t="t" r="r" b="b"/>
              <a:pathLst>
                <a:path w="2572" h="4118" extrusionOk="0">
                  <a:moveTo>
                    <a:pt x="2267" y="0"/>
                  </a:moveTo>
                  <a:cubicBezTo>
                    <a:pt x="2198" y="0"/>
                    <a:pt x="2129" y="32"/>
                    <a:pt x="2059" y="81"/>
                  </a:cubicBezTo>
                  <a:cubicBezTo>
                    <a:pt x="1928" y="188"/>
                    <a:pt x="1857" y="319"/>
                    <a:pt x="1786" y="474"/>
                  </a:cubicBezTo>
                  <a:cubicBezTo>
                    <a:pt x="1226" y="1474"/>
                    <a:pt x="690" y="2486"/>
                    <a:pt x="143" y="3498"/>
                  </a:cubicBezTo>
                  <a:cubicBezTo>
                    <a:pt x="95" y="3581"/>
                    <a:pt x="35" y="3676"/>
                    <a:pt x="23" y="3772"/>
                  </a:cubicBezTo>
                  <a:cubicBezTo>
                    <a:pt x="0" y="3967"/>
                    <a:pt x="132" y="4118"/>
                    <a:pt x="302" y="4118"/>
                  </a:cubicBezTo>
                  <a:cubicBezTo>
                    <a:pt x="308" y="4118"/>
                    <a:pt x="315" y="4117"/>
                    <a:pt x="321" y="4117"/>
                  </a:cubicBezTo>
                  <a:cubicBezTo>
                    <a:pt x="428" y="4117"/>
                    <a:pt x="512" y="4046"/>
                    <a:pt x="559" y="3950"/>
                  </a:cubicBezTo>
                  <a:cubicBezTo>
                    <a:pt x="619" y="3867"/>
                    <a:pt x="678" y="3760"/>
                    <a:pt x="738" y="3653"/>
                  </a:cubicBezTo>
                  <a:cubicBezTo>
                    <a:pt x="1286" y="2629"/>
                    <a:pt x="1857" y="1581"/>
                    <a:pt x="2417" y="557"/>
                  </a:cubicBezTo>
                  <a:cubicBezTo>
                    <a:pt x="2452" y="509"/>
                    <a:pt x="2488" y="474"/>
                    <a:pt x="2512" y="414"/>
                  </a:cubicBezTo>
                  <a:cubicBezTo>
                    <a:pt x="2571" y="283"/>
                    <a:pt x="2536" y="140"/>
                    <a:pt x="2417" y="57"/>
                  </a:cubicBezTo>
                  <a:cubicBezTo>
                    <a:pt x="2367" y="17"/>
                    <a:pt x="2317" y="0"/>
                    <a:pt x="2267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74;p36">
              <a:extLst>
                <a:ext uri="{FF2B5EF4-FFF2-40B4-BE49-F238E27FC236}">
                  <a16:creationId xmlns:a16="http://schemas.microsoft.com/office/drawing/2014/main" id="{0EB7C9F7-6838-019D-439E-89EEE8A821E9}"/>
                </a:ext>
              </a:extLst>
            </p:cNvPr>
            <p:cNvSpPr/>
            <p:nvPr/>
          </p:nvSpPr>
          <p:spPr>
            <a:xfrm>
              <a:off x="1493706" y="2186102"/>
              <a:ext cx="65441" cy="99186"/>
            </a:xfrm>
            <a:custGeom>
              <a:avLst/>
              <a:gdLst/>
              <a:ahLst/>
              <a:cxnLst/>
              <a:rect l="l" t="t" r="r" b="b"/>
              <a:pathLst>
                <a:path w="2620" h="3971" extrusionOk="0">
                  <a:moveTo>
                    <a:pt x="2297" y="0"/>
                  </a:moveTo>
                  <a:cubicBezTo>
                    <a:pt x="2219" y="0"/>
                    <a:pt x="2143" y="35"/>
                    <a:pt x="2084" y="101"/>
                  </a:cubicBezTo>
                  <a:cubicBezTo>
                    <a:pt x="2024" y="172"/>
                    <a:pt x="1977" y="255"/>
                    <a:pt x="1929" y="327"/>
                  </a:cubicBezTo>
                  <a:cubicBezTo>
                    <a:pt x="1346" y="1339"/>
                    <a:pt x="762" y="2339"/>
                    <a:pt x="191" y="3351"/>
                  </a:cubicBezTo>
                  <a:cubicBezTo>
                    <a:pt x="143" y="3422"/>
                    <a:pt x="84" y="3506"/>
                    <a:pt x="60" y="3613"/>
                  </a:cubicBezTo>
                  <a:cubicBezTo>
                    <a:pt x="0" y="3803"/>
                    <a:pt x="143" y="3970"/>
                    <a:pt x="298" y="3970"/>
                  </a:cubicBezTo>
                  <a:cubicBezTo>
                    <a:pt x="536" y="3958"/>
                    <a:pt x="619" y="3792"/>
                    <a:pt x="703" y="3649"/>
                  </a:cubicBezTo>
                  <a:lnTo>
                    <a:pt x="2405" y="696"/>
                  </a:lnTo>
                  <a:cubicBezTo>
                    <a:pt x="2465" y="589"/>
                    <a:pt x="2513" y="494"/>
                    <a:pt x="2548" y="386"/>
                  </a:cubicBezTo>
                  <a:cubicBezTo>
                    <a:pt x="2620" y="255"/>
                    <a:pt x="2572" y="113"/>
                    <a:pt x="2441" y="41"/>
                  </a:cubicBezTo>
                  <a:cubicBezTo>
                    <a:pt x="2395" y="14"/>
                    <a:pt x="2346" y="0"/>
                    <a:pt x="2297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75;p36">
              <a:extLst>
                <a:ext uri="{FF2B5EF4-FFF2-40B4-BE49-F238E27FC236}">
                  <a16:creationId xmlns:a16="http://schemas.microsoft.com/office/drawing/2014/main" id="{2D7C7C38-21C3-4967-7F4F-814852C18B83}"/>
                </a:ext>
              </a:extLst>
            </p:cNvPr>
            <p:cNvSpPr/>
            <p:nvPr/>
          </p:nvSpPr>
          <p:spPr>
            <a:xfrm>
              <a:off x="1356898" y="2203612"/>
              <a:ext cx="53552" cy="89569"/>
            </a:xfrm>
            <a:custGeom>
              <a:avLst/>
              <a:gdLst/>
              <a:ahLst/>
              <a:cxnLst/>
              <a:rect l="l" t="t" r="r" b="b"/>
              <a:pathLst>
                <a:path w="2144" h="3586" extrusionOk="0">
                  <a:moveTo>
                    <a:pt x="1838" y="0"/>
                  </a:moveTo>
                  <a:cubicBezTo>
                    <a:pt x="1781" y="0"/>
                    <a:pt x="1722" y="17"/>
                    <a:pt x="1667" y="54"/>
                  </a:cubicBezTo>
                  <a:cubicBezTo>
                    <a:pt x="1548" y="126"/>
                    <a:pt x="1489" y="245"/>
                    <a:pt x="1429" y="364"/>
                  </a:cubicBezTo>
                  <a:cubicBezTo>
                    <a:pt x="989" y="1233"/>
                    <a:pt x="560" y="2090"/>
                    <a:pt x="143" y="2971"/>
                  </a:cubicBezTo>
                  <a:cubicBezTo>
                    <a:pt x="0" y="3281"/>
                    <a:pt x="24" y="3460"/>
                    <a:pt x="203" y="3555"/>
                  </a:cubicBezTo>
                  <a:cubicBezTo>
                    <a:pt x="246" y="3575"/>
                    <a:pt x="288" y="3585"/>
                    <a:pt x="329" y="3585"/>
                  </a:cubicBezTo>
                  <a:cubicBezTo>
                    <a:pt x="460" y="3585"/>
                    <a:pt x="582" y="3481"/>
                    <a:pt x="691" y="3245"/>
                  </a:cubicBezTo>
                  <a:cubicBezTo>
                    <a:pt x="1155" y="2329"/>
                    <a:pt x="1608" y="1424"/>
                    <a:pt x="2048" y="519"/>
                  </a:cubicBezTo>
                  <a:cubicBezTo>
                    <a:pt x="2096" y="424"/>
                    <a:pt x="2144" y="352"/>
                    <a:pt x="2120" y="269"/>
                  </a:cubicBezTo>
                  <a:cubicBezTo>
                    <a:pt x="2111" y="107"/>
                    <a:pt x="1981" y="0"/>
                    <a:pt x="183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76;p36">
              <a:extLst>
                <a:ext uri="{FF2B5EF4-FFF2-40B4-BE49-F238E27FC236}">
                  <a16:creationId xmlns:a16="http://schemas.microsoft.com/office/drawing/2014/main" id="{E29350E3-FB88-45E8-9F5B-D1B6DD8BA6E5}"/>
                </a:ext>
              </a:extLst>
            </p:cNvPr>
            <p:cNvSpPr/>
            <p:nvPr/>
          </p:nvSpPr>
          <p:spPr>
            <a:xfrm>
              <a:off x="1537719" y="2188550"/>
              <a:ext cx="55625" cy="86622"/>
            </a:xfrm>
            <a:custGeom>
              <a:avLst/>
              <a:gdLst/>
              <a:ahLst/>
              <a:cxnLst/>
              <a:rect l="l" t="t" r="r" b="b"/>
              <a:pathLst>
                <a:path w="2227" h="3468" extrusionOk="0">
                  <a:moveTo>
                    <a:pt x="1895" y="0"/>
                  </a:moveTo>
                  <a:cubicBezTo>
                    <a:pt x="1807" y="0"/>
                    <a:pt x="1724" y="50"/>
                    <a:pt x="1655" y="134"/>
                  </a:cubicBezTo>
                  <a:lnTo>
                    <a:pt x="1524" y="360"/>
                  </a:lnTo>
                  <a:cubicBezTo>
                    <a:pt x="1060" y="1193"/>
                    <a:pt x="596" y="2015"/>
                    <a:pt x="155" y="2848"/>
                  </a:cubicBezTo>
                  <a:cubicBezTo>
                    <a:pt x="108" y="2932"/>
                    <a:pt x="48" y="3027"/>
                    <a:pt x="36" y="3134"/>
                  </a:cubicBezTo>
                  <a:cubicBezTo>
                    <a:pt x="0" y="3301"/>
                    <a:pt x="131" y="3455"/>
                    <a:pt x="322" y="3467"/>
                  </a:cubicBezTo>
                  <a:cubicBezTo>
                    <a:pt x="477" y="3467"/>
                    <a:pt x="572" y="3372"/>
                    <a:pt x="643" y="3217"/>
                  </a:cubicBezTo>
                  <a:cubicBezTo>
                    <a:pt x="1132" y="2324"/>
                    <a:pt x="1643" y="1419"/>
                    <a:pt x="2132" y="515"/>
                  </a:cubicBezTo>
                  <a:cubicBezTo>
                    <a:pt x="2144" y="491"/>
                    <a:pt x="2144" y="467"/>
                    <a:pt x="2167" y="431"/>
                  </a:cubicBezTo>
                  <a:cubicBezTo>
                    <a:pt x="2227" y="276"/>
                    <a:pt x="2191" y="134"/>
                    <a:pt x="2048" y="50"/>
                  </a:cubicBezTo>
                  <a:cubicBezTo>
                    <a:pt x="1997" y="16"/>
                    <a:pt x="1945" y="0"/>
                    <a:pt x="1895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7;p36">
              <a:extLst>
                <a:ext uri="{FF2B5EF4-FFF2-40B4-BE49-F238E27FC236}">
                  <a16:creationId xmlns:a16="http://schemas.microsoft.com/office/drawing/2014/main" id="{96240E3E-1BDD-69D0-A382-69E2BBFF56FB}"/>
                </a:ext>
              </a:extLst>
            </p:cNvPr>
            <p:cNvSpPr/>
            <p:nvPr/>
          </p:nvSpPr>
          <p:spPr>
            <a:xfrm>
              <a:off x="1246267" y="2204786"/>
              <a:ext cx="51479" cy="85973"/>
            </a:xfrm>
            <a:custGeom>
              <a:avLst/>
              <a:gdLst/>
              <a:ahLst/>
              <a:cxnLst/>
              <a:rect l="l" t="t" r="r" b="b"/>
              <a:pathLst>
                <a:path w="2061" h="3442" extrusionOk="0">
                  <a:moveTo>
                    <a:pt x="1798" y="1"/>
                  </a:moveTo>
                  <a:cubicBezTo>
                    <a:pt x="1743" y="1"/>
                    <a:pt x="1685" y="18"/>
                    <a:pt x="1631" y="55"/>
                  </a:cubicBezTo>
                  <a:cubicBezTo>
                    <a:pt x="1512" y="127"/>
                    <a:pt x="1429" y="246"/>
                    <a:pt x="1370" y="365"/>
                  </a:cubicBezTo>
                  <a:cubicBezTo>
                    <a:pt x="941" y="1186"/>
                    <a:pt x="512" y="2020"/>
                    <a:pt x="96" y="2841"/>
                  </a:cubicBezTo>
                  <a:cubicBezTo>
                    <a:pt x="48" y="2936"/>
                    <a:pt x="0" y="3032"/>
                    <a:pt x="0" y="3139"/>
                  </a:cubicBezTo>
                  <a:cubicBezTo>
                    <a:pt x="0" y="3270"/>
                    <a:pt x="60" y="3353"/>
                    <a:pt x="179" y="3413"/>
                  </a:cubicBezTo>
                  <a:cubicBezTo>
                    <a:pt x="219" y="3432"/>
                    <a:pt x="257" y="3442"/>
                    <a:pt x="294" y="3442"/>
                  </a:cubicBezTo>
                  <a:cubicBezTo>
                    <a:pt x="368" y="3442"/>
                    <a:pt x="437" y="3405"/>
                    <a:pt x="500" y="3341"/>
                  </a:cubicBezTo>
                  <a:cubicBezTo>
                    <a:pt x="560" y="3282"/>
                    <a:pt x="584" y="3198"/>
                    <a:pt x="631" y="3115"/>
                  </a:cubicBezTo>
                  <a:lnTo>
                    <a:pt x="1965" y="531"/>
                  </a:lnTo>
                  <a:cubicBezTo>
                    <a:pt x="2012" y="436"/>
                    <a:pt x="2060" y="365"/>
                    <a:pt x="2060" y="281"/>
                  </a:cubicBezTo>
                  <a:cubicBezTo>
                    <a:pt x="2060" y="111"/>
                    <a:pt x="1938" y="1"/>
                    <a:pt x="1798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78;p36">
              <a:extLst>
                <a:ext uri="{FF2B5EF4-FFF2-40B4-BE49-F238E27FC236}">
                  <a16:creationId xmlns:a16="http://schemas.microsoft.com/office/drawing/2014/main" id="{2DD9D00B-9161-7AAD-9B15-1C65BDEDE994}"/>
                </a:ext>
              </a:extLst>
            </p:cNvPr>
            <p:cNvSpPr/>
            <p:nvPr/>
          </p:nvSpPr>
          <p:spPr>
            <a:xfrm>
              <a:off x="1458611" y="2206909"/>
              <a:ext cx="54751" cy="83125"/>
            </a:xfrm>
            <a:custGeom>
              <a:avLst/>
              <a:gdLst/>
              <a:ahLst/>
              <a:cxnLst/>
              <a:rect l="l" t="t" r="r" b="b"/>
              <a:pathLst>
                <a:path w="2192" h="3328" extrusionOk="0">
                  <a:moveTo>
                    <a:pt x="1867" y="1"/>
                  </a:moveTo>
                  <a:cubicBezTo>
                    <a:pt x="1792" y="1"/>
                    <a:pt x="1721" y="35"/>
                    <a:pt x="1655" y="101"/>
                  </a:cubicBezTo>
                  <a:cubicBezTo>
                    <a:pt x="1596" y="161"/>
                    <a:pt x="1548" y="232"/>
                    <a:pt x="1501" y="315"/>
                  </a:cubicBezTo>
                  <a:cubicBezTo>
                    <a:pt x="1024" y="1113"/>
                    <a:pt x="572" y="1911"/>
                    <a:pt x="155" y="2744"/>
                  </a:cubicBezTo>
                  <a:cubicBezTo>
                    <a:pt x="108" y="2828"/>
                    <a:pt x="60" y="2899"/>
                    <a:pt x="48" y="2994"/>
                  </a:cubicBezTo>
                  <a:cubicBezTo>
                    <a:pt x="0" y="3161"/>
                    <a:pt x="131" y="3316"/>
                    <a:pt x="310" y="3328"/>
                  </a:cubicBezTo>
                  <a:cubicBezTo>
                    <a:pt x="536" y="3328"/>
                    <a:pt x="608" y="3149"/>
                    <a:pt x="727" y="2994"/>
                  </a:cubicBezTo>
                  <a:cubicBezTo>
                    <a:pt x="1131" y="2197"/>
                    <a:pt x="1560" y="1423"/>
                    <a:pt x="2013" y="673"/>
                  </a:cubicBezTo>
                  <a:cubicBezTo>
                    <a:pt x="2060" y="577"/>
                    <a:pt x="2120" y="494"/>
                    <a:pt x="2143" y="387"/>
                  </a:cubicBezTo>
                  <a:cubicBezTo>
                    <a:pt x="2191" y="256"/>
                    <a:pt x="2143" y="113"/>
                    <a:pt x="2013" y="42"/>
                  </a:cubicBezTo>
                  <a:cubicBezTo>
                    <a:pt x="1962" y="14"/>
                    <a:pt x="1914" y="1"/>
                    <a:pt x="1867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9;p36">
              <a:extLst>
                <a:ext uri="{FF2B5EF4-FFF2-40B4-BE49-F238E27FC236}">
                  <a16:creationId xmlns:a16="http://schemas.microsoft.com/office/drawing/2014/main" id="{9376E320-91EE-7A50-440C-91319724225A}"/>
                </a:ext>
              </a:extLst>
            </p:cNvPr>
            <p:cNvSpPr/>
            <p:nvPr/>
          </p:nvSpPr>
          <p:spPr>
            <a:xfrm>
              <a:off x="1241197" y="1844794"/>
              <a:ext cx="33345" cy="89669"/>
            </a:xfrm>
            <a:custGeom>
              <a:avLst/>
              <a:gdLst/>
              <a:ahLst/>
              <a:cxnLst/>
              <a:rect l="l" t="t" r="r" b="b"/>
              <a:pathLst>
                <a:path w="1335" h="3590" extrusionOk="0">
                  <a:moveTo>
                    <a:pt x="322" y="1"/>
                  </a:moveTo>
                  <a:cubicBezTo>
                    <a:pt x="120" y="13"/>
                    <a:pt x="1" y="191"/>
                    <a:pt x="49" y="489"/>
                  </a:cubicBezTo>
                  <a:cubicBezTo>
                    <a:pt x="203" y="1382"/>
                    <a:pt x="358" y="2287"/>
                    <a:pt x="656" y="3156"/>
                  </a:cubicBezTo>
                  <a:cubicBezTo>
                    <a:pt x="703" y="3263"/>
                    <a:pt x="739" y="3382"/>
                    <a:pt x="799" y="3466"/>
                  </a:cubicBezTo>
                  <a:cubicBezTo>
                    <a:pt x="862" y="3538"/>
                    <a:pt x="932" y="3590"/>
                    <a:pt x="1024" y="3590"/>
                  </a:cubicBezTo>
                  <a:cubicBezTo>
                    <a:pt x="1054" y="3590"/>
                    <a:pt x="1086" y="3584"/>
                    <a:pt x="1120" y="3573"/>
                  </a:cubicBezTo>
                  <a:cubicBezTo>
                    <a:pt x="1251" y="3525"/>
                    <a:pt x="1334" y="3418"/>
                    <a:pt x="1322" y="3275"/>
                  </a:cubicBezTo>
                  <a:cubicBezTo>
                    <a:pt x="1322" y="3180"/>
                    <a:pt x="1299" y="3109"/>
                    <a:pt x="1263" y="3025"/>
                  </a:cubicBezTo>
                  <a:cubicBezTo>
                    <a:pt x="1084" y="2549"/>
                    <a:pt x="965" y="2049"/>
                    <a:pt x="882" y="1561"/>
                  </a:cubicBezTo>
                  <a:cubicBezTo>
                    <a:pt x="787" y="1144"/>
                    <a:pt x="715" y="739"/>
                    <a:pt x="644" y="346"/>
                  </a:cubicBezTo>
                  <a:cubicBezTo>
                    <a:pt x="608" y="144"/>
                    <a:pt x="525" y="13"/>
                    <a:pt x="322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0;p36">
              <a:extLst>
                <a:ext uri="{FF2B5EF4-FFF2-40B4-BE49-F238E27FC236}">
                  <a16:creationId xmlns:a16="http://schemas.microsoft.com/office/drawing/2014/main" id="{BE2F2E05-E267-4D3D-27BA-E0AE0AB1682D}"/>
                </a:ext>
              </a:extLst>
            </p:cNvPr>
            <p:cNvSpPr/>
            <p:nvPr/>
          </p:nvSpPr>
          <p:spPr>
            <a:xfrm>
              <a:off x="1318830" y="2206385"/>
              <a:ext cx="52053" cy="83949"/>
            </a:xfrm>
            <a:custGeom>
              <a:avLst/>
              <a:gdLst/>
              <a:ahLst/>
              <a:cxnLst/>
              <a:rect l="l" t="t" r="r" b="b"/>
              <a:pathLst>
                <a:path w="2084" h="3361" extrusionOk="0">
                  <a:moveTo>
                    <a:pt x="1821" y="1"/>
                  </a:moveTo>
                  <a:cubicBezTo>
                    <a:pt x="1757" y="1"/>
                    <a:pt x="1692" y="22"/>
                    <a:pt x="1632" y="63"/>
                  </a:cubicBezTo>
                  <a:cubicBezTo>
                    <a:pt x="1513" y="158"/>
                    <a:pt x="1453" y="289"/>
                    <a:pt x="1382" y="420"/>
                  </a:cubicBezTo>
                  <a:cubicBezTo>
                    <a:pt x="1024" y="1086"/>
                    <a:pt x="679" y="1741"/>
                    <a:pt x="322" y="2420"/>
                  </a:cubicBezTo>
                  <a:cubicBezTo>
                    <a:pt x="239" y="2563"/>
                    <a:pt x="143" y="2729"/>
                    <a:pt x="84" y="2896"/>
                  </a:cubicBezTo>
                  <a:cubicBezTo>
                    <a:pt x="0" y="3110"/>
                    <a:pt x="60" y="3265"/>
                    <a:pt x="227" y="3337"/>
                  </a:cubicBezTo>
                  <a:cubicBezTo>
                    <a:pt x="271" y="3353"/>
                    <a:pt x="311" y="3361"/>
                    <a:pt x="348" y="3361"/>
                  </a:cubicBezTo>
                  <a:cubicBezTo>
                    <a:pt x="470" y="3361"/>
                    <a:pt x="555" y="3277"/>
                    <a:pt x="620" y="3158"/>
                  </a:cubicBezTo>
                  <a:cubicBezTo>
                    <a:pt x="643" y="3110"/>
                    <a:pt x="667" y="3087"/>
                    <a:pt x="679" y="3039"/>
                  </a:cubicBezTo>
                  <a:lnTo>
                    <a:pt x="1977" y="586"/>
                  </a:lnTo>
                  <a:cubicBezTo>
                    <a:pt x="2024" y="491"/>
                    <a:pt x="2084" y="408"/>
                    <a:pt x="2084" y="289"/>
                  </a:cubicBezTo>
                  <a:cubicBezTo>
                    <a:pt x="2084" y="182"/>
                    <a:pt x="2060" y="98"/>
                    <a:pt x="1965" y="39"/>
                  </a:cubicBezTo>
                  <a:cubicBezTo>
                    <a:pt x="1919" y="13"/>
                    <a:pt x="1870" y="1"/>
                    <a:pt x="1821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81;p36">
              <a:extLst>
                <a:ext uri="{FF2B5EF4-FFF2-40B4-BE49-F238E27FC236}">
                  <a16:creationId xmlns:a16="http://schemas.microsoft.com/office/drawing/2014/main" id="{9677CCAB-2C7E-56A2-A237-6F475CD35CD5}"/>
                </a:ext>
              </a:extLst>
            </p:cNvPr>
            <p:cNvSpPr/>
            <p:nvPr/>
          </p:nvSpPr>
          <p:spPr>
            <a:xfrm>
              <a:off x="1162389" y="2219149"/>
              <a:ext cx="50879" cy="82376"/>
            </a:xfrm>
            <a:custGeom>
              <a:avLst/>
              <a:gdLst/>
              <a:ahLst/>
              <a:cxnLst/>
              <a:rect l="l" t="t" r="r" b="b"/>
              <a:pathLst>
                <a:path w="2037" h="3298" extrusionOk="0">
                  <a:moveTo>
                    <a:pt x="1737" y="0"/>
                  </a:moveTo>
                  <a:cubicBezTo>
                    <a:pt x="1703" y="0"/>
                    <a:pt x="1667" y="5"/>
                    <a:pt x="1632" y="16"/>
                  </a:cubicBezTo>
                  <a:cubicBezTo>
                    <a:pt x="1501" y="75"/>
                    <a:pt x="1429" y="183"/>
                    <a:pt x="1370" y="302"/>
                  </a:cubicBezTo>
                  <a:cubicBezTo>
                    <a:pt x="918" y="1099"/>
                    <a:pt x="477" y="1909"/>
                    <a:pt x="84" y="2719"/>
                  </a:cubicBezTo>
                  <a:cubicBezTo>
                    <a:pt x="60" y="2802"/>
                    <a:pt x="25" y="2885"/>
                    <a:pt x="13" y="2980"/>
                  </a:cubicBezTo>
                  <a:cubicBezTo>
                    <a:pt x="1" y="3111"/>
                    <a:pt x="60" y="3195"/>
                    <a:pt x="179" y="3254"/>
                  </a:cubicBezTo>
                  <a:cubicBezTo>
                    <a:pt x="222" y="3284"/>
                    <a:pt x="262" y="3297"/>
                    <a:pt x="300" y="3297"/>
                  </a:cubicBezTo>
                  <a:cubicBezTo>
                    <a:pt x="367" y="3297"/>
                    <a:pt x="428" y="3256"/>
                    <a:pt x="489" y="3195"/>
                  </a:cubicBezTo>
                  <a:cubicBezTo>
                    <a:pt x="560" y="3123"/>
                    <a:pt x="608" y="3016"/>
                    <a:pt x="656" y="2933"/>
                  </a:cubicBezTo>
                  <a:cubicBezTo>
                    <a:pt x="1072" y="2111"/>
                    <a:pt x="1465" y="1314"/>
                    <a:pt x="1941" y="516"/>
                  </a:cubicBezTo>
                  <a:cubicBezTo>
                    <a:pt x="1989" y="444"/>
                    <a:pt x="2037" y="373"/>
                    <a:pt x="2037" y="278"/>
                  </a:cubicBezTo>
                  <a:cubicBezTo>
                    <a:pt x="2037" y="111"/>
                    <a:pt x="1899" y="0"/>
                    <a:pt x="1737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82;p36">
              <a:extLst>
                <a:ext uri="{FF2B5EF4-FFF2-40B4-BE49-F238E27FC236}">
                  <a16:creationId xmlns:a16="http://schemas.microsoft.com/office/drawing/2014/main" id="{BA23ACC6-91C3-F3BE-771C-DF11EFD29331}"/>
                </a:ext>
              </a:extLst>
            </p:cNvPr>
            <p:cNvSpPr/>
            <p:nvPr/>
          </p:nvSpPr>
          <p:spPr>
            <a:xfrm>
              <a:off x="1284934" y="2208633"/>
              <a:ext cx="48781" cy="77530"/>
            </a:xfrm>
            <a:custGeom>
              <a:avLst/>
              <a:gdLst/>
              <a:ahLst/>
              <a:cxnLst/>
              <a:rect l="l" t="t" r="r" b="b"/>
              <a:pathLst>
                <a:path w="1953" h="3104" extrusionOk="0">
                  <a:moveTo>
                    <a:pt x="1656" y="0"/>
                  </a:moveTo>
                  <a:cubicBezTo>
                    <a:pt x="1551" y="0"/>
                    <a:pt x="1458" y="62"/>
                    <a:pt x="1393" y="151"/>
                  </a:cubicBezTo>
                  <a:cubicBezTo>
                    <a:pt x="1334" y="223"/>
                    <a:pt x="1274" y="318"/>
                    <a:pt x="1226" y="401"/>
                  </a:cubicBezTo>
                  <a:lnTo>
                    <a:pt x="107" y="2544"/>
                  </a:lnTo>
                  <a:cubicBezTo>
                    <a:pt x="60" y="2639"/>
                    <a:pt x="0" y="2723"/>
                    <a:pt x="24" y="2830"/>
                  </a:cubicBezTo>
                  <a:cubicBezTo>
                    <a:pt x="36" y="3009"/>
                    <a:pt x="143" y="3080"/>
                    <a:pt x="298" y="3104"/>
                  </a:cubicBezTo>
                  <a:cubicBezTo>
                    <a:pt x="512" y="3056"/>
                    <a:pt x="595" y="2901"/>
                    <a:pt x="679" y="2770"/>
                  </a:cubicBezTo>
                  <a:cubicBezTo>
                    <a:pt x="1060" y="2032"/>
                    <a:pt x="1453" y="1294"/>
                    <a:pt x="1834" y="556"/>
                  </a:cubicBezTo>
                  <a:cubicBezTo>
                    <a:pt x="1846" y="508"/>
                    <a:pt x="1881" y="484"/>
                    <a:pt x="1893" y="437"/>
                  </a:cubicBezTo>
                  <a:cubicBezTo>
                    <a:pt x="1953" y="282"/>
                    <a:pt x="1953" y="139"/>
                    <a:pt x="1810" y="44"/>
                  </a:cubicBezTo>
                  <a:cubicBezTo>
                    <a:pt x="1757" y="14"/>
                    <a:pt x="1705" y="0"/>
                    <a:pt x="1656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83;p36">
              <a:extLst>
                <a:ext uri="{FF2B5EF4-FFF2-40B4-BE49-F238E27FC236}">
                  <a16:creationId xmlns:a16="http://schemas.microsoft.com/office/drawing/2014/main" id="{A5FEAD5B-5B27-9E3F-72CD-E8ABA46D973C}"/>
                </a:ext>
              </a:extLst>
            </p:cNvPr>
            <p:cNvSpPr/>
            <p:nvPr/>
          </p:nvSpPr>
          <p:spPr>
            <a:xfrm>
              <a:off x="1283136" y="1832904"/>
              <a:ext cx="30073" cy="82001"/>
            </a:xfrm>
            <a:custGeom>
              <a:avLst/>
              <a:gdLst/>
              <a:ahLst/>
              <a:cxnLst/>
              <a:rect l="l" t="t" r="r" b="b"/>
              <a:pathLst>
                <a:path w="1204" h="3283" extrusionOk="0">
                  <a:moveTo>
                    <a:pt x="310" y="1"/>
                  </a:moveTo>
                  <a:cubicBezTo>
                    <a:pt x="179" y="1"/>
                    <a:pt x="84" y="72"/>
                    <a:pt x="48" y="191"/>
                  </a:cubicBezTo>
                  <a:cubicBezTo>
                    <a:pt x="1" y="346"/>
                    <a:pt x="36" y="489"/>
                    <a:pt x="36" y="715"/>
                  </a:cubicBezTo>
                  <a:cubicBezTo>
                    <a:pt x="84" y="1429"/>
                    <a:pt x="286" y="2203"/>
                    <a:pt x="548" y="2942"/>
                  </a:cubicBezTo>
                  <a:cubicBezTo>
                    <a:pt x="596" y="3013"/>
                    <a:pt x="632" y="3096"/>
                    <a:pt x="679" y="3168"/>
                  </a:cubicBezTo>
                  <a:cubicBezTo>
                    <a:pt x="741" y="3245"/>
                    <a:pt x="819" y="3283"/>
                    <a:pt x="901" y="3283"/>
                  </a:cubicBezTo>
                  <a:cubicBezTo>
                    <a:pt x="945" y="3283"/>
                    <a:pt x="991" y="3272"/>
                    <a:pt x="1037" y="3251"/>
                  </a:cubicBezTo>
                  <a:cubicBezTo>
                    <a:pt x="1156" y="3192"/>
                    <a:pt x="1203" y="3073"/>
                    <a:pt x="1191" y="2953"/>
                  </a:cubicBezTo>
                  <a:cubicBezTo>
                    <a:pt x="1179" y="2858"/>
                    <a:pt x="1132" y="2763"/>
                    <a:pt x="1096" y="2656"/>
                  </a:cubicBezTo>
                  <a:cubicBezTo>
                    <a:pt x="846" y="1941"/>
                    <a:pt x="644" y="1203"/>
                    <a:pt x="620" y="429"/>
                  </a:cubicBezTo>
                  <a:cubicBezTo>
                    <a:pt x="620" y="358"/>
                    <a:pt x="608" y="263"/>
                    <a:pt x="584" y="179"/>
                  </a:cubicBezTo>
                  <a:cubicBezTo>
                    <a:pt x="536" y="60"/>
                    <a:pt x="441" y="1"/>
                    <a:pt x="310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84;p36">
              <a:extLst>
                <a:ext uri="{FF2B5EF4-FFF2-40B4-BE49-F238E27FC236}">
                  <a16:creationId xmlns:a16="http://schemas.microsoft.com/office/drawing/2014/main" id="{E246C148-547C-738A-B675-86B2E9B1F2F0}"/>
                </a:ext>
              </a:extLst>
            </p:cNvPr>
            <p:cNvSpPr/>
            <p:nvPr/>
          </p:nvSpPr>
          <p:spPr>
            <a:xfrm>
              <a:off x="1195411" y="1857233"/>
              <a:ext cx="28275" cy="81027"/>
            </a:xfrm>
            <a:custGeom>
              <a:avLst/>
              <a:gdLst/>
              <a:ahLst/>
              <a:cxnLst/>
              <a:rect l="l" t="t" r="r" b="b"/>
              <a:pathLst>
                <a:path w="1132" h="3244" extrusionOk="0">
                  <a:moveTo>
                    <a:pt x="285" y="1"/>
                  </a:moveTo>
                  <a:cubicBezTo>
                    <a:pt x="270" y="1"/>
                    <a:pt x="254" y="2"/>
                    <a:pt x="238" y="3"/>
                  </a:cubicBezTo>
                  <a:cubicBezTo>
                    <a:pt x="131" y="27"/>
                    <a:pt x="60" y="98"/>
                    <a:pt x="36" y="205"/>
                  </a:cubicBezTo>
                  <a:cubicBezTo>
                    <a:pt x="0" y="289"/>
                    <a:pt x="0" y="384"/>
                    <a:pt x="0" y="455"/>
                  </a:cubicBezTo>
                  <a:cubicBezTo>
                    <a:pt x="119" y="1277"/>
                    <a:pt x="238" y="2087"/>
                    <a:pt x="512" y="2896"/>
                  </a:cubicBezTo>
                  <a:cubicBezTo>
                    <a:pt x="536" y="2980"/>
                    <a:pt x="572" y="3087"/>
                    <a:pt x="643" y="3158"/>
                  </a:cubicBezTo>
                  <a:cubicBezTo>
                    <a:pt x="696" y="3211"/>
                    <a:pt x="767" y="3244"/>
                    <a:pt x="844" y="3244"/>
                  </a:cubicBezTo>
                  <a:cubicBezTo>
                    <a:pt x="872" y="3244"/>
                    <a:pt x="900" y="3239"/>
                    <a:pt x="929" y="3230"/>
                  </a:cubicBezTo>
                  <a:cubicBezTo>
                    <a:pt x="1060" y="3206"/>
                    <a:pt x="1131" y="3111"/>
                    <a:pt x="1131" y="2980"/>
                  </a:cubicBezTo>
                  <a:cubicBezTo>
                    <a:pt x="1131" y="2908"/>
                    <a:pt x="1120" y="2801"/>
                    <a:pt x="1084" y="2730"/>
                  </a:cubicBezTo>
                  <a:cubicBezTo>
                    <a:pt x="834" y="1979"/>
                    <a:pt x="715" y="1206"/>
                    <a:pt x="608" y="432"/>
                  </a:cubicBezTo>
                  <a:cubicBezTo>
                    <a:pt x="596" y="336"/>
                    <a:pt x="596" y="229"/>
                    <a:pt x="536" y="134"/>
                  </a:cubicBezTo>
                  <a:cubicBezTo>
                    <a:pt x="484" y="40"/>
                    <a:pt x="395" y="1"/>
                    <a:pt x="285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85;p36">
              <a:extLst>
                <a:ext uri="{FF2B5EF4-FFF2-40B4-BE49-F238E27FC236}">
                  <a16:creationId xmlns:a16="http://schemas.microsoft.com/office/drawing/2014/main" id="{8FB85B73-4289-B4F9-0A62-96147D5F1208}"/>
                </a:ext>
              </a:extLst>
            </p:cNvPr>
            <p:cNvSpPr/>
            <p:nvPr/>
          </p:nvSpPr>
          <p:spPr>
            <a:xfrm>
              <a:off x="1390494" y="2214878"/>
              <a:ext cx="45534" cy="73883"/>
            </a:xfrm>
            <a:custGeom>
              <a:avLst/>
              <a:gdLst/>
              <a:ahLst/>
              <a:cxnLst/>
              <a:rect l="l" t="t" r="r" b="b"/>
              <a:pathLst>
                <a:path w="1823" h="2958" extrusionOk="0">
                  <a:moveTo>
                    <a:pt x="1512" y="1"/>
                  </a:moveTo>
                  <a:cubicBezTo>
                    <a:pt x="1449" y="1"/>
                    <a:pt x="1390" y="26"/>
                    <a:pt x="1334" y="68"/>
                  </a:cubicBezTo>
                  <a:cubicBezTo>
                    <a:pt x="1215" y="151"/>
                    <a:pt x="1168" y="270"/>
                    <a:pt x="1108" y="389"/>
                  </a:cubicBezTo>
                  <a:cubicBezTo>
                    <a:pt x="775" y="1044"/>
                    <a:pt x="453" y="1723"/>
                    <a:pt x="120" y="2378"/>
                  </a:cubicBezTo>
                  <a:cubicBezTo>
                    <a:pt x="96" y="2449"/>
                    <a:pt x="48" y="2520"/>
                    <a:pt x="37" y="2616"/>
                  </a:cubicBezTo>
                  <a:cubicBezTo>
                    <a:pt x="1" y="2735"/>
                    <a:pt x="60" y="2830"/>
                    <a:pt x="168" y="2913"/>
                  </a:cubicBezTo>
                  <a:cubicBezTo>
                    <a:pt x="221" y="2942"/>
                    <a:pt x="272" y="2958"/>
                    <a:pt x="321" y="2958"/>
                  </a:cubicBezTo>
                  <a:cubicBezTo>
                    <a:pt x="393" y="2958"/>
                    <a:pt x="461" y="2925"/>
                    <a:pt x="525" y="2854"/>
                  </a:cubicBezTo>
                  <a:cubicBezTo>
                    <a:pt x="620" y="2759"/>
                    <a:pt x="656" y="2651"/>
                    <a:pt x="715" y="2556"/>
                  </a:cubicBezTo>
                  <a:cubicBezTo>
                    <a:pt x="1049" y="1901"/>
                    <a:pt x="1370" y="1223"/>
                    <a:pt x="1703" y="568"/>
                  </a:cubicBezTo>
                  <a:cubicBezTo>
                    <a:pt x="1751" y="484"/>
                    <a:pt x="1787" y="389"/>
                    <a:pt x="1822" y="318"/>
                  </a:cubicBezTo>
                  <a:cubicBezTo>
                    <a:pt x="1811" y="187"/>
                    <a:pt x="1775" y="92"/>
                    <a:pt x="1656" y="44"/>
                  </a:cubicBezTo>
                  <a:cubicBezTo>
                    <a:pt x="1606" y="14"/>
                    <a:pt x="1558" y="1"/>
                    <a:pt x="1512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86;p36">
              <a:extLst>
                <a:ext uri="{FF2B5EF4-FFF2-40B4-BE49-F238E27FC236}">
                  <a16:creationId xmlns:a16="http://schemas.microsoft.com/office/drawing/2014/main" id="{99D8377C-8FD9-E333-1F0E-D162D19339EE}"/>
                </a:ext>
              </a:extLst>
            </p:cNvPr>
            <p:cNvSpPr/>
            <p:nvPr/>
          </p:nvSpPr>
          <p:spPr>
            <a:xfrm>
              <a:off x="1427388" y="2222296"/>
              <a:ext cx="39864" cy="66790"/>
            </a:xfrm>
            <a:custGeom>
              <a:avLst/>
              <a:gdLst/>
              <a:ahLst/>
              <a:cxnLst/>
              <a:rect l="l" t="t" r="r" b="b"/>
              <a:pathLst>
                <a:path w="1596" h="2674" extrusionOk="0">
                  <a:moveTo>
                    <a:pt x="1302" y="0"/>
                  </a:moveTo>
                  <a:cubicBezTo>
                    <a:pt x="1220" y="0"/>
                    <a:pt x="1143" y="40"/>
                    <a:pt x="1084" y="116"/>
                  </a:cubicBezTo>
                  <a:cubicBezTo>
                    <a:pt x="1024" y="199"/>
                    <a:pt x="988" y="295"/>
                    <a:pt x="941" y="378"/>
                  </a:cubicBezTo>
                  <a:cubicBezTo>
                    <a:pt x="655" y="949"/>
                    <a:pt x="393" y="1521"/>
                    <a:pt x="119" y="2092"/>
                  </a:cubicBezTo>
                  <a:cubicBezTo>
                    <a:pt x="95" y="2164"/>
                    <a:pt x="48" y="2235"/>
                    <a:pt x="36" y="2331"/>
                  </a:cubicBezTo>
                  <a:cubicBezTo>
                    <a:pt x="0" y="2450"/>
                    <a:pt x="36" y="2569"/>
                    <a:pt x="155" y="2628"/>
                  </a:cubicBezTo>
                  <a:cubicBezTo>
                    <a:pt x="205" y="2658"/>
                    <a:pt x="256" y="2673"/>
                    <a:pt x="307" y="2673"/>
                  </a:cubicBezTo>
                  <a:cubicBezTo>
                    <a:pt x="379" y="2673"/>
                    <a:pt x="450" y="2643"/>
                    <a:pt x="512" y="2581"/>
                  </a:cubicBezTo>
                  <a:cubicBezTo>
                    <a:pt x="584" y="2497"/>
                    <a:pt x="655" y="2390"/>
                    <a:pt x="703" y="2283"/>
                  </a:cubicBezTo>
                  <a:cubicBezTo>
                    <a:pt x="965" y="1735"/>
                    <a:pt x="1227" y="1164"/>
                    <a:pt x="1488" y="616"/>
                  </a:cubicBezTo>
                  <a:cubicBezTo>
                    <a:pt x="1536" y="533"/>
                    <a:pt x="1560" y="438"/>
                    <a:pt x="1596" y="366"/>
                  </a:cubicBezTo>
                  <a:cubicBezTo>
                    <a:pt x="1596" y="187"/>
                    <a:pt x="1536" y="80"/>
                    <a:pt x="1405" y="21"/>
                  </a:cubicBezTo>
                  <a:cubicBezTo>
                    <a:pt x="1370" y="7"/>
                    <a:pt x="1336" y="0"/>
                    <a:pt x="1302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87;p36">
              <a:extLst>
                <a:ext uri="{FF2B5EF4-FFF2-40B4-BE49-F238E27FC236}">
                  <a16:creationId xmlns:a16="http://schemas.microsoft.com/office/drawing/2014/main" id="{63D5A710-79B7-4F50-54CD-20E1F033F73F}"/>
                </a:ext>
              </a:extLst>
            </p:cNvPr>
            <p:cNvSpPr/>
            <p:nvPr/>
          </p:nvSpPr>
          <p:spPr>
            <a:xfrm>
              <a:off x="1586502" y="2184204"/>
              <a:ext cx="38965" cy="51928"/>
            </a:xfrm>
            <a:custGeom>
              <a:avLst/>
              <a:gdLst/>
              <a:ahLst/>
              <a:cxnLst/>
              <a:rect l="l" t="t" r="r" b="b"/>
              <a:pathLst>
                <a:path w="1560" h="2079" extrusionOk="0">
                  <a:moveTo>
                    <a:pt x="1278" y="1"/>
                  </a:moveTo>
                  <a:cubicBezTo>
                    <a:pt x="1226" y="1"/>
                    <a:pt x="1171" y="15"/>
                    <a:pt x="1119" y="46"/>
                  </a:cubicBezTo>
                  <a:cubicBezTo>
                    <a:pt x="1036" y="81"/>
                    <a:pt x="976" y="177"/>
                    <a:pt x="917" y="260"/>
                  </a:cubicBezTo>
                  <a:cubicBezTo>
                    <a:pt x="655" y="700"/>
                    <a:pt x="381" y="1141"/>
                    <a:pt x="119" y="1570"/>
                  </a:cubicBezTo>
                  <a:cubicBezTo>
                    <a:pt x="24" y="1736"/>
                    <a:pt x="0" y="1891"/>
                    <a:pt x="167" y="2010"/>
                  </a:cubicBezTo>
                  <a:cubicBezTo>
                    <a:pt x="223" y="2057"/>
                    <a:pt x="284" y="2078"/>
                    <a:pt x="343" y="2078"/>
                  </a:cubicBezTo>
                  <a:cubicBezTo>
                    <a:pt x="434" y="2078"/>
                    <a:pt x="523" y="2030"/>
                    <a:pt x="595" y="1951"/>
                  </a:cubicBezTo>
                  <a:cubicBezTo>
                    <a:pt x="655" y="1891"/>
                    <a:pt x="714" y="1820"/>
                    <a:pt x="762" y="1736"/>
                  </a:cubicBezTo>
                  <a:cubicBezTo>
                    <a:pt x="1000" y="1355"/>
                    <a:pt x="1214" y="962"/>
                    <a:pt x="1453" y="581"/>
                  </a:cubicBezTo>
                  <a:cubicBezTo>
                    <a:pt x="1524" y="486"/>
                    <a:pt x="1560" y="403"/>
                    <a:pt x="1560" y="296"/>
                  </a:cubicBezTo>
                  <a:cubicBezTo>
                    <a:pt x="1560" y="119"/>
                    <a:pt x="1428" y="1"/>
                    <a:pt x="1278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88;p36">
              <a:extLst>
                <a:ext uri="{FF2B5EF4-FFF2-40B4-BE49-F238E27FC236}">
                  <a16:creationId xmlns:a16="http://schemas.microsoft.com/office/drawing/2014/main" id="{D1E8D569-A73A-7C81-2498-6C4D54D143BC}"/>
                </a:ext>
              </a:extLst>
            </p:cNvPr>
            <p:cNvSpPr/>
            <p:nvPr/>
          </p:nvSpPr>
          <p:spPr>
            <a:xfrm>
              <a:off x="671982" y="1870796"/>
              <a:ext cx="477620" cy="681736"/>
            </a:xfrm>
            <a:custGeom>
              <a:avLst/>
              <a:gdLst/>
              <a:ahLst/>
              <a:cxnLst/>
              <a:rect l="l" t="t" r="r" b="b"/>
              <a:pathLst>
                <a:path w="19122" h="27294" extrusionOk="0">
                  <a:moveTo>
                    <a:pt x="10015" y="2017"/>
                  </a:moveTo>
                  <a:cubicBezTo>
                    <a:pt x="10921" y="2017"/>
                    <a:pt x="11799" y="2397"/>
                    <a:pt x="12573" y="3151"/>
                  </a:cubicBezTo>
                  <a:cubicBezTo>
                    <a:pt x="13526" y="4103"/>
                    <a:pt x="14085" y="5282"/>
                    <a:pt x="14455" y="6568"/>
                  </a:cubicBezTo>
                  <a:cubicBezTo>
                    <a:pt x="14812" y="7794"/>
                    <a:pt x="14943" y="9045"/>
                    <a:pt x="14895" y="10330"/>
                  </a:cubicBezTo>
                  <a:cubicBezTo>
                    <a:pt x="14883" y="10711"/>
                    <a:pt x="14871" y="10711"/>
                    <a:pt x="14502" y="10711"/>
                  </a:cubicBezTo>
                  <a:lnTo>
                    <a:pt x="9406" y="10711"/>
                  </a:lnTo>
                  <a:cubicBezTo>
                    <a:pt x="7787" y="10711"/>
                    <a:pt x="6168" y="10711"/>
                    <a:pt x="4572" y="10700"/>
                  </a:cubicBezTo>
                  <a:lnTo>
                    <a:pt x="4263" y="10700"/>
                  </a:lnTo>
                  <a:cubicBezTo>
                    <a:pt x="4250" y="10700"/>
                    <a:pt x="4238" y="10701"/>
                    <a:pt x="4227" y="10701"/>
                  </a:cubicBezTo>
                  <a:cubicBezTo>
                    <a:pt x="4056" y="10701"/>
                    <a:pt x="4025" y="10616"/>
                    <a:pt x="4037" y="10438"/>
                  </a:cubicBezTo>
                  <a:cubicBezTo>
                    <a:pt x="4263" y="8271"/>
                    <a:pt x="4870" y="6247"/>
                    <a:pt x="6132" y="4461"/>
                  </a:cubicBezTo>
                  <a:cubicBezTo>
                    <a:pt x="6608" y="3782"/>
                    <a:pt x="7180" y="3187"/>
                    <a:pt x="7870" y="2722"/>
                  </a:cubicBezTo>
                  <a:cubicBezTo>
                    <a:pt x="8577" y="2251"/>
                    <a:pt x="9305" y="2017"/>
                    <a:pt x="10015" y="2017"/>
                  </a:cubicBezTo>
                  <a:close/>
                  <a:moveTo>
                    <a:pt x="10060" y="1"/>
                  </a:moveTo>
                  <a:cubicBezTo>
                    <a:pt x="9576" y="1"/>
                    <a:pt x="9076" y="69"/>
                    <a:pt x="8561" y="210"/>
                  </a:cubicBezTo>
                  <a:cubicBezTo>
                    <a:pt x="7239" y="567"/>
                    <a:pt x="6144" y="1353"/>
                    <a:pt x="5227" y="2365"/>
                  </a:cubicBezTo>
                  <a:cubicBezTo>
                    <a:pt x="3917" y="3806"/>
                    <a:pt x="3084" y="5508"/>
                    <a:pt x="2548" y="7354"/>
                  </a:cubicBezTo>
                  <a:cubicBezTo>
                    <a:pt x="2263" y="8318"/>
                    <a:pt x="2072" y="9307"/>
                    <a:pt x="2001" y="10295"/>
                  </a:cubicBezTo>
                  <a:cubicBezTo>
                    <a:pt x="1965" y="10700"/>
                    <a:pt x="1965" y="10700"/>
                    <a:pt x="1548" y="10700"/>
                  </a:cubicBezTo>
                  <a:lnTo>
                    <a:pt x="536" y="10700"/>
                  </a:lnTo>
                  <a:cubicBezTo>
                    <a:pt x="250" y="10700"/>
                    <a:pt x="119" y="10807"/>
                    <a:pt x="72" y="11069"/>
                  </a:cubicBezTo>
                  <a:cubicBezTo>
                    <a:pt x="48" y="11247"/>
                    <a:pt x="36" y="11426"/>
                    <a:pt x="36" y="11604"/>
                  </a:cubicBezTo>
                  <a:lnTo>
                    <a:pt x="36" y="13247"/>
                  </a:lnTo>
                  <a:cubicBezTo>
                    <a:pt x="0" y="15212"/>
                    <a:pt x="298" y="17581"/>
                    <a:pt x="786" y="19439"/>
                  </a:cubicBezTo>
                  <a:cubicBezTo>
                    <a:pt x="1429" y="21903"/>
                    <a:pt x="2608" y="24035"/>
                    <a:pt x="4703" y="25570"/>
                  </a:cubicBezTo>
                  <a:cubicBezTo>
                    <a:pt x="5632" y="26237"/>
                    <a:pt x="6561" y="26821"/>
                    <a:pt x="7680" y="27083"/>
                  </a:cubicBezTo>
                  <a:cubicBezTo>
                    <a:pt x="8367" y="27250"/>
                    <a:pt x="9061" y="27294"/>
                    <a:pt x="9763" y="27294"/>
                  </a:cubicBezTo>
                  <a:cubicBezTo>
                    <a:pt x="9961" y="27294"/>
                    <a:pt x="10160" y="27290"/>
                    <a:pt x="10359" y="27285"/>
                  </a:cubicBezTo>
                  <a:cubicBezTo>
                    <a:pt x="11418" y="27237"/>
                    <a:pt x="12395" y="26987"/>
                    <a:pt x="13323" y="26463"/>
                  </a:cubicBezTo>
                  <a:cubicBezTo>
                    <a:pt x="14907" y="25570"/>
                    <a:pt x="16193" y="24368"/>
                    <a:pt x="17026" y="22713"/>
                  </a:cubicBezTo>
                  <a:cubicBezTo>
                    <a:pt x="17931" y="20879"/>
                    <a:pt x="18562" y="18962"/>
                    <a:pt x="18848" y="16926"/>
                  </a:cubicBezTo>
                  <a:cubicBezTo>
                    <a:pt x="19098" y="15045"/>
                    <a:pt x="19122" y="13152"/>
                    <a:pt x="18955" y="11271"/>
                  </a:cubicBezTo>
                  <a:cubicBezTo>
                    <a:pt x="18919" y="10854"/>
                    <a:pt x="18824" y="10747"/>
                    <a:pt x="18384" y="10735"/>
                  </a:cubicBezTo>
                  <a:lnTo>
                    <a:pt x="17145" y="10735"/>
                  </a:lnTo>
                  <a:cubicBezTo>
                    <a:pt x="16979" y="10735"/>
                    <a:pt x="16895" y="10664"/>
                    <a:pt x="16907" y="10497"/>
                  </a:cubicBezTo>
                  <a:lnTo>
                    <a:pt x="16907" y="10092"/>
                  </a:lnTo>
                  <a:cubicBezTo>
                    <a:pt x="16919" y="8556"/>
                    <a:pt x="16729" y="7056"/>
                    <a:pt x="16252" y="5592"/>
                  </a:cubicBezTo>
                  <a:cubicBezTo>
                    <a:pt x="15728" y="4008"/>
                    <a:pt x="14955" y="2556"/>
                    <a:pt x="13669" y="1448"/>
                  </a:cubicBezTo>
                  <a:cubicBezTo>
                    <a:pt x="12580" y="508"/>
                    <a:pt x="11378" y="1"/>
                    <a:pt x="10060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89;p36">
              <a:extLst>
                <a:ext uri="{FF2B5EF4-FFF2-40B4-BE49-F238E27FC236}">
                  <a16:creationId xmlns:a16="http://schemas.microsoft.com/office/drawing/2014/main" id="{5DEC2449-C82D-FE1D-891F-74F09B9F79D5}"/>
                </a:ext>
              </a:extLst>
            </p:cNvPr>
            <p:cNvSpPr/>
            <p:nvPr/>
          </p:nvSpPr>
          <p:spPr>
            <a:xfrm>
              <a:off x="864093" y="2246301"/>
              <a:ext cx="122565" cy="150514"/>
            </a:xfrm>
            <a:custGeom>
              <a:avLst/>
              <a:gdLst/>
              <a:ahLst/>
              <a:cxnLst/>
              <a:rect l="l" t="t" r="r" b="b"/>
              <a:pathLst>
                <a:path w="4907" h="6026" extrusionOk="0">
                  <a:moveTo>
                    <a:pt x="2143" y="1"/>
                  </a:moveTo>
                  <a:cubicBezTo>
                    <a:pt x="2057" y="1"/>
                    <a:pt x="1970" y="4"/>
                    <a:pt x="1882" y="12"/>
                  </a:cubicBezTo>
                  <a:cubicBezTo>
                    <a:pt x="977" y="108"/>
                    <a:pt x="322" y="643"/>
                    <a:pt x="167" y="1429"/>
                  </a:cubicBezTo>
                  <a:cubicBezTo>
                    <a:pt x="1" y="2263"/>
                    <a:pt x="358" y="3167"/>
                    <a:pt x="1096" y="3501"/>
                  </a:cubicBezTo>
                  <a:cubicBezTo>
                    <a:pt x="1489" y="3679"/>
                    <a:pt x="1584" y="3918"/>
                    <a:pt x="1525" y="4299"/>
                  </a:cubicBezTo>
                  <a:cubicBezTo>
                    <a:pt x="1513" y="4370"/>
                    <a:pt x="1525" y="4453"/>
                    <a:pt x="1525" y="4525"/>
                  </a:cubicBezTo>
                  <a:cubicBezTo>
                    <a:pt x="1537" y="4763"/>
                    <a:pt x="1525" y="5001"/>
                    <a:pt x="1537" y="5251"/>
                  </a:cubicBezTo>
                  <a:cubicBezTo>
                    <a:pt x="1549" y="5477"/>
                    <a:pt x="1644" y="5680"/>
                    <a:pt x="1822" y="5834"/>
                  </a:cubicBezTo>
                  <a:cubicBezTo>
                    <a:pt x="1981" y="5964"/>
                    <a:pt x="2164" y="6025"/>
                    <a:pt x="2343" y="6025"/>
                  </a:cubicBezTo>
                  <a:cubicBezTo>
                    <a:pt x="2689" y="6025"/>
                    <a:pt x="3018" y="5798"/>
                    <a:pt x="3120" y="5406"/>
                  </a:cubicBezTo>
                  <a:cubicBezTo>
                    <a:pt x="3204" y="5061"/>
                    <a:pt x="3180" y="4703"/>
                    <a:pt x="3156" y="4346"/>
                  </a:cubicBezTo>
                  <a:cubicBezTo>
                    <a:pt x="3144" y="3953"/>
                    <a:pt x="3215" y="3739"/>
                    <a:pt x="3608" y="3513"/>
                  </a:cubicBezTo>
                  <a:cubicBezTo>
                    <a:pt x="4739" y="2882"/>
                    <a:pt x="4906" y="1298"/>
                    <a:pt x="3727" y="500"/>
                  </a:cubicBezTo>
                  <a:cubicBezTo>
                    <a:pt x="3231" y="170"/>
                    <a:pt x="2708" y="1"/>
                    <a:pt x="214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90;p36">
              <a:extLst>
                <a:ext uri="{FF2B5EF4-FFF2-40B4-BE49-F238E27FC236}">
                  <a16:creationId xmlns:a16="http://schemas.microsoft.com/office/drawing/2014/main" id="{1A4008B6-DE07-8474-FE18-8632202FF2B9}"/>
                </a:ext>
              </a:extLst>
            </p:cNvPr>
            <p:cNvSpPr/>
            <p:nvPr/>
          </p:nvSpPr>
          <p:spPr>
            <a:xfrm>
              <a:off x="754062" y="2361977"/>
              <a:ext cx="63967" cy="94964"/>
            </a:xfrm>
            <a:custGeom>
              <a:avLst/>
              <a:gdLst/>
              <a:ahLst/>
              <a:cxnLst/>
              <a:rect l="l" t="t" r="r" b="b"/>
              <a:pathLst>
                <a:path w="2561" h="3802" extrusionOk="0">
                  <a:moveTo>
                    <a:pt x="2263" y="1"/>
                  </a:moveTo>
                  <a:cubicBezTo>
                    <a:pt x="2108" y="1"/>
                    <a:pt x="2013" y="120"/>
                    <a:pt x="1941" y="251"/>
                  </a:cubicBezTo>
                  <a:lnTo>
                    <a:pt x="203" y="3061"/>
                  </a:lnTo>
                  <a:cubicBezTo>
                    <a:pt x="120" y="3168"/>
                    <a:pt x="84" y="3263"/>
                    <a:pt x="48" y="3382"/>
                  </a:cubicBezTo>
                  <a:cubicBezTo>
                    <a:pt x="0" y="3561"/>
                    <a:pt x="36" y="3728"/>
                    <a:pt x="227" y="3787"/>
                  </a:cubicBezTo>
                  <a:cubicBezTo>
                    <a:pt x="261" y="3797"/>
                    <a:pt x="292" y="3802"/>
                    <a:pt x="321" y="3802"/>
                  </a:cubicBezTo>
                  <a:cubicBezTo>
                    <a:pt x="433" y="3802"/>
                    <a:pt x="508" y="3731"/>
                    <a:pt x="584" y="3609"/>
                  </a:cubicBezTo>
                  <a:cubicBezTo>
                    <a:pt x="774" y="3275"/>
                    <a:pt x="989" y="2930"/>
                    <a:pt x="1191" y="2585"/>
                  </a:cubicBezTo>
                  <a:cubicBezTo>
                    <a:pt x="1596" y="1942"/>
                    <a:pt x="1989" y="1311"/>
                    <a:pt x="2382" y="668"/>
                  </a:cubicBezTo>
                  <a:cubicBezTo>
                    <a:pt x="2465" y="561"/>
                    <a:pt x="2536" y="441"/>
                    <a:pt x="2548" y="310"/>
                  </a:cubicBezTo>
                  <a:cubicBezTo>
                    <a:pt x="2560" y="132"/>
                    <a:pt x="2441" y="1"/>
                    <a:pt x="2263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91;p36">
              <a:extLst>
                <a:ext uri="{FF2B5EF4-FFF2-40B4-BE49-F238E27FC236}">
                  <a16:creationId xmlns:a16="http://schemas.microsoft.com/office/drawing/2014/main" id="{59E5AB6E-A7B6-FD9B-3E4B-B988606DA320}"/>
                </a:ext>
              </a:extLst>
            </p:cNvPr>
            <p:cNvSpPr/>
            <p:nvPr/>
          </p:nvSpPr>
          <p:spPr>
            <a:xfrm>
              <a:off x="692790" y="2204112"/>
              <a:ext cx="69612" cy="89494"/>
            </a:xfrm>
            <a:custGeom>
              <a:avLst/>
              <a:gdLst/>
              <a:ahLst/>
              <a:cxnLst/>
              <a:rect l="l" t="t" r="r" b="b"/>
              <a:pathLst>
                <a:path w="2787" h="3583" extrusionOk="0">
                  <a:moveTo>
                    <a:pt x="2488" y="0"/>
                  </a:moveTo>
                  <a:cubicBezTo>
                    <a:pt x="2429" y="0"/>
                    <a:pt x="2368" y="24"/>
                    <a:pt x="2311" y="70"/>
                  </a:cubicBezTo>
                  <a:cubicBezTo>
                    <a:pt x="2203" y="154"/>
                    <a:pt x="2120" y="261"/>
                    <a:pt x="2037" y="368"/>
                  </a:cubicBezTo>
                  <a:cubicBezTo>
                    <a:pt x="1418" y="1237"/>
                    <a:pt x="787" y="2106"/>
                    <a:pt x="167" y="2987"/>
                  </a:cubicBezTo>
                  <a:cubicBezTo>
                    <a:pt x="108" y="3059"/>
                    <a:pt x="36" y="3142"/>
                    <a:pt x="13" y="3249"/>
                  </a:cubicBezTo>
                  <a:cubicBezTo>
                    <a:pt x="1" y="3428"/>
                    <a:pt x="108" y="3582"/>
                    <a:pt x="310" y="3582"/>
                  </a:cubicBezTo>
                  <a:cubicBezTo>
                    <a:pt x="525" y="3582"/>
                    <a:pt x="608" y="3404"/>
                    <a:pt x="727" y="3249"/>
                  </a:cubicBezTo>
                  <a:cubicBezTo>
                    <a:pt x="1358" y="2368"/>
                    <a:pt x="1977" y="1511"/>
                    <a:pt x="2608" y="630"/>
                  </a:cubicBezTo>
                  <a:cubicBezTo>
                    <a:pt x="2656" y="558"/>
                    <a:pt x="2715" y="487"/>
                    <a:pt x="2739" y="404"/>
                  </a:cubicBezTo>
                  <a:cubicBezTo>
                    <a:pt x="2787" y="284"/>
                    <a:pt x="2775" y="165"/>
                    <a:pt x="2668" y="82"/>
                  </a:cubicBezTo>
                  <a:cubicBezTo>
                    <a:pt x="2613" y="27"/>
                    <a:pt x="2551" y="0"/>
                    <a:pt x="248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92;p36">
              <a:extLst>
                <a:ext uri="{FF2B5EF4-FFF2-40B4-BE49-F238E27FC236}">
                  <a16:creationId xmlns:a16="http://schemas.microsoft.com/office/drawing/2014/main" id="{168F4866-0E8A-54BC-ABC8-4BC66150E984}"/>
                </a:ext>
              </a:extLst>
            </p:cNvPr>
            <p:cNvSpPr/>
            <p:nvPr/>
          </p:nvSpPr>
          <p:spPr>
            <a:xfrm>
              <a:off x="734129" y="2341994"/>
              <a:ext cx="60995" cy="88595"/>
            </a:xfrm>
            <a:custGeom>
              <a:avLst/>
              <a:gdLst/>
              <a:ahLst/>
              <a:cxnLst/>
              <a:rect l="l" t="t" r="r" b="b"/>
              <a:pathLst>
                <a:path w="2442" h="3547" extrusionOk="0">
                  <a:moveTo>
                    <a:pt x="2145" y="1"/>
                  </a:moveTo>
                  <a:cubicBezTo>
                    <a:pt x="2132" y="1"/>
                    <a:pt x="2120" y="1"/>
                    <a:pt x="2108" y="3"/>
                  </a:cubicBezTo>
                  <a:cubicBezTo>
                    <a:pt x="1977" y="39"/>
                    <a:pt x="1906" y="122"/>
                    <a:pt x="1846" y="229"/>
                  </a:cubicBezTo>
                  <a:cubicBezTo>
                    <a:pt x="1263" y="1134"/>
                    <a:pt x="703" y="2051"/>
                    <a:pt x="132" y="2956"/>
                  </a:cubicBezTo>
                  <a:cubicBezTo>
                    <a:pt x="84" y="3039"/>
                    <a:pt x="48" y="3135"/>
                    <a:pt x="25" y="3242"/>
                  </a:cubicBezTo>
                  <a:cubicBezTo>
                    <a:pt x="1" y="3337"/>
                    <a:pt x="60" y="3444"/>
                    <a:pt x="144" y="3504"/>
                  </a:cubicBezTo>
                  <a:cubicBezTo>
                    <a:pt x="195" y="3532"/>
                    <a:pt x="249" y="3547"/>
                    <a:pt x="303" y="3547"/>
                  </a:cubicBezTo>
                  <a:cubicBezTo>
                    <a:pt x="362" y="3547"/>
                    <a:pt x="421" y="3529"/>
                    <a:pt x="477" y="3492"/>
                  </a:cubicBezTo>
                  <a:cubicBezTo>
                    <a:pt x="548" y="3432"/>
                    <a:pt x="596" y="3361"/>
                    <a:pt x="644" y="3277"/>
                  </a:cubicBezTo>
                  <a:cubicBezTo>
                    <a:pt x="1203" y="2408"/>
                    <a:pt x="1751" y="1515"/>
                    <a:pt x="2311" y="634"/>
                  </a:cubicBezTo>
                  <a:cubicBezTo>
                    <a:pt x="2370" y="539"/>
                    <a:pt x="2418" y="444"/>
                    <a:pt x="2442" y="337"/>
                  </a:cubicBezTo>
                  <a:cubicBezTo>
                    <a:pt x="2442" y="138"/>
                    <a:pt x="2298" y="1"/>
                    <a:pt x="2145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93;p36">
              <a:extLst>
                <a:ext uri="{FF2B5EF4-FFF2-40B4-BE49-F238E27FC236}">
                  <a16:creationId xmlns:a16="http://schemas.microsoft.com/office/drawing/2014/main" id="{E6AFE909-F94D-6FCD-A4F8-472FF8E5132C}"/>
                </a:ext>
              </a:extLst>
            </p:cNvPr>
            <p:cNvSpPr/>
            <p:nvPr/>
          </p:nvSpPr>
          <p:spPr>
            <a:xfrm>
              <a:off x="783512" y="2388404"/>
              <a:ext cx="59197" cy="88420"/>
            </a:xfrm>
            <a:custGeom>
              <a:avLst/>
              <a:gdLst/>
              <a:ahLst/>
              <a:cxnLst/>
              <a:rect l="l" t="t" r="r" b="b"/>
              <a:pathLst>
                <a:path w="2370" h="3540" extrusionOk="0">
                  <a:moveTo>
                    <a:pt x="2061" y="0"/>
                  </a:moveTo>
                  <a:cubicBezTo>
                    <a:pt x="1989" y="0"/>
                    <a:pt x="1921" y="34"/>
                    <a:pt x="1858" y="98"/>
                  </a:cubicBezTo>
                  <a:cubicBezTo>
                    <a:pt x="1774" y="169"/>
                    <a:pt x="1715" y="276"/>
                    <a:pt x="1655" y="384"/>
                  </a:cubicBezTo>
                  <a:cubicBezTo>
                    <a:pt x="1203" y="1241"/>
                    <a:pt x="691" y="2062"/>
                    <a:pt x="191" y="2896"/>
                  </a:cubicBezTo>
                  <a:cubicBezTo>
                    <a:pt x="131" y="2991"/>
                    <a:pt x="72" y="3110"/>
                    <a:pt x="48" y="3205"/>
                  </a:cubicBezTo>
                  <a:cubicBezTo>
                    <a:pt x="0" y="3384"/>
                    <a:pt x="131" y="3539"/>
                    <a:pt x="310" y="3539"/>
                  </a:cubicBezTo>
                  <a:cubicBezTo>
                    <a:pt x="318" y="3539"/>
                    <a:pt x="326" y="3540"/>
                    <a:pt x="334" y="3540"/>
                  </a:cubicBezTo>
                  <a:cubicBezTo>
                    <a:pt x="496" y="3540"/>
                    <a:pt x="576" y="3426"/>
                    <a:pt x="655" y="3313"/>
                  </a:cubicBezTo>
                  <a:cubicBezTo>
                    <a:pt x="1191" y="2408"/>
                    <a:pt x="1750" y="1515"/>
                    <a:pt x="2250" y="574"/>
                  </a:cubicBezTo>
                  <a:cubicBezTo>
                    <a:pt x="2286" y="503"/>
                    <a:pt x="2322" y="443"/>
                    <a:pt x="2334" y="372"/>
                  </a:cubicBezTo>
                  <a:cubicBezTo>
                    <a:pt x="2370" y="229"/>
                    <a:pt x="2334" y="134"/>
                    <a:pt x="2215" y="50"/>
                  </a:cubicBezTo>
                  <a:cubicBezTo>
                    <a:pt x="2161" y="16"/>
                    <a:pt x="2110" y="0"/>
                    <a:pt x="2061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94;p36">
              <a:extLst>
                <a:ext uri="{FF2B5EF4-FFF2-40B4-BE49-F238E27FC236}">
                  <a16:creationId xmlns:a16="http://schemas.microsoft.com/office/drawing/2014/main" id="{7AB2183B-EB72-94C4-8896-07161E462ECE}"/>
                </a:ext>
              </a:extLst>
            </p:cNvPr>
            <p:cNvSpPr/>
            <p:nvPr/>
          </p:nvSpPr>
          <p:spPr>
            <a:xfrm>
              <a:off x="703505" y="2238507"/>
              <a:ext cx="65341" cy="84624"/>
            </a:xfrm>
            <a:custGeom>
              <a:avLst/>
              <a:gdLst/>
              <a:ahLst/>
              <a:cxnLst/>
              <a:rect l="l" t="t" r="r" b="b"/>
              <a:pathLst>
                <a:path w="2616" h="3388" extrusionOk="0">
                  <a:moveTo>
                    <a:pt x="2297" y="1"/>
                  </a:moveTo>
                  <a:cubicBezTo>
                    <a:pt x="2286" y="1"/>
                    <a:pt x="2274" y="2"/>
                    <a:pt x="2263" y="3"/>
                  </a:cubicBezTo>
                  <a:cubicBezTo>
                    <a:pt x="2120" y="15"/>
                    <a:pt x="2024" y="122"/>
                    <a:pt x="1953" y="217"/>
                  </a:cubicBezTo>
                  <a:cubicBezTo>
                    <a:pt x="1334" y="1074"/>
                    <a:pt x="715" y="1944"/>
                    <a:pt x="143" y="2825"/>
                  </a:cubicBezTo>
                  <a:cubicBezTo>
                    <a:pt x="108" y="2872"/>
                    <a:pt x="60" y="2920"/>
                    <a:pt x="48" y="2979"/>
                  </a:cubicBezTo>
                  <a:cubicBezTo>
                    <a:pt x="0" y="3110"/>
                    <a:pt x="0" y="3241"/>
                    <a:pt x="143" y="3337"/>
                  </a:cubicBezTo>
                  <a:cubicBezTo>
                    <a:pt x="198" y="3371"/>
                    <a:pt x="253" y="3388"/>
                    <a:pt x="306" y="3388"/>
                  </a:cubicBezTo>
                  <a:cubicBezTo>
                    <a:pt x="380" y="3388"/>
                    <a:pt x="450" y="3356"/>
                    <a:pt x="512" y="3301"/>
                  </a:cubicBezTo>
                  <a:cubicBezTo>
                    <a:pt x="596" y="3229"/>
                    <a:pt x="655" y="3122"/>
                    <a:pt x="739" y="3039"/>
                  </a:cubicBezTo>
                  <a:cubicBezTo>
                    <a:pt x="1286" y="2241"/>
                    <a:pt x="1822" y="1467"/>
                    <a:pt x="2370" y="681"/>
                  </a:cubicBezTo>
                  <a:cubicBezTo>
                    <a:pt x="2441" y="598"/>
                    <a:pt x="2525" y="491"/>
                    <a:pt x="2548" y="384"/>
                  </a:cubicBezTo>
                  <a:cubicBezTo>
                    <a:pt x="2616" y="192"/>
                    <a:pt x="2492" y="1"/>
                    <a:pt x="2297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95;p36">
              <a:extLst>
                <a:ext uri="{FF2B5EF4-FFF2-40B4-BE49-F238E27FC236}">
                  <a16:creationId xmlns:a16="http://schemas.microsoft.com/office/drawing/2014/main" id="{1040161B-B9DA-E42A-3FAE-B5A3BC7B4D54}"/>
                </a:ext>
              </a:extLst>
            </p:cNvPr>
            <p:cNvSpPr/>
            <p:nvPr/>
          </p:nvSpPr>
          <p:spPr>
            <a:xfrm>
              <a:off x="710350" y="2279547"/>
              <a:ext cx="62469" cy="84249"/>
            </a:xfrm>
            <a:custGeom>
              <a:avLst/>
              <a:gdLst/>
              <a:ahLst/>
              <a:cxnLst/>
              <a:rect l="l" t="t" r="r" b="b"/>
              <a:pathLst>
                <a:path w="2501" h="3373" extrusionOk="0">
                  <a:moveTo>
                    <a:pt x="2178" y="0"/>
                  </a:moveTo>
                  <a:cubicBezTo>
                    <a:pt x="2053" y="0"/>
                    <a:pt x="1925" y="103"/>
                    <a:pt x="1786" y="324"/>
                  </a:cubicBezTo>
                  <a:cubicBezTo>
                    <a:pt x="1250" y="1110"/>
                    <a:pt x="715" y="1908"/>
                    <a:pt x="179" y="2706"/>
                  </a:cubicBezTo>
                  <a:cubicBezTo>
                    <a:pt x="107" y="2801"/>
                    <a:pt x="24" y="2920"/>
                    <a:pt x="12" y="3063"/>
                  </a:cubicBezTo>
                  <a:cubicBezTo>
                    <a:pt x="0" y="3241"/>
                    <a:pt x="119" y="3372"/>
                    <a:pt x="298" y="3372"/>
                  </a:cubicBezTo>
                  <a:cubicBezTo>
                    <a:pt x="488" y="3372"/>
                    <a:pt x="560" y="3206"/>
                    <a:pt x="655" y="3087"/>
                  </a:cubicBezTo>
                  <a:cubicBezTo>
                    <a:pt x="1203" y="2265"/>
                    <a:pt x="1750" y="1467"/>
                    <a:pt x="2286" y="658"/>
                  </a:cubicBezTo>
                  <a:cubicBezTo>
                    <a:pt x="2489" y="360"/>
                    <a:pt x="2501" y="181"/>
                    <a:pt x="2346" y="62"/>
                  </a:cubicBezTo>
                  <a:cubicBezTo>
                    <a:pt x="2290" y="22"/>
                    <a:pt x="2234" y="0"/>
                    <a:pt x="2178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96;p36">
              <a:extLst>
                <a:ext uri="{FF2B5EF4-FFF2-40B4-BE49-F238E27FC236}">
                  <a16:creationId xmlns:a16="http://schemas.microsoft.com/office/drawing/2014/main" id="{F74487F4-07F8-EC2A-99C6-FDD4419F7519}"/>
                </a:ext>
              </a:extLst>
            </p:cNvPr>
            <p:cNvSpPr/>
            <p:nvPr/>
          </p:nvSpPr>
          <p:spPr>
            <a:xfrm>
              <a:off x="717468" y="2321886"/>
              <a:ext cx="58322" cy="80128"/>
            </a:xfrm>
            <a:custGeom>
              <a:avLst/>
              <a:gdLst/>
              <a:ahLst/>
              <a:cxnLst/>
              <a:rect l="l" t="t" r="r" b="b"/>
              <a:pathLst>
                <a:path w="2335" h="3208" extrusionOk="0">
                  <a:moveTo>
                    <a:pt x="2081" y="0"/>
                  </a:moveTo>
                  <a:cubicBezTo>
                    <a:pt x="2022" y="0"/>
                    <a:pt x="1961" y="22"/>
                    <a:pt x="1906" y="70"/>
                  </a:cubicBezTo>
                  <a:cubicBezTo>
                    <a:pt x="1823" y="118"/>
                    <a:pt x="1763" y="201"/>
                    <a:pt x="1704" y="296"/>
                  </a:cubicBezTo>
                  <a:lnTo>
                    <a:pt x="191" y="2570"/>
                  </a:lnTo>
                  <a:cubicBezTo>
                    <a:pt x="132" y="2642"/>
                    <a:pt x="72" y="2749"/>
                    <a:pt x="37" y="2832"/>
                  </a:cubicBezTo>
                  <a:cubicBezTo>
                    <a:pt x="1" y="2951"/>
                    <a:pt x="37" y="3070"/>
                    <a:pt x="144" y="3154"/>
                  </a:cubicBezTo>
                  <a:cubicBezTo>
                    <a:pt x="197" y="3189"/>
                    <a:pt x="254" y="3207"/>
                    <a:pt x="311" y="3207"/>
                  </a:cubicBezTo>
                  <a:cubicBezTo>
                    <a:pt x="367" y="3207"/>
                    <a:pt x="424" y="3189"/>
                    <a:pt x="477" y="3154"/>
                  </a:cubicBezTo>
                  <a:cubicBezTo>
                    <a:pt x="549" y="3106"/>
                    <a:pt x="608" y="3035"/>
                    <a:pt x="656" y="2951"/>
                  </a:cubicBezTo>
                  <a:cubicBezTo>
                    <a:pt x="1168" y="2177"/>
                    <a:pt x="1692" y="1392"/>
                    <a:pt x="2216" y="606"/>
                  </a:cubicBezTo>
                  <a:cubicBezTo>
                    <a:pt x="2275" y="499"/>
                    <a:pt x="2335" y="391"/>
                    <a:pt x="2335" y="272"/>
                  </a:cubicBezTo>
                  <a:cubicBezTo>
                    <a:pt x="2326" y="108"/>
                    <a:pt x="2210" y="0"/>
                    <a:pt x="2081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97;p36">
              <a:extLst>
                <a:ext uri="{FF2B5EF4-FFF2-40B4-BE49-F238E27FC236}">
                  <a16:creationId xmlns:a16="http://schemas.microsoft.com/office/drawing/2014/main" id="{6A0D67A8-0E46-CC93-1F72-B0B7472D87CF}"/>
                </a:ext>
              </a:extLst>
            </p:cNvPr>
            <p:cNvSpPr/>
            <p:nvPr/>
          </p:nvSpPr>
          <p:spPr>
            <a:xfrm>
              <a:off x="699162" y="2172643"/>
              <a:ext cx="60096" cy="77280"/>
            </a:xfrm>
            <a:custGeom>
              <a:avLst/>
              <a:gdLst/>
              <a:ahLst/>
              <a:cxnLst/>
              <a:rect l="l" t="t" r="r" b="b"/>
              <a:pathLst>
                <a:path w="2406" h="3094" extrusionOk="0">
                  <a:moveTo>
                    <a:pt x="2088" y="1"/>
                  </a:moveTo>
                  <a:cubicBezTo>
                    <a:pt x="2046" y="1"/>
                    <a:pt x="2005" y="9"/>
                    <a:pt x="1965" y="26"/>
                  </a:cubicBezTo>
                  <a:cubicBezTo>
                    <a:pt x="1894" y="74"/>
                    <a:pt x="1834" y="145"/>
                    <a:pt x="1787" y="217"/>
                  </a:cubicBezTo>
                  <a:cubicBezTo>
                    <a:pt x="1251" y="967"/>
                    <a:pt x="715" y="1705"/>
                    <a:pt x="191" y="2455"/>
                  </a:cubicBezTo>
                  <a:cubicBezTo>
                    <a:pt x="132" y="2526"/>
                    <a:pt x="72" y="2634"/>
                    <a:pt x="48" y="2717"/>
                  </a:cubicBezTo>
                  <a:cubicBezTo>
                    <a:pt x="1" y="2860"/>
                    <a:pt x="60" y="2967"/>
                    <a:pt x="168" y="3038"/>
                  </a:cubicBezTo>
                  <a:cubicBezTo>
                    <a:pt x="217" y="3076"/>
                    <a:pt x="270" y="3094"/>
                    <a:pt x="323" y="3094"/>
                  </a:cubicBezTo>
                  <a:cubicBezTo>
                    <a:pt x="372" y="3094"/>
                    <a:pt x="420" y="3079"/>
                    <a:pt x="465" y="3050"/>
                  </a:cubicBezTo>
                  <a:cubicBezTo>
                    <a:pt x="537" y="3003"/>
                    <a:pt x="608" y="2943"/>
                    <a:pt x="656" y="2872"/>
                  </a:cubicBezTo>
                  <a:cubicBezTo>
                    <a:pt x="1203" y="2134"/>
                    <a:pt x="1739" y="1372"/>
                    <a:pt x="2275" y="610"/>
                  </a:cubicBezTo>
                  <a:cubicBezTo>
                    <a:pt x="2334" y="526"/>
                    <a:pt x="2406" y="419"/>
                    <a:pt x="2406" y="300"/>
                  </a:cubicBezTo>
                  <a:cubicBezTo>
                    <a:pt x="2406" y="120"/>
                    <a:pt x="2248" y="1"/>
                    <a:pt x="2088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98;p36">
              <a:extLst>
                <a:ext uri="{FF2B5EF4-FFF2-40B4-BE49-F238E27FC236}">
                  <a16:creationId xmlns:a16="http://schemas.microsoft.com/office/drawing/2014/main" id="{508C89A5-D22B-4BC4-EDFD-0CDF6982B1AE}"/>
                </a:ext>
              </a:extLst>
            </p:cNvPr>
            <p:cNvSpPr/>
            <p:nvPr/>
          </p:nvSpPr>
          <p:spPr>
            <a:xfrm>
              <a:off x="816509" y="2414407"/>
              <a:ext cx="51479" cy="79953"/>
            </a:xfrm>
            <a:custGeom>
              <a:avLst/>
              <a:gdLst/>
              <a:ahLst/>
              <a:cxnLst/>
              <a:rect l="l" t="t" r="r" b="b"/>
              <a:pathLst>
                <a:path w="2061" h="3201" extrusionOk="0">
                  <a:moveTo>
                    <a:pt x="1722" y="0"/>
                  </a:moveTo>
                  <a:cubicBezTo>
                    <a:pt x="1614" y="0"/>
                    <a:pt x="1507" y="69"/>
                    <a:pt x="1418" y="200"/>
                  </a:cubicBezTo>
                  <a:cubicBezTo>
                    <a:pt x="1394" y="247"/>
                    <a:pt x="1358" y="307"/>
                    <a:pt x="1334" y="355"/>
                  </a:cubicBezTo>
                  <a:lnTo>
                    <a:pt x="167" y="2545"/>
                  </a:lnTo>
                  <a:cubicBezTo>
                    <a:pt x="120" y="2629"/>
                    <a:pt x="60" y="2724"/>
                    <a:pt x="48" y="2819"/>
                  </a:cubicBezTo>
                  <a:cubicBezTo>
                    <a:pt x="1" y="3022"/>
                    <a:pt x="156" y="3200"/>
                    <a:pt x="334" y="3200"/>
                  </a:cubicBezTo>
                  <a:cubicBezTo>
                    <a:pt x="477" y="3176"/>
                    <a:pt x="584" y="3093"/>
                    <a:pt x="644" y="2962"/>
                  </a:cubicBezTo>
                  <a:lnTo>
                    <a:pt x="1941" y="497"/>
                  </a:lnTo>
                  <a:cubicBezTo>
                    <a:pt x="2025" y="343"/>
                    <a:pt x="2061" y="164"/>
                    <a:pt x="1870" y="45"/>
                  </a:cubicBezTo>
                  <a:cubicBezTo>
                    <a:pt x="1821" y="15"/>
                    <a:pt x="1771" y="0"/>
                    <a:pt x="1722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99;p36">
              <a:extLst>
                <a:ext uri="{FF2B5EF4-FFF2-40B4-BE49-F238E27FC236}">
                  <a16:creationId xmlns:a16="http://schemas.microsoft.com/office/drawing/2014/main" id="{EFE88A17-AC1E-801C-924A-C8C9BE18AF91}"/>
                </a:ext>
              </a:extLst>
            </p:cNvPr>
            <p:cNvSpPr/>
            <p:nvPr/>
          </p:nvSpPr>
          <p:spPr>
            <a:xfrm>
              <a:off x="849831" y="2434365"/>
              <a:ext cx="44635" cy="72560"/>
            </a:xfrm>
            <a:custGeom>
              <a:avLst/>
              <a:gdLst/>
              <a:ahLst/>
              <a:cxnLst/>
              <a:rect l="l" t="t" r="r" b="b"/>
              <a:pathLst>
                <a:path w="1787" h="2905" extrusionOk="0">
                  <a:moveTo>
                    <a:pt x="1477" y="1"/>
                  </a:moveTo>
                  <a:cubicBezTo>
                    <a:pt x="1412" y="1"/>
                    <a:pt x="1349" y="24"/>
                    <a:pt x="1286" y="79"/>
                  </a:cubicBezTo>
                  <a:cubicBezTo>
                    <a:pt x="1191" y="163"/>
                    <a:pt x="1131" y="282"/>
                    <a:pt x="1072" y="401"/>
                  </a:cubicBezTo>
                  <a:cubicBezTo>
                    <a:pt x="750" y="1032"/>
                    <a:pt x="441" y="1663"/>
                    <a:pt x="143" y="2306"/>
                  </a:cubicBezTo>
                  <a:cubicBezTo>
                    <a:pt x="0" y="2616"/>
                    <a:pt x="24" y="2782"/>
                    <a:pt x="215" y="2877"/>
                  </a:cubicBezTo>
                  <a:cubicBezTo>
                    <a:pt x="259" y="2896"/>
                    <a:pt x="300" y="2905"/>
                    <a:pt x="339" y="2905"/>
                  </a:cubicBezTo>
                  <a:cubicBezTo>
                    <a:pt x="480" y="2905"/>
                    <a:pt x="593" y="2786"/>
                    <a:pt x="715" y="2544"/>
                  </a:cubicBezTo>
                  <a:cubicBezTo>
                    <a:pt x="1024" y="1865"/>
                    <a:pt x="1346" y="1187"/>
                    <a:pt x="1691" y="520"/>
                  </a:cubicBezTo>
                  <a:cubicBezTo>
                    <a:pt x="1739" y="449"/>
                    <a:pt x="1762" y="353"/>
                    <a:pt x="1786" y="294"/>
                  </a:cubicBezTo>
                  <a:cubicBezTo>
                    <a:pt x="1750" y="163"/>
                    <a:pt x="1727" y="56"/>
                    <a:pt x="1620" y="32"/>
                  </a:cubicBezTo>
                  <a:cubicBezTo>
                    <a:pt x="1570" y="12"/>
                    <a:pt x="1523" y="1"/>
                    <a:pt x="1477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00;p36">
              <a:extLst>
                <a:ext uri="{FF2B5EF4-FFF2-40B4-BE49-F238E27FC236}">
                  <a16:creationId xmlns:a16="http://schemas.microsoft.com/office/drawing/2014/main" id="{F22AE2AF-C173-3EFE-9A35-B842AE25B388}"/>
                </a:ext>
              </a:extLst>
            </p:cNvPr>
            <p:cNvSpPr/>
            <p:nvPr/>
          </p:nvSpPr>
          <p:spPr>
            <a:xfrm>
              <a:off x="882528" y="2445681"/>
              <a:ext cx="39589" cy="70986"/>
            </a:xfrm>
            <a:custGeom>
              <a:avLst/>
              <a:gdLst/>
              <a:ahLst/>
              <a:cxnLst/>
              <a:rect l="l" t="t" r="r" b="b"/>
              <a:pathLst>
                <a:path w="1585" h="2842" extrusionOk="0">
                  <a:moveTo>
                    <a:pt x="1234" y="1"/>
                  </a:moveTo>
                  <a:cubicBezTo>
                    <a:pt x="1114" y="1"/>
                    <a:pt x="1014" y="88"/>
                    <a:pt x="930" y="258"/>
                  </a:cubicBezTo>
                  <a:cubicBezTo>
                    <a:pt x="656" y="912"/>
                    <a:pt x="370" y="1567"/>
                    <a:pt x="84" y="2246"/>
                  </a:cubicBezTo>
                  <a:cubicBezTo>
                    <a:pt x="37" y="2341"/>
                    <a:pt x="1" y="2436"/>
                    <a:pt x="1" y="2544"/>
                  </a:cubicBezTo>
                  <a:cubicBezTo>
                    <a:pt x="1" y="2715"/>
                    <a:pt x="121" y="2842"/>
                    <a:pt x="309" y="2842"/>
                  </a:cubicBezTo>
                  <a:cubicBezTo>
                    <a:pt x="317" y="2842"/>
                    <a:pt x="326" y="2842"/>
                    <a:pt x="334" y="2841"/>
                  </a:cubicBezTo>
                  <a:cubicBezTo>
                    <a:pt x="489" y="2817"/>
                    <a:pt x="561" y="2686"/>
                    <a:pt x="620" y="2567"/>
                  </a:cubicBezTo>
                  <a:cubicBezTo>
                    <a:pt x="751" y="2258"/>
                    <a:pt x="906" y="1924"/>
                    <a:pt x="1037" y="1603"/>
                  </a:cubicBezTo>
                  <a:cubicBezTo>
                    <a:pt x="1203" y="1222"/>
                    <a:pt x="1370" y="877"/>
                    <a:pt x="1501" y="496"/>
                  </a:cubicBezTo>
                  <a:cubicBezTo>
                    <a:pt x="1584" y="258"/>
                    <a:pt x="1513" y="79"/>
                    <a:pt x="1334" y="19"/>
                  </a:cubicBezTo>
                  <a:cubicBezTo>
                    <a:pt x="1299" y="7"/>
                    <a:pt x="1266" y="1"/>
                    <a:pt x="1234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01;p36">
              <a:extLst>
                <a:ext uri="{FF2B5EF4-FFF2-40B4-BE49-F238E27FC236}">
                  <a16:creationId xmlns:a16="http://schemas.microsoft.com/office/drawing/2014/main" id="{44EBBB87-7FFB-3B78-7330-1B959B3405E0}"/>
                </a:ext>
              </a:extLst>
            </p:cNvPr>
            <p:cNvSpPr/>
            <p:nvPr/>
          </p:nvSpPr>
          <p:spPr>
            <a:xfrm>
              <a:off x="916149" y="2455722"/>
              <a:ext cx="40763" cy="68363"/>
            </a:xfrm>
            <a:custGeom>
              <a:avLst/>
              <a:gdLst/>
              <a:ahLst/>
              <a:cxnLst/>
              <a:rect l="l" t="t" r="r" b="b"/>
              <a:pathLst>
                <a:path w="1632" h="2737" extrusionOk="0">
                  <a:moveTo>
                    <a:pt x="1379" y="0"/>
                  </a:moveTo>
                  <a:cubicBezTo>
                    <a:pt x="1314" y="0"/>
                    <a:pt x="1255" y="30"/>
                    <a:pt x="1191" y="70"/>
                  </a:cubicBezTo>
                  <a:cubicBezTo>
                    <a:pt x="1072" y="141"/>
                    <a:pt x="1024" y="272"/>
                    <a:pt x="965" y="391"/>
                  </a:cubicBezTo>
                  <a:cubicBezTo>
                    <a:pt x="691" y="975"/>
                    <a:pt x="417" y="1558"/>
                    <a:pt x="155" y="2153"/>
                  </a:cubicBezTo>
                  <a:cubicBezTo>
                    <a:pt x="0" y="2463"/>
                    <a:pt x="36" y="2642"/>
                    <a:pt x="227" y="2713"/>
                  </a:cubicBezTo>
                  <a:cubicBezTo>
                    <a:pt x="266" y="2729"/>
                    <a:pt x="303" y="2737"/>
                    <a:pt x="340" y="2737"/>
                  </a:cubicBezTo>
                  <a:cubicBezTo>
                    <a:pt x="468" y="2737"/>
                    <a:pt x="582" y="2633"/>
                    <a:pt x="703" y="2392"/>
                  </a:cubicBezTo>
                  <a:cubicBezTo>
                    <a:pt x="989" y="1761"/>
                    <a:pt x="1274" y="1153"/>
                    <a:pt x="1548" y="546"/>
                  </a:cubicBezTo>
                  <a:cubicBezTo>
                    <a:pt x="1584" y="475"/>
                    <a:pt x="1608" y="379"/>
                    <a:pt x="1632" y="332"/>
                  </a:cubicBezTo>
                  <a:cubicBezTo>
                    <a:pt x="1632" y="153"/>
                    <a:pt x="1572" y="70"/>
                    <a:pt x="1477" y="22"/>
                  </a:cubicBezTo>
                  <a:cubicBezTo>
                    <a:pt x="1442" y="7"/>
                    <a:pt x="1410" y="0"/>
                    <a:pt x="1379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02;p36">
              <a:extLst>
                <a:ext uri="{FF2B5EF4-FFF2-40B4-BE49-F238E27FC236}">
                  <a16:creationId xmlns:a16="http://schemas.microsoft.com/office/drawing/2014/main" id="{7E02F35A-15F7-030D-26C0-3926D88FE9BC}"/>
                </a:ext>
              </a:extLst>
            </p:cNvPr>
            <p:cNvSpPr/>
            <p:nvPr/>
          </p:nvSpPr>
          <p:spPr>
            <a:xfrm>
              <a:off x="692190" y="2155503"/>
              <a:ext cx="40788" cy="50280"/>
            </a:xfrm>
            <a:custGeom>
              <a:avLst/>
              <a:gdLst/>
              <a:ahLst/>
              <a:cxnLst/>
              <a:rect l="l" t="t" r="r" b="b"/>
              <a:pathLst>
                <a:path w="1633" h="2013" extrusionOk="0">
                  <a:moveTo>
                    <a:pt x="1342" y="1"/>
                  </a:moveTo>
                  <a:cubicBezTo>
                    <a:pt x="1300" y="1"/>
                    <a:pt x="1257" y="9"/>
                    <a:pt x="1215" y="28"/>
                  </a:cubicBezTo>
                  <a:cubicBezTo>
                    <a:pt x="1108" y="75"/>
                    <a:pt x="1049" y="147"/>
                    <a:pt x="989" y="242"/>
                  </a:cubicBezTo>
                  <a:cubicBezTo>
                    <a:pt x="715" y="647"/>
                    <a:pt x="430" y="1064"/>
                    <a:pt x="144" y="1457"/>
                  </a:cubicBezTo>
                  <a:cubicBezTo>
                    <a:pt x="120" y="1492"/>
                    <a:pt x="84" y="1516"/>
                    <a:pt x="72" y="1564"/>
                  </a:cubicBezTo>
                  <a:cubicBezTo>
                    <a:pt x="13" y="1695"/>
                    <a:pt x="1" y="1849"/>
                    <a:pt x="144" y="1957"/>
                  </a:cubicBezTo>
                  <a:cubicBezTo>
                    <a:pt x="203" y="1994"/>
                    <a:pt x="259" y="2012"/>
                    <a:pt x="315" y="2012"/>
                  </a:cubicBezTo>
                  <a:cubicBezTo>
                    <a:pt x="382" y="2012"/>
                    <a:pt x="447" y="1985"/>
                    <a:pt x="513" y="1933"/>
                  </a:cubicBezTo>
                  <a:cubicBezTo>
                    <a:pt x="572" y="1897"/>
                    <a:pt x="620" y="1826"/>
                    <a:pt x="668" y="1778"/>
                  </a:cubicBezTo>
                  <a:cubicBezTo>
                    <a:pt x="953" y="1373"/>
                    <a:pt x="1227" y="968"/>
                    <a:pt x="1513" y="552"/>
                  </a:cubicBezTo>
                  <a:cubicBezTo>
                    <a:pt x="1573" y="468"/>
                    <a:pt x="1632" y="373"/>
                    <a:pt x="1632" y="266"/>
                  </a:cubicBezTo>
                  <a:cubicBezTo>
                    <a:pt x="1623" y="108"/>
                    <a:pt x="1490" y="1"/>
                    <a:pt x="1342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03;p36">
              <a:extLst>
                <a:ext uri="{FF2B5EF4-FFF2-40B4-BE49-F238E27FC236}">
                  <a16:creationId xmlns:a16="http://schemas.microsoft.com/office/drawing/2014/main" id="{673B5701-E5F5-14B9-B46E-FE254B7E0216}"/>
                </a:ext>
              </a:extLst>
            </p:cNvPr>
            <p:cNvSpPr/>
            <p:nvPr/>
          </p:nvSpPr>
          <p:spPr>
            <a:xfrm>
              <a:off x="954216" y="2464789"/>
              <a:ext cx="31846" cy="54251"/>
            </a:xfrm>
            <a:custGeom>
              <a:avLst/>
              <a:gdLst/>
              <a:ahLst/>
              <a:cxnLst/>
              <a:rect l="l" t="t" r="r" b="b"/>
              <a:pathLst>
                <a:path w="1275" h="2172" extrusionOk="0">
                  <a:moveTo>
                    <a:pt x="958" y="1"/>
                  </a:moveTo>
                  <a:cubicBezTo>
                    <a:pt x="846" y="1"/>
                    <a:pt x="749" y="72"/>
                    <a:pt x="679" y="195"/>
                  </a:cubicBezTo>
                  <a:cubicBezTo>
                    <a:pt x="655" y="255"/>
                    <a:pt x="619" y="302"/>
                    <a:pt x="608" y="362"/>
                  </a:cubicBezTo>
                  <a:cubicBezTo>
                    <a:pt x="429" y="826"/>
                    <a:pt x="250" y="1267"/>
                    <a:pt x="84" y="1731"/>
                  </a:cubicBezTo>
                  <a:cubicBezTo>
                    <a:pt x="0" y="1993"/>
                    <a:pt x="119" y="2171"/>
                    <a:pt x="346" y="2171"/>
                  </a:cubicBezTo>
                  <a:cubicBezTo>
                    <a:pt x="477" y="2171"/>
                    <a:pt x="584" y="2100"/>
                    <a:pt x="619" y="1969"/>
                  </a:cubicBezTo>
                  <a:cubicBezTo>
                    <a:pt x="834" y="1445"/>
                    <a:pt x="1036" y="921"/>
                    <a:pt x="1239" y="409"/>
                  </a:cubicBezTo>
                  <a:cubicBezTo>
                    <a:pt x="1274" y="255"/>
                    <a:pt x="1251" y="112"/>
                    <a:pt x="1084" y="28"/>
                  </a:cubicBezTo>
                  <a:cubicBezTo>
                    <a:pt x="1040" y="10"/>
                    <a:pt x="998" y="1"/>
                    <a:pt x="958" y="1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04;p36">
              <a:extLst>
                <a:ext uri="{FF2B5EF4-FFF2-40B4-BE49-F238E27FC236}">
                  <a16:creationId xmlns:a16="http://schemas.microsoft.com/office/drawing/2014/main" id="{FABEA413-8CE5-1507-A2A2-50D2CCE6069A}"/>
                </a:ext>
              </a:extLst>
            </p:cNvPr>
            <p:cNvSpPr/>
            <p:nvPr/>
          </p:nvSpPr>
          <p:spPr>
            <a:xfrm>
              <a:off x="1005373" y="2303402"/>
              <a:ext cx="879982" cy="226646"/>
            </a:xfrm>
            <a:custGeom>
              <a:avLst/>
              <a:gdLst/>
              <a:ahLst/>
              <a:cxnLst/>
              <a:rect l="l" t="t" r="r" b="b"/>
              <a:pathLst>
                <a:path w="35231" h="9074" extrusionOk="0">
                  <a:moveTo>
                    <a:pt x="23979" y="0"/>
                  </a:moveTo>
                  <a:cubicBezTo>
                    <a:pt x="21134" y="0"/>
                    <a:pt x="18276" y="48"/>
                    <a:pt x="15443" y="143"/>
                  </a:cubicBezTo>
                  <a:cubicBezTo>
                    <a:pt x="13490" y="203"/>
                    <a:pt x="11549" y="346"/>
                    <a:pt x="9609" y="465"/>
                  </a:cubicBezTo>
                  <a:cubicBezTo>
                    <a:pt x="7561" y="584"/>
                    <a:pt x="5537" y="524"/>
                    <a:pt x="3501" y="643"/>
                  </a:cubicBezTo>
                  <a:cubicBezTo>
                    <a:pt x="2572" y="691"/>
                    <a:pt x="1655" y="715"/>
                    <a:pt x="738" y="881"/>
                  </a:cubicBezTo>
                  <a:cubicBezTo>
                    <a:pt x="274" y="953"/>
                    <a:pt x="167" y="1108"/>
                    <a:pt x="143" y="1572"/>
                  </a:cubicBezTo>
                  <a:cubicBezTo>
                    <a:pt x="0" y="3429"/>
                    <a:pt x="0" y="5275"/>
                    <a:pt x="179" y="7132"/>
                  </a:cubicBezTo>
                  <a:cubicBezTo>
                    <a:pt x="226" y="7525"/>
                    <a:pt x="226" y="7906"/>
                    <a:pt x="334" y="8275"/>
                  </a:cubicBezTo>
                  <a:cubicBezTo>
                    <a:pt x="476" y="8811"/>
                    <a:pt x="607" y="8954"/>
                    <a:pt x="1143" y="8978"/>
                  </a:cubicBezTo>
                  <a:cubicBezTo>
                    <a:pt x="1739" y="9013"/>
                    <a:pt x="2322" y="9037"/>
                    <a:pt x="2917" y="9049"/>
                  </a:cubicBezTo>
                  <a:cubicBezTo>
                    <a:pt x="3594" y="9067"/>
                    <a:pt x="4268" y="9074"/>
                    <a:pt x="4942" y="9074"/>
                  </a:cubicBezTo>
                  <a:cubicBezTo>
                    <a:pt x="6568" y="9074"/>
                    <a:pt x="8190" y="9032"/>
                    <a:pt x="9823" y="8990"/>
                  </a:cubicBezTo>
                  <a:cubicBezTo>
                    <a:pt x="11823" y="8954"/>
                    <a:pt x="13823" y="8990"/>
                    <a:pt x="15836" y="8906"/>
                  </a:cubicBezTo>
                  <a:cubicBezTo>
                    <a:pt x="17794" y="8819"/>
                    <a:pt x="19744" y="8811"/>
                    <a:pt x="21705" y="8811"/>
                  </a:cubicBezTo>
                  <a:cubicBezTo>
                    <a:pt x="22141" y="8811"/>
                    <a:pt x="22578" y="8811"/>
                    <a:pt x="23015" y="8811"/>
                  </a:cubicBezTo>
                  <a:cubicBezTo>
                    <a:pt x="25182" y="8811"/>
                    <a:pt x="27349" y="8621"/>
                    <a:pt x="29516" y="8621"/>
                  </a:cubicBezTo>
                  <a:cubicBezTo>
                    <a:pt x="30337" y="8621"/>
                    <a:pt x="31171" y="8621"/>
                    <a:pt x="31992" y="8597"/>
                  </a:cubicBezTo>
                  <a:cubicBezTo>
                    <a:pt x="32838" y="8597"/>
                    <a:pt x="33695" y="8549"/>
                    <a:pt x="34552" y="8490"/>
                  </a:cubicBezTo>
                  <a:cubicBezTo>
                    <a:pt x="35028" y="8454"/>
                    <a:pt x="35159" y="8323"/>
                    <a:pt x="35207" y="7882"/>
                  </a:cubicBezTo>
                  <a:cubicBezTo>
                    <a:pt x="35219" y="7608"/>
                    <a:pt x="35231" y="7323"/>
                    <a:pt x="35231" y="7049"/>
                  </a:cubicBezTo>
                  <a:cubicBezTo>
                    <a:pt x="35207" y="5799"/>
                    <a:pt x="35183" y="4560"/>
                    <a:pt x="35124" y="3322"/>
                  </a:cubicBezTo>
                  <a:cubicBezTo>
                    <a:pt x="35100" y="2441"/>
                    <a:pt x="35052" y="1572"/>
                    <a:pt x="34886" y="691"/>
                  </a:cubicBezTo>
                  <a:cubicBezTo>
                    <a:pt x="34802" y="239"/>
                    <a:pt x="34671" y="119"/>
                    <a:pt x="34207" y="96"/>
                  </a:cubicBezTo>
                  <a:cubicBezTo>
                    <a:pt x="33326" y="24"/>
                    <a:pt x="32433" y="0"/>
                    <a:pt x="31552" y="0"/>
                  </a:cubicBezTo>
                  <a:cubicBezTo>
                    <a:pt x="29869" y="0"/>
                    <a:pt x="28192" y="11"/>
                    <a:pt x="26509" y="11"/>
                  </a:cubicBezTo>
                  <a:cubicBezTo>
                    <a:pt x="25667" y="11"/>
                    <a:pt x="24825" y="8"/>
                    <a:pt x="2397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05;p36">
              <a:extLst>
                <a:ext uri="{FF2B5EF4-FFF2-40B4-BE49-F238E27FC236}">
                  <a16:creationId xmlns:a16="http://schemas.microsoft.com/office/drawing/2014/main" id="{4A0B45F0-ACA4-9AA2-A9F7-AD2080ED9BEF}"/>
                </a:ext>
              </a:extLst>
            </p:cNvPr>
            <p:cNvSpPr/>
            <p:nvPr/>
          </p:nvSpPr>
          <p:spPr>
            <a:xfrm>
              <a:off x="1571615" y="2346215"/>
              <a:ext cx="126711" cy="130607"/>
            </a:xfrm>
            <a:custGeom>
              <a:avLst/>
              <a:gdLst/>
              <a:ahLst/>
              <a:cxnLst/>
              <a:rect l="l" t="t" r="r" b="b"/>
              <a:pathLst>
                <a:path w="5073" h="5229" extrusionOk="0">
                  <a:moveTo>
                    <a:pt x="2703" y="0"/>
                  </a:moveTo>
                  <a:cubicBezTo>
                    <a:pt x="2695" y="0"/>
                    <a:pt x="2688" y="0"/>
                    <a:pt x="2680" y="1"/>
                  </a:cubicBezTo>
                  <a:cubicBezTo>
                    <a:pt x="2489" y="1"/>
                    <a:pt x="2394" y="132"/>
                    <a:pt x="2394" y="418"/>
                  </a:cubicBezTo>
                  <a:cubicBezTo>
                    <a:pt x="2394" y="608"/>
                    <a:pt x="2406" y="799"/>
                    <a:pt x="2406" y="1001"/>
                  </a:cubicBezTo>
                  <a:cubicBezTo>
                    <a:pt x="2394" y="1251"/>
                    <a:pt x="2453" y="1501"/>
                    <a:pt x="2382" y="1811"/>
                  </a:cubicBezTo>
                  <a:cubicBezTo>
                    <a:pt x="1858" y="1382"/>
                    <a:pt x="1394" y="965"/>
                    <a:pt x="965" y="537"/>
                  </a:cubicBezTo>
                  <a:cubicBezTo>
                    <a:pt x="825" y="396"/>
                    <a:pt x="712" y="325"/>
                    <a:pt x="609" y="325"/>
                  </a:cubicBezTo>
                  <a:cubicBezTo>
                    <a:pt x="547" y="325"/>
                    <a:pt x="488" y="351"/>
                    <a:pt x="429" y="406"/>
                  </a:cubicBezTo>
                  <a:cubicBezTo>
                    <a:pt x="298" y="525"/>
                    <a:pt x="322" y="715"/>
                    <a:pt x="525" y="941"/>
                  </a:cubicBezTo>
                  <a:cubicBezTo>
                    <a:pt x="644" y="1072"/>
                    <a:pt x="775" y="1203"/>
                    <a:pt x="918" y="1334"/>
                  </a:cubicBezTo>
                  <a:cubicBezTo>
                    <a:pt x="1239" y="1608"/>
                    <a:pt x="1549" y="1882"/>
                    <a:pt x="1846" y="2156"/>
                  </a:cubicBezTo>
                  <a:cubicBezTo>
                    <a:pt x="1977" y="2275"/>
                    <a:pt x="2132" y="2370"/>
                    <a:pt x="2203" y="2549"/>
                  </a:cubicBezTo>
                  <a:cubicBezTo>
                    <a:pt x="1560" y="3132"/>
                    <a:pt x="894" y="3632"/>
                    <a:pt x="298" y="4228"/>
                  </a:cubicBezTo>
                  <a:cubicBezTo>
                    <a:pt x="227" y="4299"/>
                    <a:pt x="156" y="4382"/>
                    <a:pt x="96" y="4454"/>
                  </a:cubicBezTo>
                  <a:cubicBezTo>
                    <a:pt x="1" y="4573"/>
                    <a:pt x="1" y="4692"/>
                    <a:pt x="108" y="4811"/>
                  </a:cubicBezTo>
                  <a:cubicBezTo>
                    <a:pt x="157" y="4882"/>
                    <a:pt x="228" y="4915"/>
                    <a:pt x="305" y="4915"/>
                  </a:cubicBezTo>
                  <a:cubicBezTo>
                    <a:pt x="357" y="4915"/>
                    <a:pt x="412" y="4899"/>
                    <a:pt x="465" y="4871"/>
                  </a:cubicBezTo>
                  <a:cubicBezTo>
                    <a:pt x="560" y="4811"/>
                    <a:pt x="656" y="4716"/>
                    <a:pt x="751" y="4644"/>
                  </a:cubicBezTo>
                  <a:cubicBezTo>
                    <a:pt x="1215" y="4240"/>
                    <a:pt x="1680" y="3823"/>
                    <a:pt x="2144" y="3418"/>
                  </a:cubicBezTo>
                  <a:cubicBezTo>
                    <a:pt x="2199" y="3381"/>
                    <a:pt x="2247" y="3296"/>
                    <a:pt x="2320" y="3296"/>
                  </a:cubicBezTo>
                  <a:cubicBezTo>
                    <a:pt x="2342" y="3296"/>
                    <a:pt x="2366" y="3303"/>
                    <a:pt x="2394" y="3323"/>
                  </a:cubicBezTo>
                  <a:lnTo>
                    <a:pt x="2394" y="4692"/>
                  </a:lnTo>
                  <a:cubicBezTo>
                    <a:pt x="2417" y="5060"/>
                    <a:pt x="2496" y="5228"/>
                    <a:pt x="2694" y="5228"/>
                  </a:cubicBezTo>
                  <a:cubicBezTo>
                    <a:pt x="2701" y="5228"/>
                    <a:pt x="2708" y="5228"/>
                    <a:pt x="2715" y="5228"/>
                  </a:cubicBezTo>
                  <a:cubicBezTo>
                    <a:pt x="2906" y="5228"/>
                    <a:pt x="3013" y="5073"/>
                    <a:pt x="3013" y="4716"/>
                  </a:cubicBezTo>
                  <a:lnTo>
                    <a:pt x="3013" y="3394"/>
                  </a:lnTo>
                  <a:cubicBezTo>
                    <a:pt x="3227" y="3501"/>
                    <a:pt x="3311" y="3608"/>
                    <a:pt x="3323" y="3704"/>
                  </a:cubicBezTo>
                  <a:cubicBezTo>
                    <a:pt x="3620" y="4097"/>
                    <a:pt x="3930" y="4478"/>
                    <a:pt x="4227" y="4847"/>
                  </a:cubicBezTo>
                  <a:cubicBezTo>
                    <a:pt x="4299" y="4942"/>
                    <a:pt x="4370" y="5049"/>
                    <a:pt x="4466" y="5121"/>
                  </a:cubicBezTo>
                  <a:cubicBezTo>
                    <a:pt x="4531" y="5166"/>
                    <a:pt x="4600" y="5194"/>
                    <a:pt x="4669" y="5194"/>
                  </a:cubicBezTo>
                  <a:cubicBezTo>
                    <a:pt x="4725" y="5194"/>
                    <a:pt x="4781" y="5175"/>
                    <a:pt x="4835" y="5132"/>
                  </a:cubicBezTo>
                  <a:cubicBezTo>
                    <a:pt x="4954" y="5049"/>
                    <a:pt x="4966" y="4906"/>
                    <a:pt x="4906" y="4775"/>
                  </a:cubicBezTo>
                  <a:cubicBezTo>
                    <a:pt x="4870" y="4680"/>
                    <a:pt x="4787" y="4573"/>
                    <a:pt x="4716" y="4478"/>
                  </a:cubicBezTo>
                  <a:cubicBezTo>
                    <a:pt x="4275" y="3882"/>
                    <a:pt x="3811" y="3323"/>
                    <a:pt x="3299" y="2787"/>
                  </a:cubicBezTo>
                  <a:cubicBezTo>
                    <a:pt x="3108" y="2573"/>
                    <a:pt x="3108" y="2573"/>
                    <a:pt x="3334" y="2382"/>
                  </a:cubicBezTo>
                  <a:cubicBezTo>
                    <a:pt x="3811" y="1977"/>
                    <a:pt x="4287" y="1584"/>
                    <a:pt x="4751" y="1180"/>
                  </a:cubicBezTo>
                  <a:cubicBezTo>
                    <a:pt x="4835" y="1108"/>
                    <a:pt x="4942" y="1013"/>
                    <a:pt x="5001" y="930"/>
                  </a:cubicBezTo>
                  <a:cubicBezTo>
                    <a:pt x="5073" y="811"/>
                    <a:pt x="5073" y="656"/>
                    <a:pt x="4978" y="549"/>
                  </a:cubicBezTo>
                  <a:cubicBezTo>
                    <a:pt x="4915" y="493"/>
                    <a:pt x="4849" y="462"/>
                    <a:pt x="4778" y="462"/>
                  </a:cubicBezTo>
                  <a:cubicBezTo>
                    <a:pt x="4728" y="462"/>
                    <a:pt x="4675" y="478"/>
                    <a:pt x="4620" y="513"/>
                  </a:cubicBezTo>
                  <a:cubicBezTo>
                    <a:pt x="4525" y="572"/>
                    <a:pt x="4454" y="632"/>
                    <a:pt x="4382" y="703"/>
                  </a:cubicBezTo>
                  <a:cubicBezTo>
                    <a:pt x="4025" y="1001"/>
                    <a:pt x="3680" y="1299"/>
                    <a:pt x="3334" y="1596"/>
                  </a:cubicBezTo>
                  <a:cubicBezTo>
                    <a:pt x="3282" y="1659"/>
                    <a:pt x="3230" y="1731"/>
                    <a:pt x="3104" y="1731"/>
                  </a:cubicBezTo>
                  <a:cubicBezTo>
                    <a:pt x="3087" y="1731"/>
                    <a:pt x="3069" y="1730"/>
                    <a:pt x="3049" y="1727"/>
                  </a:cubicBezTo>
                  <a:cubicBezTo>
                    <a:pt x="3049" y="1596"/>
                    <a:pt x="3037" y="1453"/>
                    <a:pt x="3037" y="1311"/>
                  </a:cubicBezTo>
                  <a:cubicBezTo>
                    <a:pt x="3025" y="1013"/>
                    <a:pt x="3025" y="703"/>
                    <a:pt x="3001" y="394"/>
                  </a:cubicBezTo>
                  <a:cubicBezTo>
                    <a:pt x="2990" y="131"/>
                    <a:pt x="2880" y="0"/>
                    <a:pt x="27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06;p36">
              <a:extLst>
                <a:ext uri="{FF2B5EF4-FFF2-40B4-BE49-F238E27FC236}">
                  <a16:creationId xmlns:a16="http://schemas.microsoft.com/office/drawing/2014/main" id="{3FFACDD4-71AC-B7F5-30D8-97CA0258319A}"/>
                </a:ext>
              </a:extLst>
            </p:cNvPr>
            <p:cNvSpPr/>
            <p:nvPr/>
          </p:nvSpPr>
          <p:spPr>
            <a:xfrm>
              <a:off x="1240322" y="2354508"/>
              <a:ext cx="127310" cy="135703"/>
            </a:xfrm>
            <a:custGeom>
              <a:avLst/>
              <a:gdLst/>
              <a:ahLst/>
              <a:cxnLst/>
              <a:rect l="l" t="t" r="r" b="b"/>
              <a:pathLst>
                <a:path w="5097" h="5433" extrusionOk="0">
                  <a:moveTo>
                    <a:pt x="2338" y="0"/>
                  </a:moveTo>
                  <a:cubicBezTo>
                    <a:pt x="2152" y="0"/>
                    <a:pt x="2025" y="199"/>
                    <a:pt x="2048" y="514"/>
                  </a:cubicBezTo>
                  <a:cubicBezTo>
                    <a:pt x="2060" y="776"/>
                    <a:pt x="2024" y="1038"/>
                    <a:pt x="2012" y="1312"/>
                  </a:cubicBezTo>
                  <a:cubicBezTo>
                    <a:pt x="2000" y="1526"/>
                    <a:pt x="2024" y="1764"/>
                    <a:pt x="1929" y="2038"/>
                  </a:cubicBezTo>
                  <a:cubicBezTo>
                    <a:pt x="1488" y="1622"/>
                    <a:pt x="1107" y="1229"/>
                    <a:pt x="715" y="860"/>
                  </a:cubicBezTo>
                  <a:cubicBezTo>
                    <a:pt x="643" y="776"/>
                    <a:pt x="560" y="693"/>
                    <a:pt x="453" y="633"/>
                  </a:cubicBezTo>
                  <a:cubicBezTo>
                    <a:pt x="411" y="613"/>
                    <a:pt x="368" y="602"/>
                    <a:pt x="325" y="602"/>
                  </a:cubicBezTo>
                  <a:cubicBezTo>
                    <a:pt x="245" y="602"/>
                    <a:pt x="165" y="639"/>
                    <a:pt x="95" y="717"/>
                  </a:cubicBezTo>
                  <a:cubicBezTo>
                    <a:pt x="0" y="812"/>
                    <a:pt x="0" y="931"/>
                    <a:pt x="84" y="1038"/>
                  </a:cubicBezTo>
                  <a:cubicBezTo>
                    <a:pt x="167" y="1145"/>
                    <a:pt x="262" y="1229"/>
                    <a:pt x="345" y="1336"/>
                  </a:cubicBezTo>
                  <a:cubicBezTo>
                    <a:pt x="857" y="1883"/>
                    <a:pt x="1346" y="2419"/>
                    <a:pt x="1869" y="2991"/>
                  </a:cubicBezTo>
                  <a:cubicBezTo>
                    <a:pt x="1727" y="3169"/>
                    <a:pt x="1477" y="3372"/>
                    <a:pt x="1286" y="3598"/>
                  </a:cubicBezTo>
                  <a:cubicBezTo>
                    <a:pt x="988" y="3884"/>
                    <a:pt x="679" y="4169"/>
                    <a:pt x="381" y="4443"/>
                  </a:cubicBezTo>
                  <a:cubicBezTo>
                    <a:pt x="226" y="4586"/>
                    <a:pt x="155" y="4729"/>
                    <a:pt x="274" y="4908"/>
                  </a:cubicBezTo>
                  <a:cubicBezTo>
                    <a:pt x="327" y="4984"/>
                    <a:pt x="399" y="5022"/>
                    <a:pt x="484" y="5022"/>
                  </a:cubicBezTo>
                  <a:cubicBezTo>
                    <a:pt x="571" y="5022"/>
                    <a:pt x="671" y="4981"/>
                    <a:pt x="774" y="4896"/>
                  </a:cubicBezTo>
                  <a:cubicBezTo>
                    <a:pt x="929" y="4777"/>
                    <a:pt x="1048" y="4634"/>
                    <a:pt x="1191" y="4503"/>
                  </a:cubicBezTo>
                  <a:cubicBezTo>
                    <a:pt x="1429" y="4277"/>
                    <a:pt x="1655" y="4027"/>
                    <a:pt x="2000" y="3788"/>
                  </a:cubicBezTo>
                  <a:lnTo>
                    <a:pt x="2000" y="3788"/>
                  </a:lnTo>
                  <a:cubicBezTo>
                    <a:pt x="2000" y="4265"/>
                    <a:pt x="1989" y="4670"/>
                    <a:pt x="2000" y="5051"/>
                  </a:cubicBezTo>
                  <a:cubicBezTo>
                    <a:pt x="2012" y="5302"/>
                    <a:pt x="2122" y="5432"/>
                    <a:pt x="2298" y="5432"/>
                  </a:cubicBezTo>
                  <a:cubicBezTo>
                    <a:pt x="2306" y="5432"/>
                    <a:pt x="2314" y="5432"/>
                    <a:pt x="2322" y="5432"/>
                  </a:cubicBezTo>
                  <a:cubicBezTo>
                    <a:pt x="2548" y="5396"/>
                    <a:pt x="2608" y="5229"/>
                    <a:pt x="2608" y="5039"/>
                  </a:cubicBezTo>
                  <a:lnTo>
                    <a:pt x="2608" y="3848"/>
                  </a:lnTo>
                  <a:cubicBezTo>
                    <a:pt x="2608" y="3765"/>
                    <a:pt x="2548" y="3646"/>
                    <a:pt x="2715" y="3586"/>
                  </a:cubicBezTo>
                  <a:cubicBezTo>
                    <a:pt x="2858" y="3717"/>
                    <a:pt x="3036" y="3860"/>
                    <a:pt x="3203" y="4003"/>
                  </a:cubicBezTo>
                  <a:cubicBezTo>
                    <a:pt x="3536" y="4265"/>
                    <a:pt x="3858" y="4550"/>
                    <a:pt x="4203" y="4800"/>
                  </a:cubicBezTo>
                  <a:cubicBezTo>
                    <a:pt x="4268" y="4849"/>
                    <a:pt x="4338" y="4876"/>
                    <a:pt x="4406" y="4876"/>
                  </a:cubicBezTo>
                  <a:cubicBezTo>
                    <a:pt x="4488" y="4876"/>
                    <a:pt x="4567" y="4837"/>
                    <a:pt x="4632" y="4753"/>
                  </a:cubicBezTo>
                  <a:cubicBezTo>
                    <a:pt x="4751" y="4598"/>
                    <a:pt x="4691" y="4443"/>
                    <a:pt x="4560" y="4324"/>
                  </a:cubicBezTo>
                  <a:cubicBezTo>
                    <a:pt x="4310" y="4098"/>
                    <a:pt x="4024" y="3908"/>
                    <a:pt x="3774" y="3681"/>
                  </a:cubicBezTo>
                  <a:cubicBezTo>
                    <a:pt x="3489" y="3431"/>
                    <a:pt x="3179" y="3205"/>
                    <a:pt x="2893" y="2884"/>
                  </a:cubicBezTo>
                  <a:cubicBezTo>
                    <a:pt x="3001" y="2812"/>
                    <a:pt x="3072" y="2753"/>
                    <a:pt x="3143" y="2669"/>
                  </a:cubicBezTo>
                  <a:cubicBezTo>
                    <a:pt x="3679" y="2193"/>
                    <a:pt x="4215" y="1717"/>
                    <a:pt x="4751" y="1229"/>
                  </a:cubicBezTo>
                  <a:cubicBezTo>
                    <a:pt x="4846" y="1145"/>
                    <a:pt x="4941" y="1050"/>
                    <a:pt x="5025" y="955"/>
                  </a:cubicBezTo>
                  <a:cubicBezTo>
                    <a:pt x="5096" y="824"/>
                    <a:pt x="5096" y="681"/>
                    <a:pt x="4989" y="574"/>
                  </a:cubicBezTo>
                  <a:cubicBezTo>
                    <a:pt x="4923" y="515"/>
                    <a:pt x="4849" y="479"/>
                    <a:pt x="4773" y="479"/>
                  </a:cubicBezTo>
                  <a:cubicBezTo>
                    <a:pt x="4726" y="479"/>
                    <a:pt x="4678" y="494"/>
                    <a:pt x="4632" y="526"/>
                  </a:cubicBezTo>
                  <a:cubicBezTo>
                    <a:pt x="4513" y="609"/>
                    <a:pt x="4429" y="693"/>
                    <a:pt x="4322" y="788"/>
                  </a:cubicBezTo>
                  <a:cubicBezTo>
                    <a:pt x="3846" y="1217"/>
                    <a:pt x="3382" y="1645"/>
                    <a:pt x="2905" y="2062"/>
                  </a:cubicBezTo>
                  <a:cubicBezTo>
                    <a:pt x="2835" y="2132"/>
                    <a:pt x="2782" y="2228"/>
                    <a:pt x="2667" y="2228"/>
                  </a:cubicBezTo>
                  <a:cubicBezTo>
                    <a:pt x="2646" y="2228"/>
                    <a:pt x="2622" y="2224"/>
                    <a:pt x="2596" y="2217"/>
                  </a:cubicBezTo>
                  <a:lnTo>
                    <a:pt x="2596" y="1919"/>
                  </a:lnTo>
                  <a:cubicBezTo>
                    <a:pt x="2608" y="1455"/>
                    <a:pt x="2643" y="1014"/>
                    <a:pt x="2655" y="550"/>
                  </a:cubicBezTo>
                  <a:cubicBezTo>
                    <a:pt x="2667" y="145"/>
                    <a:pt x="2584" y="14"/>
                    <a:pt x="2370" y="2"/>
                  </a:cubicBezTo>
                  <a:cubicBezTo>
                    <a:pt x="2359" y="1"/>
                    <a:pt x="2348" y="0"/>
                    <a:pt x="23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07;p36">
              <a:extLst>
                <a:ext uri="{FF2B5EF4-FFF2-40B4-BE49-F238E27FC236}">
                  <a16:creationId xmlns:a16="http://schemas.microsoft.com/office/drawing/2014/main" id="{52EF6928-0943-1D2A-837D-8F3EACAF7AC0}"/>
                </a:ext>
              </a:extLst>
            </p:cNvPr>
            <p:cNvSpPr/>
            <p:nvPr/>
          </p:nvSpPr>
          <p:spPr>
            <a:xfrm>
              <a:off x="1412500" y="2354433"/>
              <a:ext cx="120167" cy="121191"/>
            </a:xfrm>
            <a:custGeom>
              <a:avLst/>
              <a:gdLst/>
              <a:ahLst/>
              <a:cxnLst/>
              <a:rect l="l" t="t" r="r" b="b"/>
              <a:pathLst>
                <a:path w="4811" h="4852" extrusionOk="0">
                  <a:moveTo>
                    <a:pt x="641" y="0"/>
                  </a:moveTo>
                  <a:cubicBezTo>
                    <a:pt x="585" y="0"/>
                    <a:pt x="525" y="21"/>
                    <a:pt x="465" y="65"/>
                  </a:cubicBezTo>
                  <a:cubicBezTo>
                    <a:pt x="346" y="148"/>
                    <a:pt x="334" y="279"/>
                    <a:pt x="370" y="422"/>
                  </a:cubicBezTo>
                  <a:cubicBezTo>
                    <a:pt x="406" y="505"/>
                    <a:pt x="465" y="601"/>
                    <a:pt x="525" y="684"/>
                  </a:cubicBezTo>
                  <a:cubicBezTo>
                    <a:pt x="834" y="1172"/>
                    <a:pt x="1192" y="1625"/>
                    <a:pt x="1596" y="2041"/>
                  </a:cubicBezTo>
                  <a:cubicBezTo>
                    <a:pt x="1906" y="2363"/>
                    <a:pt x="1906" y="2303"/>
                    <a:pt x="1584" y="2648"/>
                  </a:cubicBezTo>
                  <a:cubicBezTo>
                    <a:pt x="1537" y="2696"/>
                    <a:pt x="1489" y="2720"/>
                    <a:pt x="1442" y="2768"/>
                  </a:cubicBezTo>
                  <a:cubicBezTo>
                    <a:pt x="1025" y="3220"/>
                    <a:pt x="596" y="3660"/>
                    <a:pt x="179" y="4125"/>
                  </a:cubicBezTo>
                  <a:cubicBezTo>
                    <a:pt x="1" y="4327"/>
                    <a:pt x="1" y="4530"/>
                    <a:pt x="156" y="4625"/>
                  </a:cubicBezTo>
                  <a:cubicBezTo>
                    <a:pt x="222" y="4669"/>
                    <a:pt x="283" y="4689"/>
                    <a:pt x="340" y="4689"/>
                  </a:cubicBezTo>
                  <a:cubicBezTo>
                    <a:pt x="438" y="4689"/>
                    <a:pt x="526" y="4632"/>
                    <a:pt x="608" y="4542"/>
                  </a:cubicBezTo>
                  <a:cubicBezTo>
                    <a:pt x="822" y="4315"/>
                    <a:pt x="1025" y="4089"/>
                    <a:pt x="1251" y="3875"/>
                  </a:cubicBezTo>
                  <a:cubicBezTo>
                    <a:pt x="1477" y="3637"/>
                    <a:pt x="1680" y="3375"/>
                    <a:pt x="2037" y="3113"/>
                  </a:cubicBezTo>
                  <a:lnTo>
                    <a:pt x="2037" y="3911"/>
                  </a:lnTo>
                  <a:cubicBezTo>
                    <a:pt x="2061" y="4137"/>
                    <a:pt x="2037" y="4363"/>
                    <a:pt x="2073" y="4589"/>
                  </a:cubicBezTo>
                  <a:cubicBezTo>
                    <a:pt x="2084" y="4744"/>
                    <a:pt x="2192" y="4851"/>
                    <a:pt x="2370" y="4851"/>
                  </a:cubicBezTo>
                  <a:cubicBezTo>
                    <a:pt x="2537" y="4839"/>
                    <a:pt x="2632" y="4732"/>
                    <a:pt x="2656" y="4565"/>
                  </a:cubicBezTo>
                  <a:cubicBezTo>
                    <a:pt x="2668" y="4434"/>
                    <a:pt x="2668" y="4303"/>
                    <a:pt x="2668" y="4172"/>
                  </a:cubicBezTo>
                  <a:lnTo>
                    <a:pt x="2668" y="3256"/>
                  </a:lnTo>
                  <a:cubicBezTo>
                    <a:pt x="2894" y="3375"/>
                    <a:pt x="3037" y="3541"/>
                    <a:pt x="3192" y="3696"/>
                  </a:cubicBezTo>
                  <a:cubicBezTo>
                    <a:pt x="3466" y="3994"/>
                    <a:pt x="3751" y="4292"/>
                    <a:pt x="4049" y="4589"/>
                  </a:cubicBezTo>
                  <a:cubicBezTo>
                    <a:pt x="4130" y="4677"/>
                    <a:pt x="4220" y="4738"/>
                    <a:pt x="4319" y="4738"/>
                  </a:cubicBezTo>
                  <a:cubicBezTo>
                    <a:pt x="4380" y="4738"/>
                    <a:pt x="4445" y="4715"/>
                    <a:pt x="4513" y="4661"/>
                  </a:cubicBezTo>
                  <a:cubicBezTo>
                    <a:pt x="4656" y="4530"/>
                    <a:pt x="4644" y="4363"/>
                    <a:pt x="4466" y="4149"/>
                  </a:cubicBezTo>
                  <a:cubicBezTo>
                    <a:pt x="4359" y="4030"/>
                    <a:pt x="4240" y="3934"/>
                    <a:pt x="4120" y="3815"/>
                  </a:cubicBezTo>
                  <a:cubicBezTo>
                    <a:pt x="3728" y="3399"/>
                    <a:pt x="3335" y="2982"/>
                    <a:pt x="2930" y="2565"/>
                  </a:cubicBezTo>
                  <a:cubicBezTo>
                    <a:pt x="2799" y="2422"/>
                    <a:pt x="2799" y="2327"/>
                    <a:pt x="2954" y="2208"/>
                  </a:cubicBezTo>
                  <a:cubicBezTo>
                    <a:pt x="3037" y="2125"/>
                    <a:pt x="3132" y="2041"/>
                    <a:pt x="3216" y="1970"/>
                  </a:cubicBezTo>
                  <a:cubicBezTo>
                    <a:pt x="3704" y="1553"/>
                    <a:pt x="4180" y="1101"/>
                    <a:pt x="4632" y="636"/>
                  </a:cubicBezTo>
                  <a:cubicBezTo>
                    <a:pt x="4811" y="458"/>
                    <a:pt x="4811" y="315"/>
                    <a:pt x="4692" y="184"/>
                  </a:cubicBezTo>
                  <a:cubicBezTo>
                    <a:pt x="4629" y="115"/>
                    <a:pt x="4561" y="80"/>
                    <a:pt x="4485" y="80"/>
                  </a:cubicBezTo>
                  <a:cubicBezTo>
                    <a:pt x="4404" y="80"/>
                    <a:pt x="4315" y="121"/>
                    <a:pt x="4216" y="208"/>
                  </a:cubicBezTo>
                  <a:cubicBezTo>
                    <a:pt x="4049" y="362"/>
                    <a:pt x="3906" y="517"/>
                    <a:pt x="3739" y="672"/>
                  </a:cubicBezTo>
                  <a:cubicBezTo>
                    <a:pt x="3406" y="970"/>
                    <a:pt x="3097" y="1291"/>
                    <a:pt x="2656" y="1589"/>
                  </a:cubicBezTo>
                  <a:lnTo>
                    <a:pt x="2656" y="1053"/>
                  </a:lnTo>
                  <a:lnTo>
                    <a:pt x="2656" y="339"/>
                  </a:lnTo>
                  <a:cubicBezTo>
                    <a:pt x="2656" y="148"/>
                    <a:pt x="2561" y="17"/>
                    <a:pt x="2370" y="17"/>
                  </a:cubicBezTo>
                  <a:cubicBezTo>
                    <a:pt x="2156" y="17"/>
                    <a:pt x="2073" y="148"/>
                    <a:pt x="2061" y="327"/>
                  </a:cubicBezTo>
                  <a:cubicBezTo>
                    <a:pt x="2037" y="482"/>
                    <a:pt x="2061" y="624"/>
                    <a:pt x="2037" y="779"/>
                  </a:cubicBezTo>
                  <a:cubicBezTo>
                    <a:pt x="2025" y="1017"/>
                    <a:pt x="2073" y="1255"/>
                    <a:pt x="1977" y="1529"/>
                  </a:cubicBezTo>
                  <a:cubicBezTo>
                    <a:pt x="1596" y="1172"/>
                    <a:pt x="1322" y="791"/>
                    <a:pt x="1061" y="398"/>
                  </a:cubicBezTo>
                  <a:cubicBezTo>
                    <a:pt x="989" y="303"/>
                    <a:pt x="906" y="184"/>
                    <a:pt x="822" y="89"/>
                  </a:cubicBezTo>
                  <a:cubicBezTo>
                    <a:pt x="771" y="30"/>
                    <a:pt x="708" y="0"/>
                    <a:pt x="6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08;p36">
              <a:extLst>
                <a:ext uri="{FF2B5EF4-FFF2-40B4-BE49-F238E27FC236}">
                  <a16:creationId xmlns:a16="http://schemas.microsoft.com/office/drawing/2014/main" id="{A0B6FBE8-A737-032E-FA19-5FB39F08D805}"/>
                </a:ext>
              </a:extLst>
            </p:cNvPr>
            <p:cNvSpPr/>
            <p:nvPr/>
          </p:nvSpPr>
          <p:spPr>
            <a:xfrm>
              <a:off x="1076437" y="2359579"/>
              <a:ext cx="118693" cy="126161"/>
            </a:xfrm>
            <a:custGeom>
              <a:avLst/>
              <a:gdLst/>
              <a:ahLst/>
              <a:cxnLst/>
              <a:rect l="l" t="t" r="r" b="b"/>
              <a:pathLst>
                <a:path w="4752" h="5051" extrusionOk="0">
                  <a:moveTo>
                    <a:pt x="2295" y="1"/>
                  </a:moveTo>
                  <a:cubicBezTo>
                    <a:pt x="2143" y="1"/>
                    <a:pt x="2036" y="94"/>
                    <a:pt x="2025" y="252"/>
                  </a:cubicBezTo>
                  <a:cubicBezTo>
                    <a:pt x="2013" y="549"/>
                    <a:pt x="2025" y="859"/>
                    <a:pt x="2013" y="1180"/>
                  </a:cubicBezTo>
                  <a:cubicBezTo>
                    <a:pt x="2013" y="1347"/>
                    <a:pt x="2061" y="1514"/>
                    <a:pt x="1953" y="1692"/>
                  </a:cubicBezTo>
                  <a:cubicBezTo>
                    <a:pt x="1561" y="1419"/>
                    <a:pt x="1299" y="1073"/>
                    <a:pt x="1001" y="752"/>
                  </a:cubicBezTo>
                  <a:cubicBezTo>
                    <a:pt x="930" y="657"/>
                    <a:pt x="846" y="573"/>
                    <a:pt x="763" y="490"/>
                  </a:cubicBezTo>
                  <a:cubicBezTo>
                    <a:pt x="701" y="445"/>
                    <a:pt x="634" y="421"/>
                    <a:pt x="568" y="421"/>
                  </a:cubicBezTo>
                  <a:cubicBezTo>
                    <a:pt x="494" y="421"/>
                    <a:pt x="421" y="451"/>
                    <a:pt x="358" y="514"/>
                  </a:cubicBezTo>
                  <a:cubicBezTo>
                    <a:pt x="251" y="609"/>
                    <a:pt x="251" y="752"/>
                    <a:pt x="334" y="871"/>
                  </a:cubicBezTo>
                  <a:cubicBezTo>
                    <a:pt x="394" y="942"/>
                    <a:pt x="465" y="1026"/>
                    <a:pt x="525" y="1109"/>
                  </a:cubicBezTo>
                  <a:cubicBezTo>
                    <a:pt x="846" y="1502"/>
                    <a:pt x="1227" y="1859"/>
                    <a:pt x="1596" y="2216"/>
                  </a:cubicBezTo>
                  <a:cubicBezTo>
                    <a:pt x="1846" y="2478"/>
                    <a:pt x="1846" y="2478"/>
                    <a:pt x="1561" y="2716"/>
                  </a:cubicBezTo>
                  <a:cubicBezTo>
                    <a:pt x="1132" y="3085"/>
                    <a:pt x="691" y="3443"/>
                    <a:pt x="239" y="3812"/>
                  </a:cubicBezTo>
                  <a:cubicBezTo>
                    <a:pt x="191" y="3859"/>
                    <a:pt x="132" y="3883"/>
                    <a:pt x="108" y="3931"/>
                  </a:cubicBezTo>
                  <a:cubicBezTo>
                    <a:pt x="13" y="4038"/>
                    <a:pt x="1" y="4145"/>
                    <a:pt x="72" y="4264"/>
                  </a:cubicBezTo>
                  <a:cubicBezTo>
                    <a:pt x="143" y="4345"/>
                    <a:pt x="214" y="4400"/>
                    <a:pt x="314" y="4400"/>
                  </a:cubicBezTo>
                  <a:cubicBezTo>
                    <a:pt x="332" y="4400"/>
                    <a:pt x="350" y="4399"/>
                    <a:pt x="370" y="4395"/>
                  </a:cubicBezTo>
                  <a:cubicBezTo>
                    <a:pt x="513" y="4383"/>
                    <a:pt x="608" y="4300"/>
                    <a:pt x="715" y="4216"/>
                  </a:cubicBezTo>
                  <a:cubicBezTo>
                    <a:pt x="1049" y="3943"/>
                    <a:pt x="1370" y="3669"/>
                    <a:pt x="1703" y="3395"/>
                  </a:cubicBezTo>
                  <a:cubicBezTo>
                    <a:pt x="1773" y="3335"/>
                    <a:pt x="1827" y="3241"/>
                    <a:pt x="1955" y="3241"/>
                  </a:cubicBezTo>
                  <a:cubicBezTo>
                    <a:pt x="1979" y="3241"/>
                    <a:pt x="2006" y="3244"/>
                    <a:pt x="2037" y="3252"/>
                  </a:cubicBezTo>
                  <a:lnTo>
                    <a:pt x="2037" y="4467"/>
                  </a:lnTo>
                  <a:cubicBezTo>
                    <a:pt x="2037" y="4586"/>
                    <a:pt x="2037" y="4717"/>
                    <a:pt x="2073" y="4824"/>
                  </a:cubicBezTo>
                  <a:cubicBezTo>
                    <a:pt x="2118" y="4948"/>
                    <a:pt x="2206" y="5051"/>
                    <a:pt x="2347" y="5051"/>
                  </a:cubicBezTo>
                  <a:cubicBezTo>
                    <a:pt x="2355" y="5051"/>
                    <a:pt x="2362" y="5051"/>
                    <a:pt x="2370" y="5050"/>
                  </a:cubicBezTo>
                  <a:cubicBezTo>
                    <a:pt x="2513" y="5038"/>
                    <a:pt x="2608" y="4943"/>
                    <a:pt x="2632" y="4788"/>
                  </a:cubicBezTo>
                  <a:cubicBezTo>
                    <a:pt x="2656" y="4657"/>
                    <a:pt x="2656" y="4526"/>
                    <a:pt x="2656" y="4395"/>
                  </a:cubicBezTo>
                  <a:lnTo>
                    <a:pt x="2656" y="3276"/>
                  </a:lnTo>
                  <a:cubicBezTo>
                    <a:pt x="3013" y="3574"/>
                    <a:pt x="3311" y="3824"/>
                    <a:pt x="3585" y="4062"/>
                  </a:cubicBezTo>
                  <a:cubicBezTo>
                    <a:pt x="3680" y="4145"/>
                    <a:pt x="3763" y="4216"/>
                    <a:pt x="3870" y="4276"/>
                  </a:cubicBezTo>
                  <a:cubicBezTo>
                    <a:pt x="3929" y="4308"/>
                    <a:pt x="3985" y="4324"/>
                    <a:pt x="4037" y="4324"/>
                  </a:cubicBezTo>
                  <a:cubicBezTo>
                    <a:pt x="4121" y="4324"/>
                    <a:pt x="4197" y="4281"/>
                    <a:pt x="4263" y="4193"/>
                  </a:cubicBezTo>
                  <a:cubicBezTo>
                    <a:pt x="4359" y="4086"/>
                    <a:pt x="4347" y="3943"/>
                    <a:pt x="4239" y="3847"/>
                  </a:cubicBezTo>
                  <a:cubicBezTo>
                    <a:pt x="4144" y="3740"/>
                    <a:pt x="4037" y="3633"/>
                    <a:pt x="3918" y="3550"/>
                  </a:cubicBezTo>
                  <a:cubicBezTo>
                    <a:pt x="3525" y="3252"/>
                    <a:pt x="3168" y="2919"/>
                    <a:pt x="2799" y="2514"/>
                  </a:cubicBezTo>
                  <a:cubicBezTo>
                    <a:pt x="3335" y="2085"/>
                    <a:pt x="3858" y="1669"/>
                    <a:pt x="4382" y="1264"/>
                  </a:cubicBezTo>
                  <a:cubicBezTo>
                    <a:pt x="4478" y="1192"/>
                    <a:pt x="4585" y="1097"/>
                    <a:pt x="4656" y="1002"/>
                  </a:cubicBezTo>
                  <a:cubicBezTo>
                    <a:pt x="4751" y="895"/>
                    <a:pt x="4751" y="764"/>
                    <a:pt x="4644" y="645"/>
                  </a:cubicBezTo>
                  <a:cubicBezTo>
                    <a:pt x="4580" y="573"/>
                    <a:pt x="4511" y="536"/>
                    <a:pt x="4438" y="536"/>
                  </a:cubicBezTo>
                  <a:cubicBezTo>
                    <a:pt x="4389" y="536"/>
                    <a:pt x="4339" y="552"/>
                    <a:pt x="4287" y="585"/>
                  </a:cubicBezTo>
                  <a:cubicBezTo>
                    <a:pt x="4204" y="621"/>
                    <a:pt x="4108" y="704"/>
                    <a:pt x="4037" y="764"/>
                  </a:cubicBezTo>
                  <a:cubicBezTo>
                    <a:pt x="3668" y="1061"/>
                    <a:pt x="3275" y="1359"/>
                    <a:pt x="2894" y="1657"/>
                  </a:cubicBezTo>
                  <a:cubicBezTo>
                    <a:pt x="2833" y="1700"/>
                    <a:pt x="2785" y="1776"/>
                    <a:pt x="2703" y="1776"/>
                  </a:cubicBezTo>
                  <a:cubicBezTo>
                    <a:pt x="2673" y="1776"/>
                    <a:pt x="2638" y="1766"/>
                    <a:pt x="2596" y="1740"/>
                  </a:cubicBezTo>
                  <a:lnTo>
                    <a:pt x="2596" y="835"/>
                  </a:lnTo>
                  <a:cubicBezTo>
                    <a:pt x="2596" y="645"/>
                    <a:pt x="2596" y="454"/>
                    <a:pt x="2573" y="252"/>
                  </a:cubicBezTo>
                  <a:cubicBezTo>
                    <a:pt x="2561" y="109"/>
                    <a:pt x="2489" y="2"/>
                    <a:pt x="2323" y="2"/>
                  </a:cubicBezTo>
                  <a:cubicBezTo>
                    <a:pt x="2313" y="1"/>
                    <a:pt x="2304" y="1"/>
                    <a:pt x="229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09;p36">
              <a:extLst>
                <a:ext uri="{FF2B5EF4-FFF2-40B4-BE49-F238E27FC236}">
                  <a16:creationId xmlns:a16="http://schemas.microsoft.com/office/drawing/2014/main" id="{286FD185-E1BA-0467-2078-99802D837C7E}"/>
                </a:ext>
              </a:extLst>
            </p:cNvPr>
            <p:cNvSpPr/>
            <p:nvPr/>
          </p:nvSpPr>
          <p:spPr>
            <a:xfrm>
              <a:off x="1729255" y="2456571"/>
              <a:ext cx="112723" cy="15786"/>
            </a:xfrm>
            <a:custGeom>
              <a:avLst/>
              <a:gdLst/>
              <a:ahLst/>
              <a:cxnLst/>
              <a:rect l="l" t="t" r="r" b="b"/>
              <a:pathLst>
                <a:path w="4513" h="632" extrusionOk="0">
                  <a:moveTo>
                    <a:pt x="572" y="0"/>
                  </a:moveTo>
                  <a:cubicBezTo>
                    <a:pt x="464" y="24"/>
                    <a:pt x="333" y="24"/>
                    <a:pt x="226" y="48"/>
                  </a:cubicBezTo>
                  <a:cubicBezTo>
                    <a:pt x="95" y="83"/>
                    <a:pt x="0" y="203"/>
                    <a:pt x="12" y="345"/>
                  </a:cubicBezTo>
                  <a:cubicBezTo>
                    <a:pt x="12" y="476"/>
                    <a:pt x="107" y="572"/>
                    <a:pt x="226" y="595"/>
                  </a:cubicBezTo>
                  <a:cubicBezTo>
                    <a:pt x="310" y="631"/>
                    <a:pt x="405" y="631"/>
                    <a:pt x="488" y="631"/>
                  </a:cubicBezTo>
                  <a:cubicBezTo>
                    <a:pt x="1619" y="631"/>
                    <a:pt x="2738" y="619"/>
                    <a:pt x="3858" y="619"/>
                  </a:cubicBezTo>
                  <a:cubicBezTo>
                    <a:pt x="3977" y="619"/>
                    <a:pt x="4108" y="619"/>
                    <a:pt x="4239" y="584"/>
                  </a:cubicBezTo>
                  <a:cubicBezTo>
                    <a:pt x="4405" y="560"/>
                    <a:pt x="4513" y="453"/>
                    <a:pt x="4501" y="274"/>
                  </a:cubicBezTo>
                  <a:cubicBezTo>
                    <a:pt x="4477" y="95"/>
                    <a:pt x="4358" y="0"/>
                    <a:pt x="4203" y="0"/>
                  </a:cubicBezTo>
                  <a:lnTo>
                    <a:pt x="2298" y="0"/>
                  </a:lnTo>
                  <a:cubicBezTo>
                    <a:pt x="2012" y="12"/>
                    <a:pt x="1723" y="18"/>
                    <a:pt x="1435" y="18"/>
                  </a:cubicBezTo>
                  <a:cubicBezTo>
                    <a:pt x="1146" y="18"/>
                    <a:pt x="857" y="12"/>
                    <a:pt x="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566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Pristup </a:t>
            </a:r>
            <a:r>
              <a:rPr lang="en-US" sz="2000"/>
              <a:t>system_auth keyspace</a:t>
            </a:r>
            <a:r>
              <a:rPr lang="sr-Latn-RS" sz="2000"/>
              <a:t>-u sa omogućenom autentifikacijom</a:t>
            </a:r>
            <a:endParaRPr sz="28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6FA93-597F-9392-A7B2-7065E27EF06F}"/>
              </a:ext>
            </a:extLst>
          </p:cNvPr>
          <p:cNvSpPr txBox="1"/>
          <p:nvPr/>
        </p:nvSpPr>
        <p:spPr>
          <a:xfrm>
            <a:off x="949924" y="2614920"/>
            <a:ext cx="7717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Da bi se re</a:t>
            </a:r>
            <a:r>
              <a:rPr lang="sr-Latn-RS" b="1">
                <a:solidFill>
                  <a:schemeClr val="tx1"/>
                </a:solidFill>
              </a:rPr>
              <a:t>šio ovaj problem potrebno je pružiti i odgovarajuće kreditacije za autentifikaciju </a:t>
            </a:r>
            <a:r>
              <a:rPr lang="sr-Latn-RS" b="1">
                <a:solidFill>
                  <a:schemeClr val="bg1">
                    <a:lumMod val="25000"/>
                  </a:schemeClr>
                </a:solidFill>
              </a:rPr>
              <a:t>- </a:t>
            </a:r>
            <a:r>
              <a:rPr lang="en-US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docker exec -it cassandra cqlsh -u cassandra -p cassandra</a:t>
            </a:r>
            <a:endParaRPr lang="en-US" b="1">
              <a:solidFill>
                <a:srgbClr val="66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3EC56-2DA7-35E3-1A6C-3CD1B832E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6" y="1664429"/>
            <a:ext cx="6692180" cy="59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949924" y="1072664"/>
            <a:ext cx="6334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Povezivanje na server koristeći c</a:t>
            </a: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qlsh alata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  <a:p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docker exec -it cassandra cqlsh </a:t>
            </a:r>
          </a:p>
          <a:p>
            <a:endParaRPr lang="en-US" b="1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722E1-BE75-71DF-D73A-F7A75AC2C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6" y="3235970"/>
            <a:ext cx="6692180" cy="15176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758A14-FD4A-D836-EAC5-A23D665E9404}"/>
              </a:ext>
            </a:extLst>
          </p:cNvPr>
          <p:cNvCxnSpPr/>
          <p:nvPr/>
        </p:nvCxnSpPr>
        <p:spPr>
          <a:xfrm>
            <a:off x="1735810" y="1898542"/>
            <a:ext cx="123211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oogle Shape;831;p24">
            <a:extLst>
              <a:ext uri="{FF2B5EF4-FFF2-40B4-BE49-F238E27FC236}">
                <a16:creationId xmlns:a16="http://schemas.microsoft.com/office/drawing/2014/main" id="{971322C7-8DD0-9C17-FC8F-44DC990712B0}"/>
              </a:ext>
            </a:extLst>
          </p:cNvPr>
          <p:cNvGrpSpPr/>
          <p:nvPr/>
        </p:nvGrpSpPr>
        <p:grpSpPr>
          <a:xfrm rot="665148">
            <a:off x="7918695" y="1002435"/>
            <a:ext cx="685557" cy="918451"/>
            <a:chOff x="4265615" y="1475589"/>
            <a:chExt cx="612761" cy="820925"/>
          </a:xfrm>
        </p:grpSpPr>
        <p:sp>
          <p:nvSpPr>
            <p:cNvPr id="37" name="Google Shape;833;p24">
              <a:extLst>
                <a:ext uri="{FF2B5EF4-FFF2-40B4-BE49-F238E27FC236}">
                  <a16:creationId xmlns:a16="http://schemas.microsoft.com/office/drawing/2014/main" id="{B6AE5E4A-8548-5197-F797-C1BBE723AD19}"/>
                </a:ext>
              </a:extLst>
            </p:cNvPr>
            <p:cNvSpPr/>
            <p:nvPr/>
          </p:nvSpPr>
          <p:spPr>
            <a:xfrm>
              <a:off x="4265615" y="1575238"/>
              <a:ext cx="612761" cy="721276"/>
            </a:xfrm>
            <a:custGeom>
              <a:avLst/>
              <a:gdLst/>
              <a:ahLst/>
              <a:cxnLst/>
              <a:rect l="l" t="t" r="r" b="b"/>
              <a:pathLst>
                <a:path w="20317" h="23915" extrusionOk="0">
                  <a:moveTo>
                    <a:pt x="10154" y="1"/>
                  </a:moveTo>
                  <a:lnTo>
                    <a:pt x="9723" y="10"/>
                  </a:lnTo>
                  <a:lnTo>
                    <a:pt x="9274" y="27"/>
                  </a:lnTo>
                  <a:lnTo>
                    <a:pt x="8834" y="61"/>
                  </a:lnTo>
                  <a:lnTo>
                    <a:pt x="8386" y="104"/>
                  </a:lnTo>
                  <a:lnTo>
                    <a:pt x="7937" y="165"/>
                  </a:lnTo>
                  <a:lnTo>
                    <a:pt x="7497" y="225"/>
                  </a:lnTo>
                  <a:lnTo>
                    <a:pt x="7049" y="303"/>
                  </a:lnTo>
                  <a:lnTo>
                    <a:pt x="6609" y="389"/>
                  </a:lnTo>
                  <a:lnTo>
                    <a:pt x="6177" y="475"/>
                  </a:lnTo>
                  <a:lnTo>
                    <a:pt x="5746" y="579"/>
                  </a:lnTo>
                  <a:lnTo>
                    <a:pt x="5315" y="674"/>
                  </a:lnTo>
                  <a:lnTo>
                    <a:pt x="4900" y="786"/>
                  </a:lnTo>
                  <a:lnTo>
                    <a:pt x="4495" y="898"/>
                  </a:lnTo>
                  <a:lnTo>
                    <a:pt x="4098" y="1010"/>
                  </a:lnTo>
                  <a:lnTo>
                    <a:pt x="3339" y="1243"/>
                  </a:lnTo>
                  <a:lnTo>
                    <a:pt x="2632" y="1476"/>
                  </a:lnTo>
                  <a:lnTo>
                    <a:pt x="1985" y="1700"/>
                  </a:lnTo>
                  <a:lnTo>
                    <a:pt x="1415" y="1907"/>
                  </a:lnTo>
                  <a:lnTo>
                    <a:pt x="932" y="2097"/>
                  </a:lnTo>
                  <a:lnTo>
                    <a:pt x="535" y="2253"/>
                  </a:lnTo>
                  <a:lnTo>
                    <a:pt x="242" y="2373"/>
                  </a:lnTo>
                  <a:lnTo>
                    <a:pt x="0" y="2485"/>
                  </a:lnTo>
                  <a:lnTo>
                    <a:pt x="0" y="13519"/>
                  </a:lnTo>
                  <a:lnTo>
                    <a:pt x="9" y="13959"/>
                  </a:lnTo>
                  <a:lnTo>
                    <a:pt x="26" y="14399"/>
                  </a:lnTo>
                  <a:lnTo>
                    <a:pt x="78" y="14831"/>
                  </a:lnTo>
                  <a:lnTo>
                    <a:pt x="138" y="15253"/>
                  </a:lnTo>
                  <a:lnTo>
                    <a:pt x="216" y="15668"/>
                  </a:lnTo>
                  <a:lnTo>
                    <a:pt x="311" y="16073"/>
                  </a:lnTo>
                  <a:lnTo>
                    <a:pt x="423" y="16470"/>
                  </a:lnTo>
                  <a:lnTo>
                    <a:pt x="561" y="16858"/>
                  </a:lnTo>
                  <a:lnTo>
                    <a:pt x="639" y="17056"/>
                  </a:lnTo>
                  <a:lnTo>
                    <a:pt x="716" y="17246"/>
                  </a:lnTo>
                  <a:lnTo>
                    <a:pt x="803" y="17436"/>
                  </a:lnTo>
                  <a:lnTo>
                    <a:pt x="889" y="17617"/>
                  </a:lnTo>
                  <a:lnTo>
                    <a:pt x="984" y="17807"/>
                  </a:lnTo>
                  <a:lnTo>
                    <a:pt x="1079" y="17988"/>
                  </a:lnTo>
                  <a:lnTo>
                    <a:pt x="1182" y="18169"/>
                  </a:lnTo>
                  <a:lnTo>
                    <a:pt x="1294" y="18351"/>
                  </a:lnTo>
                  <a:lnTo>
                    <a:pt x="1407" y="18523"/>
                  </a:lnTo>
                  <a:lnTo>
                    <a:pt x="1527" y="18704"/>
                  </a:lnTo>
                  <a:lnTo>
                    <a:pt x="1648" y="18877"/>
                  </a:lnTo>
                  <a:lnTo>
                    <a:pt x="1778" y="19049"/>
                  </a:lnTo>
                  <a:lnTo>
                    <a:pt x="1916" y="19213"/>
                  </a:lnTo>
                  <a:lnTo>
                    <a:pt x="2054" y="19386"/>
                  </a:lnTo>
                  <a:lnTo>
                    <a:pt x="2200" y="19550"/>
                  </a:lnTo>
                  <a:lnTo>
                    <a:pt x="2347" y="19714"/>
                  </a:lnTo>
                  <a:lnTo>
                    <a:pt x="2502" y="19878"/>
                  </a:lnTo>
                  <a:lnTo>
                    <a:pt x="2666" y="20033"/>
                  </a:lnTo>
                  <a:lnTo>
                    <a:pt x="3003" y="20343"/>
                  </a:lnTo>
                  <a:lnTo>
                    <a:pt x="3365" y="20654"/>
                  </a:lnTo>
                  <a:lnTo>
                    <a:pt x="3744" y="20947"/>
                  </a:lnTo>
                  <a:lnTo>
                    <a:pt x="4150" y="21241"/>
                  </a:lnTo>
                  <a:lnTo>
                    <a:pt x="4581" y="21525"/>
                  </a:lnTo>
                  <a:lnTo>
                    <a:pt x="5030" y="21801"/>
                  </a:lnTo>
                  <a:lnTo>
                    <a:pt x="5504" y="22060"/>
                  </a:lnTo>
                  <a:lnTo>
                    <a:pt x="5996" y="22319"/>
                  </a:lnTo>
                  <a:lnTo>
                    <a:pt x="6522" y="22578"/>
                  </a:lnTo>
                  <a:lnTo>
                    <a:pt x="7066" y="22819"/>
                  </a:lnTo>
                  <a:lnTo>
                    <a:pt x="7635" y="23052"/>
                  </a:lnTo>
                  <a:lnTo>
                    <a:pt x="8230" y="23277"/>
                  </a:lnTo>
                  <a:lnTo>
                    <a:pt x="8843" y="23501"/>
                  </a:lnTo>
                  <a:lnTo>
                    <a:pt x="9490" y="23708"/>
                  </a:lnTo>
                  <a:lnTo>
                    <a:pt x="10154" y="23915"/>
                  </a:lnTo>
                  <a:lnTo>
                    <a:pt x="10827" y="23708"/>
                  </a:lnTo>
                  <a:lnTo>
                    <a:pt x="11466" y="23501"/>
                  </a:lnTo>
                  <a:lnTo>
                    <a:pt x="12087" y="23277"/>
                  </a:lnTo>
                  <a:lnTo>
                    <a:pt x="12682" y="23052"/>
                  </a:lnTo>
                  <a:lnTo>
                    <a:pt x="13251" y="22819"/>
                  </a:lnTo>
                  <a:lnTo>
                    <a:pt x="13795" y="22578"/>
                  </a:lnTo>
                  <a:lnTo>
                    <a:pt x="14312" y="22319"/>
                  </a:lnTo>
                  <a:lnTo>
                    <a:pt x="14813" y="22060"/>
                  </a:lnTo>
                  <a:lnTo>
                    <a:pt x="15287" y="21801"/>
                  </a:lnTo>
                  <a:lnTo>
                    <a:pt x="15736" y="21525"/>
                  </a:lnTo>
                  <a:lnTo>
                    <a:pt x="16159" y="21241"/>
                  </a:lnTo>
                  <a:lnTo>
                    <a:pt x="16564" y="20947"/>
                  </a:lnTo>
                  <a:lnTo>
                    <a:pt x="16952" y="20654"/>
                  </a:lnTo>
                  <a:lnTo>
                    <a:pt x="17306" y="20343"/>
                  </a:lnTo>
                  <a:lnTo>
                    <a:pt x="17651" y="20033"/>
                  </a:lnTo>
                  <a:lnTo>
                    <a:pt x="17806" y="19878"/>
                  </a:lnTo>
                  <a:lnTo>
                    <a:pt x="17962" y="19714"/>
                  </a:lnTo>
                  <a:lnTo>
                    <a:pt x="18117" y="19550"/>
                  </a:lnTo>
                  <a:lnTo>
                    <a:pt x="18255" y="19386"/>
                  </a:lnTo>
                  <a:lnTo>
                    <a:pt x="18402" y="19213"/>
                  </a:lnTo>
                  <a:lnTo>
                    <a:pt x="18531" y="19049"/>
                  </a:lnTo>
                  <a:lnTo>
                    <a:pt x="18660" y="18877"/>
                  </a:lnTo>
                  <a:lnTo>
                    <a:pt x="18790" y="18704"/>
                  </a:lnTo>
                  <a:lnTo>
                    <a:pt x="18902" y="18523"/>
                  </a:lnTo>
                  <a:lnTo>
                    <a:pt x="19023" y="18351"/>
                  </a:lnTo>
                  <a:lnTo>
                    <a:pt x="19126" y="18169"/>
                  </a:lnTo>
                  <a:lnTo>
                    <a:pt x="19230" y="17988"/>
                  </a:lnTo>
                  <a:lnTo>
                    <a:pt x="19333" y="17807"/>
                  </a:lnTo>
                  <a:lnTo>
                    <a:pt x="19428" y="17617"/>
                  </a:lnTo>
                  <a:lnTo>
                    <a:pt x="19515" y="17436"/>
                  </a:lnTo>
                  <a:lnTo>
                    <a:pt x="19601" y="17246"/>
                  </a:lnTo>
                  <a:lnTo>
                    <a:pt x="19678" y="17056"/>
                  </a:lnTo>
                  <a:lnTo>
                    <a:pt x="19756" y="16858"/>
                  </a:lnTo>
                  <a:lnTo>
                    <a:pt x="19886" y="16470"/>
                  </a:lnTo>
                  <a:lnTo>
                    <a:pt x="20006" y="16073"/>
                  </a:lnTo>
                  <a:lnTo>
                    <a:pt x="20101" y="15668"/>
                  </a:lnTo>
                  <a:lnTo>
                    <a:pt x="20179" y="15253"/>
                  </a:lnTo>
                  <a:lnTo>
                    <a:pt x="20239" y="14831"/>
                  </a:lnTo>
                  <a:lnTo>
                    <a:pt x="20282" y="14399"/>
                  </a:lnTo>
                  <a:lnTo>
                    <a:pt x="20308" y="13959"/>
                  </a:lnTo>
                  <a:lnTo>
                    <a:pt x="20317" y="13519"/>
                  </a:lnTo>
                  <a:lnTo>
                    <a:pt x="20317" y="2485"/>
                  </a:lnTo>
                  <a:lnTo>
                    <a:pt x="20075" y="2373"/>
                  </a:lnTo>
                  <a:lnTo>
                    <a:pt x="19782" y="2253"/>
                  </a:lnTo>
                  <a:lnTo>
                    <a:pt x="19385" y="2097"/>
                  </a:lnTo>
                  <a:lnTo>
                    <a:pt x="18893" y="1907"/>
                  </a:lnTo>
                  <a:lnTo>
                    <a:pt x="18324" y="1700"/>
                  </a:lnTo>
                  <a:lnTo>
                    <a:pt x="17686" y="1476"/>
                  </a:lnTo>
                  <a:lnTo>
                    <a:pt x="16978" y="1243"/>
                  </a:lnTo>
                  <a:lnTo>
                    <a:pt x="16219" y="1010"/>
                  </a:lnTo>
                  <a:lnTo>
                    <a:pt x="15822" y="898"/>
                  </a:lnTo>
                  <a:lnTo>
                    <a:pt x="15408" y="786"/>
                  </a:lnTo>
                  <a:lnTo>
                    <a:pt x="14994" y="674"/>
                  </a:lnTo>
                  <a:lnTo>
                    <a:pt x="14571" y="579"/>
                  </a:lnTo>
                  <a:lnTo>
                    <a:pt x="14140" y="475"/>
                  </a:lnTo>
                  <a:lnTo>
                    <a:pt x="13700" y="389"/>
                  </a:lnTo>
                  <a:lnTo>
                    <a:pt x="13260" y="303"/>
                  </a:lnTo>
                  <a:lnTo>
                    <a:pt x="12820" y="225"/>
                  </a:lnTo>
                  <a:lnTo>
                    <a:pt x="12371" y="165"/>
                  </a:lnTo>
                  <a:lnTo>
                    <a:pt x="11923" y="104"/>
                  </a:lnTo>
                  <a:lnTo>
                    <a:pt x="11483" y="61"/>
                  </a:lnTo>
                  <a:lnTo>
                    <a:pt x="11034" y="27"/>
                  </a:lnTo>
                  <a:lnTo>
                    <a:pt x="10594" y="10"/>
                  </a:lnTo>
                  <a:lnTo>
                    <a:pt x="10154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4;p24">
              <a:extLst>
                <a:ext uri="{FF2B5EF4-FFF2-40B4-BE49-F238E27FC236}">
                  <a16:creationId xmlns:a16="http://schemas.microsoft.com/office/drawing/2014/main" id="{825536B6-5061-D277-B740-A99D64478324}"/>
                </a:ext>
              </a:extLst>
            </p:cNvPr>
            <p:cNvSpPr/>
            <p:nvPr/>
          </p:nvSpPr>
          <p:spPr>
            <a:xfrm>
              <a:off x="4315048" y="1624700"/>
              <a:ext cx="513896" cy="620059"/>
            </a:xfrm>
            <a:custGeom>
              <a:avLst/>
              <a:gdLst/>
              <a:ahLst/>
              <a:cxnLst/>
              <a:rect l="l" t="t" r="r" b="b"/>
              <a:pathLst>
                <a:path w="17039" h="20559" extrusionOk="0">
                  <a:moveTo>
                    <a:pt x="8515" y="0"/>
                  </a:moveTo>
                  <a:lnTo>
                    <a:pt x="8222" y="9"/>
                  </a:lnTo>
                  <a:lnTo>
                    <a:pt x="7929" y="17"/>
                  </a:lnTo>
                  <a:lnTo>
                    <a:pt x="7627" y="35"/>
                  </a:lnTo>
                  <a:lnTo>
                    <a:pt x="7325" y="60"/>
                  </a:lnTo>
                  <a:lnTo>
                    <a:pt x="7023" y="86"/>
                  </a:lnTo>
                  <a:lnTo>
                    <a:pt x="6721" y="121"/>
                  </a:lnTo>
                  <a:lnTo>
                    <a:pt x="6117" y="207"/>
                  </a:lnTo>
                  <a:lnTo>
                    <a:pt x="5504" y="319"/>
                  </a:lnTo>
                  <a:lnTo>
                    <a:pt x="4901" y="440"/>
                  </a:lnTo>
                  <a:lnTo>
                    <a:pt x="4314" y="578"/>
                  </a:lnTo>
                  <a:lnTo>
                    <a:pt x="3736" y="725"/>
                  </a:lnTo>
                  <a:lnTo>
                    <a:pt x="3167" y="871"/>
                  </a:lnTo>
                  <a:lnTo>
                    <a:pt x="2623" y="1035"/>
                  </a:lnTo>
                  <a:lnTo>
                    <a:pt x="2105" y="1199"/>
                  </a:lnTo>
                  <a:lnTo>
                    <a:pt x="1614" y="1354"/>
                  </a:lnTo>
                  <a:lnTo>
                    <a:pt x="1156" y="1518"/>
                  </a:lnTo>
                  <a:lnTo>
                    <a:pt x="734" y="1665"/>
                  </a:lnTo>
                  <a:lnTo>
                    <a:pt x="0" y="1941"/>
                  </a:lnTo>
                  <a:lnTo>
                    <a:pt x="0" y="11879"/>
                  </a:lnTo>
                  <a:lnTo>
                    <a:pt x="0" y="12147"/>
                  </a:lnTo>
                  <a:lnTo>
                    <a:pt x="18" y="12423"/>
                  </a:lnTo>
                  <a:lnTo>
                    <a:pt x="35" y="12690"/>
                  </a:lnTo>
                  <a:lnTo>
                    <a:pt x="61" y="12975"/>
                  </a:lnTo>
                  <a:lnTo>
                    <a:pt x="95" y="13251"/>
                  </a:lnTo>
                  <a:lnTo>
                    <a:pt x="139" y="13536"/>
                  </a:lnTo>
                  <a:lnTo>
                    <a:pt x="199" y="13820"/>
                  </a:lnTo>
                  <a:lnTo>
                    <a:pt x="268" y="14105"/>
                  </a:lnTo>
                  <a:lnTo>
                    <a:pt x="354" y="14390"/>
                  </a:lnTo>
                  <a:lnTo>
                    <a:pt x="458" y="14675"/>
                  </a:lnTo>
                  <a:lnTo>
                    <a:pt x="570" y="14959"/>
                  </a:lnTo>
                  <a:lnTo>
                    <a:pt x="708" y="15253"/>
                  </a:lnTo>
                  <a:lnTo>
                    <a:pt x="855" y="15537"/>
                  </a:lnTo>
                  <a:lnTo>
                    <a:pt x="1027" y="15822"/>
                  </a:lnTo>
                  <a:lnTo>
                    <a:pt x="1217" y="16115"/>
                  </a:lnTo>
                  <a:lnTo>
                    <a:pt x="1424" y="16400"/>
                  </a:lnTo>
                  <a:lnTo>
                    <a:pt x="1657" y="16685"/>
                  </a:lnTo>
                  <a:lnTo>
                    <a:pt x="1907" y="16961"/>
                  </a:lnTo>
                  <a:lnTo>
                    <a:pt x="2192" y="17245"/>
                  </a:lnTo>
                  <a:lnTo>
                    <a:pt x="2494" y="17521"/>
                  </a:lnTo>
                  <a:lnTo>
                    <a:pt x="2830" y="17798"/>
                  </a:lnTo>
                  <a:lnTo>
                    <a:pt x="3184" y="18065"/>
                  </a:lnTo>
                  <a:lnTo>
                    <a:pt x="3572" y="18341"/>
                  </a:lnTo>
                  <a:lnTo>
                    <a:pt x="3986" y="18600"/>
                  </a:lnTo>
                  <a:lnTo>
                    <a:pt x="4435" y="18867"/>
                  </a:lnTo>
                  <a:lnTo>
                    <a:pt x="4918" y="19126"/>
                  </a:lnTo>
                  <a:lnTo>
                    <a:pt x="5427" y="19376"/>
                  </a:lnTo>
                  <a:lnTo>
                    <a:pt x="5970" y="19626"/>
                  </a:lnTo>
                  <a:lnTo>
                    <a:pt x="6557" y="19868"/>
                  </a:lnTo>
                  <a:lnTo>
                    <a:pt x="7169" y="20101"/>
                  </a:lnTo>
                  <a:lnTo>
                    <a:pt x="7825" y="20334"/>
                  </a:lnTo>
                  <a:lnTo>
                    <a:pt x="8515" y="20558"/>
                  </a:lnTo>
                  <a:lnTo>
                    <a:pt x="9214" y="20334"/>
                  </a:lnTo>
                  <a:lnTo>
                    <a:pt x="9861" y="20101"/>
                  </a:lnTo>
                  <a:lnTo>
                    <a:pt x="10482" y="19868"/>
                  </a:lnTo>
                  <a:lnTo>
                    <a:pt x="11060" y="19626"/>
                  </a:lnTo>
                  <a:lnTo>
                    <a:pt x="11604" y="19376"/>
                  </a:lnTo>
                  <a:lnTo>
                    <a:pt x="12121" y="19126"/>
                  </a:lnTo>
                  <a:lnTo>
                    <a:pt x="12596" y="18867"/>
                  </a:lnTo>
                  <a:lnTo>
                    <a:pt x="13044" y="18600"/>
                  </a:lnTo>
                  <a:lnTo>
                    <a:pt x="13467" y="18341"/>
                  </a:lnTo>
                  <a:lnTo>
                    <a:pt x="13847" y="18065"/>
                  </a:lnTo>
                  <a:lnTo>
                    <a:pt x="14209" y="17798"/>
                  </a:lnTo>
                  <a:lnTo>
                    <a:pt x="14537" y="17521"/>
                  </a:lnTo>
                  <a:lnTo>
                    <a:pt x="14847" y="17245"/>
                  </a:lnTo>
                  <a:lnTo>
                    <a:pt x="15124" y="16961"/>
                  </a:lnTo>
                  <a:lnTo>
                    <a:pt x="15382" y="16685"/>
                  </a:lnTo>
                  <a:lnTo>
                    <a:pt x="15615" y="16400"/>
                  </a:lnTo>
                  <a:lnTo>
                    <a:pt x="15822" y="16115"/>
                  </a:lnTo>
                  <a:lnTo>
                    <a:pt x="16012" y="15822"/>
                  </a:lnTo>
                  <a:lnTo>
                    <a:pt x="16185" y="15537"/>
                  </a:lnTo>
                  <a:lnTo>
                    <a:pt x="16331" y="15253"/>
                  </a:lnTo>
                  <a:lnTo>
                    <a:pt x="16461" y="14959"/>
                  </a:lnTo>
                  <a:lnTo>
                    <a:pt x="16582" y="14675"/>
                  </a:lnTo>
                  <a:lnTo>
                    <a:pt x="16676" y="14390"/>
                  </a:lnTo>
                  <a:lnTo>
                    <a:pt x="16763" y="14105"/>
                  </a:lnTo>
                  <a:lnTo>
                    <a:pt x="16840" y="13820"/>
                  </a:lnTo>
                  <a:lnTo>
                    <a:pt x="16892" y="13536"/>
                  </a:lnTo>
                  <a:lnTo>
                    <a:pt x="16944" y="13251"/>
                  </a:lnTo>
                  <a:lnTo>
                    <a:pt x="16978" y="12975"/>
                  </a:lnTo>
                  <a:lnTo>
                    <a:pt x="17004" y="12690"/>
                  </a:lnTo>
                  <a:lnTo>
                    <a:pt x="17021" y="12423"/>
                  </a:lnTo>
                  <a:lnTo>
                    <a:pt x="17030" y="12147"/>
                  </a:lnTo>
                  <a:lnTo>
                    <a:pt x="17039" y="11879"/>
                  </a:lnTo>
                  <a:lnTo>
                    <a:pt x="17039" y="1941"/>
                  </a:lnTo>
                  <a:lnTo>
                    <a:pt x="16305" y="1665"/>
                  </a:lnTo>
                  <a:lnTo>
                    <a:pt x="15883" y="1518"/>
                  </a:lnTo>
                  <a:lnTo>
                    <a:pt x="15426" y="1354"/>
                  </a:lnTo>
                  <a:lnTo>
                    <a:pt x="14934" y="1199"/>
                  </a:lnTo>
                  <a:lnTo>
                    <a:pt x="14408" y="1035"/>
                  </a:lnTo>
                  <a:lnTo>
                    <a:pt x="13864" y="871"/>
                  </a:lnTo>
                  <a:lnTo>
                    <a:pt x="13303" y="725"/>
                  </a:lnTo>
                  <a:lnTo>
                    <a:pt x="12725" y="578"/>
                  </a:lnTo>
                  <a:lnTo>
                    <a:pt x="12130" y="440"/>
                  </a:lnTo>
                  <a:lnTo>
                    <a:pt x="11526" y="319"/>
                  </a:lnTo>
                  <a:lnTo>
                    <a:pt x="10922" y="207"/>
                  </a:lnTo>
                  <a:lnTo>
                    <a:pt x="10318" y="121"/>
                  </a:lnTo>
                  <a:lnTo>
                    <a:pt x="10008" y="86"/>
                  </a:lnTo>
                  <a:lnTo>
                    <a:pt x="9706" y="60"/>
                  </a:lnTo>
                  <a:lnTo>
                    <a:pt x="9404" y="35"/>
                  </a:lnTo>
                  <a:lnTo>
                    <a:pt x="9111" y="17"/>
                  </a:lnTo>
                  <a:lnTo>
                    <a:pt x="8809" y="9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5;p24">
              <a:extLst>
                <a:ext uri="{FF2B5EF4-FFF2-40B4-BE49-F238E27FC236}">
                  <a16:creationId xmlns:a16="http://schemas.microsoft.com/office/drawing/2014/main" id="{B1E98AF6-48B5-905C-2099-6152DA672B1B}"/>
                </a:ext>
              </a:extLst>
            </p:cNvPr>
            <p:cNvSpPr/>
            <p:nvPr/>
          </p:nvSpPr>
          <p:spPr>
            <a:xfrm>
              <a:off x="4472212" y="1475589"/>
              <a:ext cx="199327" cy="199358"/>
            </a:xfrm>
            <a:custGeom>
              <a:avLst/>
              <a:gdLst/>
              <a:ahLst/>
              <a:cxnLst/>
              <a:rect l="l" t="t" r="r" b="b"/>
              <a:pathLst>
                <a:path w="6609" h="6610" extrusionOk="0">
                  <a:moveTo>
                    <a:pt x="3140" y="1"/>
                  </a:moveTo>
                  <a:lnTo>
                    <a:pt x="2968" y="18"/>
                  </a:lnTo>
                  <a:lnTo>
                    <a:pt x="2804" y="35"/>
                  </a:lnTo>
                  <a:lnTo>
                    <a:pt x="2640" y="61"/>
                  </a:lnTo>
                  <a:lnTo>
                    <a:pt x="2485" y="104"/>
                  </a:lnTo>
                  <a:lnTo>
                    <a:pt x="2321" y="147"/>
                  </a:lnTo>
                  <a:lnTo>
                    <a:pt x="2174" y="199"/>
                  </a:lnTo>
                  <a:lnTo>
                    <a:pt x="2019" y="260"/>
                  </a:lnTo>
                  <a:lnTo>
                    <a:pt x="1872" y="320"/>
                  </a:lnTo>
                  <a:lnTo>
                    <a:pt x="1734" y="398"/>
                  </a:lnTo>
                  <a:lnTo>
                    <a:pt x="1596" y="475"/>
                  </a:lnTo>
                  <a:lnTo>
                    <a:pt x="1458" y="561"/>
                  </a:lnTo>
                  <a:lnTo>
                    <a:pt x="1329" y="656"/>
                  </a:lnTo>
                  <a:lnTo>
                    <a:pt x="1208" y="751"/>
                  </a:lnTo>
                  <a:lnTo>
                    <a:pt x="1087" y="855"/>
                  </a:lnTo>
                  <a:lnTo>
                    <a:pt x="966" y="967"/>
                  </a:lnTo>
                  <a:lnTo>
                    <a:pt x="863" y="1079"/>
                  </a:lnTo>
                  <a:lnTo>
                    <a:pt x="759" y="1200"/>
                  </a:lnTo>
                  <a:lnTo>
                    <a:pt x="656" y="1321"/>
                  </a:lnTo>
                  <a:lnTo>
                    <a:pt x="570" y="1459"/>
                  </a:lnTo>
                  <a:lnTo>
                    <a:pt x="483" y="1588"/>
                  </a:lnTo>
                  <a:lnTo>
                    <a:pt x="397" y="1726"/>
                  </a:lnTo>
                  <a:lnTo>
                    <a:pt x="328" y="1873"/>
                  </a:lnTo>
                  <a:lnTo>
                    <a:pt x="259" y="2019"/>
                  </a:lnTo>
                  <a:lnTo>
                    <a:pt x="207" y="2166"/>
                  </a:lnTo>
                  <a:lnTo>
                    <a:pt x="147" y="2321"/>
                  </a:lnTo>
                  <a:lnTo>
                    <a:pt x="104" y="2477"/>
                  </a:lnTo>
                  <a:lnTo>
                    <a:pt x="69" y="2632"/>
                  </a:lnTo>
                  <a:lnTo>
                    <a:pt x="43" y="2796"/>
                  </a:lnTo>
                  <a:lnTo>
                    <a:pt x="17" y="2968"/>
                  </a:lnTo>
                  <a:lnTo>
                    <a:pt x="9" y="3132"/>
                  </a:lnTo>
                  <a:lnTo>
                    <a:pt x="0" y="3305"/>
                  </a:lnTo>
                  <a:lnTo>
                    <a:pt x="9" y="3469"/>
                  </a:lnTo>
                  <a:lnTo>
                    <a:pt x="17" y="3641"/>
                  </a:lnTo>
                  <a:lnTo>
                    <a:pt x="43" y="3805"/>
                  </a:lnTo>
                  <a:lnTo>
                    <a:pt x="69" y="3969"/>
                  </a:lnTo>
                  <a:lnTo>
                    <a:pt x="104" y="4124"/>
                  </a:lnTo>
                  <a:lnTo>
                    <a:pt x="147" y="4288"/>
                  </a:lnTo>
                  <a:lnTo>
                    <a:pt x="207" y="4435"/>
                  </a:lnTo>
                  <a:lnTo>
                    <a:pt x="259" y="4590"/>
                  </a:lnTo>
                  <a:lnTo>
                    <a:pt x="328" y="4737"/>
                  </a:lnTo>
                  <a:lnTo>
                    <a:pt x="397" y="4875"/>
                  </a:lnTo>
                  <a:lnTo>
                    <a:pt x="483" y="5013"/>
                  </a:lnTo>
                  <a:lnTo>
                    <a:pt x="570" y="5151"/>
                  </a:lnTo>
                  <a:lnTo>
                    <a:pt x="656" y="5280"/>
                  </a:lnTo>
                  <a:lnTo>
                    <a:pt x="759" y="5401"/>
                  </a:lnTo>
                  <a:lnTo>
                    <a:pt x="863" y="5522"/>
                  </a:lnTo>
                  <a:lnTo>
                    <a:pt x="966" y="5643"/>
                  </a:lnTo>
                  <a:lnTo>
                    <a:pt x="1087" y="5746"/>
                  </a:lnTo>
                  <a:lnTo>
                    <a:pt x="1208" y="5850"/>
                  </a:lnTo>
                  <a:lnTo>
                    <a:pt x="1329" y="5953"/>
                  </a:lnTo>
                  <a:lnTo>
                    <a:pt x="1458" y="6040"/>
                  </a:lnTo>
                  <a:lnTo>
                    <a:pt x="1596" y="6126"/>
                  </a:lnTo>
                  <a:lnTo>
                    <a:pt x="1734" y="6212"/>
                  </a:lnTo>
                  <a:lnTo>
                    <a:pt x="1872" y="6281"/>
                  </a:lnTo>
                  <a:lnTo>
                    <a:pt x="2019" y="6350"/>
                  </a:lnTo>
                  <a:lnTo>
                    <a:pt x="2174" y="6411"/>
                  </a:lnTo>
                  <a:lnTo>
                    <a:pt x="2321" y="6462"/>
                  </a:lnTo>
                  <a:lnTo>
                    <a:pt x="2485" y="6506"/>
                  </a:lnTo>
                  <a:lnTo>
                    <a:pt x="2640" y="6540"/>
                  </a:lnTo>
                  <a:lnTo>
                    <a:pt x="2804" y="6566"/>
                  </a:lnTo>
                  <a:lnTo>
                    <a:pt x="2968" y="6592"/>
                  </a:lnTo>
                  <a:lnTo>
                    <a:pt x="3140" y="6600"/>
                  </a:lnTo>
                  <a:lnTo>
                    <a:pt x="3304" y="6609"/>
                  </a:lnTo>
                  <a:lnTo>
                    <a:pt x="3477" y="6600"/>
                  </a:lnTo>
                  <a:lnTo>
                    <a:pt x="3641" y="6592"/>
                  </a:lnTo>
                  <a:lnTo>
                    <a:pt x="3813" y="6566"/>
                  </a:lnTo>
                  <a:lnTo>
                    <a:pt x="3977" y="6540"/>
                  </a:lnTo>
                  <a:lnTo>
                    <a:pt x="4132" y="6506"/>
                  </a:lnTo>
                  <a:lnTo>
                    <a:pt x="4288" y="6462"/>
                  </a:lnTo>
                  <a:lnTo>
                    <a:pt x="4443" y="6411"/>
                  </a:lnTo>
                  <a:lnTo>
                    <a:pt x="4590" y="6350"/>
                  </a:lnTo>
                  <a:lnTo>
                    <a:pt x="4736" y="6281"/>
                  </a:lnTo>
                  <a:lnTo>
                    <a:pt x="4883" y="6212"/>
                  </a:lnTo>
                  <a:lnTo>
                    <a:pt x="5021" y="6126"/>
                  </a:lnTo>
                  <a:lnTo>
                    <a:pt x="5159" y="6040"/>
                  </a:lnTo>
                  <a:lnTo>
                    <a:pt x="5288" y="5953"/>
                  </a:lnTo>
                  <a:lnTo>
                    <a:pt x="5409" y="5850"/>
                  </a:lnTo>
                  <a:lnTo>
                    <a:pt x="5530" y="5746"/>
                  </a:lnTo>
                  <a:lnTo>
                    <a:pt x="5642" y="5643"/>
                  </a:lnTo>
                  <a:lnTo>
                    <a:pt x="5754" y="5522"/>
                  </a:lnTo>
                  <a:lnTo>
                    <a:pt x="5858" y="5401"/>
                  </a:lnTo>
                  <a:lnTo>
                    <a:pt x="5953" y="5280"/>
                  </a:lnTo>
                  <a:lnTo>
                    <a:pt x="6048" y="5151"/>
                  </a:lnTo>
                  <a:lnTo>
                    <a:pt x="6134" y="5013"/>
                  </a:lnTo>
                  <a:lnTo>
                    <a:pt x="6212" y="4875"/>
                  </a:lnTo>
                  <a:lnTo>
                    <a:pt x="6289" y="4737"/>
                  </a:lnTo>
                  <a:lnTo>
                    <a:pt x="6350" y="4590"/>
                  </a:lnTo>
                  <a:lnTo>
                    <a:pt x="6410" y="4435"/>
                  </a:lnTo>
                  <a:lnTo>
                    <a:pt x="6462" y="4288"/>
                  </a:lnTo>
                  <a:lnTo>
                    <a:pt x="6505" y="4124"/>
                  </a:lnTo>
                  <a:lnTo>
                    <a:pt x="6548" y="3969"/>
                  </a:lnTo>
                  <a:lnTo>
                    <a:pt x="6574" y="3805"/>
                  </a:lnTo>
                  <a:lnTo>
                    <a:pt x="6591" y="3641"/>
                  </a:lnTo>
                  <a:lnTo>
                    <a:pt x="6608" y="3469"/>
                  </a:lnTo>
                  <a:lnTo>
                    <a:pt x="6608" y="3305"/>
                  </a:lnTo>
                  <a:lnTo>
                    <a:pt x="6608" y="3132"/>
                  </a:lnTo>
                  <a:lnTo>
                    <a:pt x="6591" y="2968"/>
                  </a:lnTo>
                  <a:lnTo>
                    <a:pt x="6574" y="2796"/>
                  </a:lnTo>
                  <a:lnTo>
                    <a:pt x="6548" y="2632"/>
                  </a:lnTo>
                  <a:lnTo>
                    <a:pt x="6505" y="2477"/>
                  </a:lnTo>
                  <a:lnTo>
                    <a:pt x="6462" y="2321"/>
                  </a:lnTo>
                  <a:lnTo>
                    <a:pt x="6410" y="2166"/>
                  </a:lnTo>
                  <a:lnTo>
                    <a:pt x="6350" y="2019"/>
                  </a:lnTo>
                  <a:lnTo>
                    <a:pt x="6289" y="1873"/>
                  </a:lnTo>
                  <a:lnTo>
                    <a:pt x="6212" y="1726"/>
                  </a:lnTo>
                  <a:lnTo>
                    <a:pt x="6134" y="1588"/>
                  </a:lnTo>
                  <a:lnTo>
                    <a:pt x="6048" y="1459"/>
                  </a:lnTo>
                  <a:lnTo>
                    <a:pt x="5953" y="1321"/>
                  </a:lnTo>
                  <a:lnTo>
                    <a:pt x="5858" y="1200"/>
                  </a:lnTo>
                  <a:lnTo>
                    <a:pt x="5754" y="1079"/>
                  </a:lnTo>
                  <a:lnTo>
                    <a:pt x="5642" y="967"/>
                  </a:lnTo>
                  <a:lnTo>
                    <a:pt x="5530" y="855"/>
                  </a:lnTo>
                  <a:lnTo>
                    <a:pt x="5409" y="751"/>
                  </a:lnTo>
                  <a:lnTo>
                    <a:pt x="5288" y="656"/>
                  </a:lnTo>
                  <a:lnTo>
                    <a:pt x="5159" y="561"/>
                  </a:lnTo>
                  <a:lnTo>
                    <a:pt x="5021" y="475"/>
                  </a:lnTo>
                  <a:lnTo>
                    <a:pt x="4883" y="398"/>
                  </a:lnTo>
                  <a:lnTo>
                    <a:pt x="4736" y="320"/>
                  </a:lnTo>
                  <a:lnTo>
                    <a:pt x="4590" y="260"/>
                  </a:lnTo>
                  <a:lnTo>
                    <a:pt x="4443" y="199"/>
                  </a:lnTo>
                  <a:lnTo>
                    <a:pt x="4288" y="147"/>
                  </a:lnTo>
                  <a:lnTo>
                    <a:pt x="4132" y="104"/>
                  </a:lnTo>
                  <a:lnTo>
                    <a:pt x="3977" y="61"/>
                  </a:lnTo>
                  <a:lnTo>
                    <a:pt x="3813" y="35"/>
                  </a:lnTo>
                  <a:lnTo>
                    <a:pt x="3641" y="18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6;p24">
              <a:extLst>
                <a:ext uri="{FF2B5EF4-FFF2-40B4-BE49-F238E27FC236}">
                  <a16:creationId xmlns:a16="http://schemas.microsoft.com/office/drawing/2014/main" id="{576DBA87-D32B-C224-3B06-7716452DF004}"/>
                </a:ext>
              </a:extLst>
            </p:cNvPr>
            <p:cNvSpPr/>
            <p:nvPr/>
          </p:nvSpPr>
          <p:spPr>
            <a:xfrm>
              <a:off x="4514104" y="1533104"/>
              <a:ext cx="118137" cy="92923"/>
            </a:xfrm>
            <a:custGeom>
              <a:avLst/>
              <a:gdLst/>
              <a:ahLst/>
              <a:cxnLst/>
              <a:rect l="l" t="t" r="r" b="b"/>
              <a:pathLst>
                <a:path w="3917" h="3081" extrusionOk="0">
                  <a:moveTo>
                    <a:pt x="3339" y="0"/>
                  </a:moveTo>
                  <a:lnTo>
                    <a:pt x="1415" y="1924"/>
                  </a:lnTo>
                  <a:lnTo>
                    <a:pt x="578" y="1087"/>
                  </a:lnTo>
                  <a:lnTo>
                    <a:pt x="0" y="1665"/>
                  </a:lnTo>
                  <a:lnTo>
                    <a:pt x="1415" y="3080"/>
                  </a:lnTo>
                  <a:lnTo>
                    <a:pt x="3917" y="578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7;p24">
              <a:extLst>
                <a:ext uri="{FF2B5EF4-FFF2-40B4-BE49-F238E27FC236}">
                  <a16:creationId xmlns:a16="http://schemas.microsoft.com/office/drawing/2014/main" id="{FF898240-47CF-38E8-F1AF-64DD71EBCB84}"/>
                </a:ext>
              </a:extLst>
            </p:cNvPr>
            <p:cNvSpPr/>
            <p:nvPr/>
          </p:nvSpPr>
          <p:spPr>
            <a:xfrm>
              <a:off x="4408725" y="1957727"/>
              <a:ext cx="331760" cy="187625"/>
            </a:xfrm>
            <a:custGeom>
              <a:avLst/>
              <a:gdLst/>
              <a:ahLst/>
              <a:cxnLst/>
              <a:rect l="l" t="t" r="r" b="b"/>
              <a:pathLst>
                <a:path w="11000" h="6221" extrusionOk="0">
                  <a:moveTo>
                    <a:pt x="3477" y="1"/>
                  </a:moveTo>
                  <a:lnTo>
                    <a:pt x="3235" y="87"/>
                  </a:lnTo>
                  <a:lnTo>
                    <a:pt x="2968" y="173"/>
                  </a:lnTo>
                  <a:lnTo>
                    <a:pt x="2692" y="259"/>
                  </a:lnTo>
                  <a:lnTo>
                    <a:pt x="2407" y="363"/>
                  </a:lnTo>
                  <a:lnTo>
                    <a:pt x="2114" y="475"/>
                  </a:lnTo>
                  <a:lnTo>
                    <a:pt x="1820" y="596"/>
                  </a:lnTo>
                  <a:lnTo>
                    <a:pt x="1682" y="665"/>
                  </a:lnTo>
                  <a:lnTo>
                    <a:pt x="1536" y="743"/>
                  </a:lnTo>
                  <a:lnTo>
                    <a:pt x="1398" y="820"/>
                  </a:lnTo>
                  <a:lnTo>
                    <a:pt x="1268" y="906"/>
                  </a:lnTo>
                  <a:lnTo>
                    <a:pt x="1130" y="1001"/>
                  </a:lnTo>
                  <a:lnTo>
                    <a:pt x="1010" y="1096"/>
                  </a:lnTo>
                  <a:lnTo>
                    <a:pt x="880" y="1208"/>
                  </a:lnTo>
                  <a:lnTo>
                    <a:pt x="768" y="1321"/>
                  </a:lnTo>
                  <a:lnTo>
                    <a:pt x="656" y="1450"/>
                  </a:lnTo>
                  <a:lnTo>
                    <a:pt x="552" y="1579"/>
                  </a:lnTo>
                  <a:lnTo>
                    <a:pt x="449" y="1717"/>
                  </a:lnTo>
                  <a:lnTo>
                    <a:pt x="363" y="1873"/>
                  </a:lnTo>
                  <a:lnTo>
                    <a:pt x="285" y="2037"/>
                  </a:lnTo>
                  <a:lnTo>
                    <a:pt x="207" y="2209"/>
                  </a:lnTo>
                  <a:lnTo>
                    <a:pt x="147" y="2390"/>
                  </a:lnTo>
                  <a:lnTo>
                    <a:pt x="95" y="2589"/>
                  </a:lnTo>
                  <a:lnTo>
                    <a:pt x="52" y="2796"/>
                  </a:lnTo>
                  <a:lnTo>
                    <a:pt x="17" y="3020"/>
                  </a:lnTo>
                  <a:lnTo>
                    <a:pt x="0" y="3253"/>
                  </a:lnTo>
                  <a:lnTo>
                    <a:pt x="0" y="3503"/>
                  </a:lnTo>
                  <a:lnTo>
                    <a:pt x="0" y="6221"/>
                  </a:lnTo>
                  <a:lnTo>
                    <a:pt x="11000" y="6221"/>
                  </a:lnTo>
                  <a:lnTo>
                    <a:pt x="11000" y="3503"/>
                  </a:lnTo>
                  <a:lnTo>
                    <a:pt x="10991" y="3253"/>
                  </a:lnTo>
                  <a:lnTo>
                    <a:pt x="10974" y="3020"/>
                  </a:lnTo>
                  <a:lnTo>
                    <a:pt x="10939" y="2796"/>
                  </a:lnTo>
                  <a:lnTo>
                    <a:pt x="10896" y="2589"/>
                  </a:lnTo>
                  <a:lnTo>
                    <a:pt x="10844" y="2390"/>
                  </a:lnTo>
                  <a:lnTo>
                    <a:pt x="10784" y="2209"/>
                  </a:lnTo>
                  <a:lnTo>
                    <a:pt x="10706" y="2037"/>
                  </a:lnTo>
                  <a:lnTo>
                    <a:pt x="10629" y="1873"/>
                  </a:lnTo>
                  <a:lnTo>
                    <a:pt x="10542" y="1717"/>
                  </a:lnTo>
                  <a:lnTo>
                    <a:pt x="10439" y="1579"/>
                  </a:lnTo>
                  <a:lnTo>
                    <a:pt x="10335" y="1450"/>
                  </a:lnTo>
                  <a:lnTo>
                    <a:pt x="10223" y="1321"/>
                  </a:lnTo>
                  <a:lnTo>
                    <a:pt x="10111" y="1208"/>
                  </a:lnTo>
                  <a:lnTo>
                    <a:pt x="9982" y="1096"/>
                  </a:lnTo>
                  <a:lnTo>
                    <a:pt x="9861" y="1001"/>
                  </a:lnTo>
                  <a:lnTo>
                    <a:pt x="9723" y="906"/>
                  </a:lnTo>
                  <a:lnTo>
                    <a:pt x="9593" y="820"/>
                  </a:lnTo>
                  <a:lnTo>
                    <a:pt x="9455" y="743"/>
                  </a:lnTo>
                  <a:lnTo>
                    <a:pt x="9309" y="665"/>
                  </a:lnTo>
                  <a:lnTo>
                    <a:pt x="9171" y="596"/>
                  </a:lnTo>
                  <a:lnTo>
                    <a:pt x="8877" y="475"/>
                  </a:lnTo>
                  <a:lnTo>
                    <a:pt x="8584" y="363"/>
                  </a:lnTo>
                  <a:lnTo>
                    <a:pt x="8299" y="259"/>
                  </a:lnTo>
                  <a:lnTo>
                    <a:pt x="8023" y="173"/>
                  </a:lnTo>
                  <a:lnTo>
                    <a:pt x="7756" y="87"/>
                  </a:lnTo>
                  <a:lnTo>
                    <a:pt x="7514" y="1"/>
                  </a:lnTo>
                  <a:lnTo>
                    <a:pt x="5496" y="251"/>
                  </a:lnTo>
                  <a:lnTo>
                    <a:pt x="3477" y="1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8;p24">
              <a:extLst>
                <a:ext uri="{FF2B5EF4-FFF2-40B4-BE49-F238E27FC236}">
                  <a16:creationId xmlns:a16="http://schemas.microsoft.com/office/drawing/2014/main" id="{D76588E9-E31B-8293-15A7-1FDFBDBD664C}"/>
                </a:ext>
              </a:extLst>
            </p:cNvPr>
            <p:cNvSpPr/>
            <p:nvPr/>
          </p:nvSpPr>
          <p:spPr>
            <a:xfrm>
              <a:off x="4472996" y="1726943"/>
              <a:ext cx="202977" cy="218057"/>
            </a:xfrm>
            <a:custGeom>
              <a:avLst/>
              <a:gdLst/>
              <a:ahLst/>
              <a:cxnLst/>
              <a:rect l="l" t="t" r="r" b="b"/>
              <a:pathLst>
                <a:path w="6730" h="7230" extrusionOk="0">
                  <a:moveTo>
                    <a:pt x="3123" y="0"/>
                  </a:moveTo>
                  <a:lnTo>
                    <a:pt x="2890" y="26"/>
                  </a:lnTo>
                  <a:lnTo>
                    <a:pt x="2657" y="61"/>
                  </a:lnTo>
                  <a:lnTo>
                    <a:pt x="2433" y="113"/>
                  </a:lnTo>
                  <a:lnTo>
                    <a:pt x="2217" y="173"/>
                  </a:lnTo>
                  <a:lnTo>
                    <a:pt x="2002" y="251"/>
                  </a:lnTo>
                  <a:lnTo>
                    <a:pt x="1803" y="346"/>
                  </a:lnTo>
                  <a:lnTo>
                    <a:pt x="1622" y="449"/>
                  </a:lnTo>
                  <a:lnTo>
                    <a:pt x="1449" y="570"/>
                  </a:lnTo>
                  <a:lnTo>
                    <a:pt x="1372" y="639"/>
                  </a:lnTo>
                  <a:lnTo>
                    <a:pt x="1303" y="708"/>
                  </a:lnTo>
                  <a:lnTo>
                    <a:pt x="1234" y="777"/>
                  </a:lnTo>
                  <a:lnTo>
                    <a:pt x="1165" y="855"/>
                  </a:lnTo>
                  <a:lnTo>
                    <a:pt x="1104" y="932"/>
                  </a:lnTo>
                  <a:lnTo>
                    <a:pt x="1053" y="1018"/>
                  </a:lnTo>
                  <a:lnTo>
                    <a:pt x="1001" y="1105"/>
                  </a:lnTo>
                  <a:lnTo>
                    <a:pt x="958" y="1191"/>
                  </a:lnTo>
                  <a:lnTo>
                    <a:pt x="923" y="1286"/>
                  </a:lnTo>
                  <a:lnTo>
                    <a:pt x="889" y="1381"/>
                  </a:lnTo>
                  <a:lnTo>
                    <a:pt x="863" y="1484"/>
                  </a:lnTo>
                  <a:lnTo>
                    <a:pt x="845" y="1588"/>
                  </a:lnTo>
                  <a:lnTo>
                    <a:pt x="837" y="1691"/>
                  </a:lnTo>
                  <a:lnTo>
                    <a:pt x="837" y="1803"/>
                  </a:lnTo>
                  <a:lnTo>
                    <a:pt x="837" y="3356"/>
                  </a:lnTo>
                  <a:lnTo>
                    <a:pt x="794" y="3348"/>
                  </a:lnTo>
                  <a:lnTo>
                    <a:pt x="699" y="3330"/>
                  </a:lnTo>
                  <a:lnTo>
                    <a:pt x="630" y="3322"/>
                  </a:lnTo>
                  <a:lnTo>
                    <a:pt x="561" y="3322"/>
                  </a:lnTo>
                  <a:lnTo>
                    <a:pt x="483" y="3330"/>
                  </a:lnTo>
                  <a:lnTo>
                    <a:pt x="406" y="3348"/>
                  </a:lnTo>
                  <a:lnTo>
                    <a:pt x="319" y="3374"/>
                  </a:lnTo>
                  <a:lnTo>
                    <a:pt x="250" y="3417"/>
                  </a:lnTo>
                  <a:lnTo>
                    <a:pt x="173" y="3486"/>
                  </a:lnTo>
                  <a:lnTo>
                    <a:pt x="147" y="3520"/>
                  </a:lnTo>
                  <a:lnTo>
                    <a:pt x="112" y="3563"/>
                  </a:lnTo>
                  <a:lnTo>
                    <a:pt x="86" y="3615"/>
                  </a:lnTo>
                  <a:lnTo>
                    <a:pt x="60" y="3676"/>
                  </a:lnTo>
                  <a:lnTo>
                    <a:pt x="43" y="3736"/>
                  </a:lnTo>
                  <a:lnTo>
                    <a:pt x="26" y="3805"/>
                  </a:lnTo>
                  <a:lnTo>
                    <a:pt x="9" y="3874"/>
                  </a:lnTo>
                  <a:lnTo>
                    <a:pt x="0" y="3960"/>
                  </a:lnTo>
                  <a:lnTo>
                    <a:pt x="0" y="4046"/>
                  </a:lnTo>
                  <a:lnTo>
                    <a:pt x="0" y="4150"/>
                  </a:lnTo>
                  <a:lnTo>
                    <a:pt x="17" y="4331"/>
                  </a:lnTo>
                  <a:lnTo>
                    <a:pt x="43" y="4495"/>
                  </a:lnTo>
                  <a:lnTo>
                    <a:pt x="86" y="4633"/>
                  </a:lnTo>
                  <a:lnTo>
                    <a:pt x="147" y="4745"/>
                  </a:lnTo>
                  <a:lnTo>
                    <a:pt x="207" y="4840"/>
                  </a:lnTo>
                  <a:lnTo>
                    <a:pt x="276" y="4918"/>
                  </a:lnTo>
                  <a:lnTo>
                    <a:pt x="354" y="4978"/>
                  </a:lnTo>
                  <a:lnTo>
                    <a:pt x="431" y="5030"/>
                  </a:lnTo>
                  <a:lnTo>
                    <a:pt x="509" y="5064"/>
                  </a:lnTo>
                  <a:lnTo>
                    <a:pt x="578" y="5082"/>
                  </a:lnTo>
                  <a:lnTo>
                    <a:pt x="647" y="5099"/>
                  </a:lnTo>
                  <a:lnTo>
                    <a:pt x="707" y="5108"/>
                  </a:lnTo>
                  <a:lnTo>
                    <a:pt x="837" y="5108"/>
                  </a:lnTo>
                  <a:lnTo>
                    <a:pt x="863" y="5203"/>
                  </a:lnTo>
                  <a:lnTo>
                    <a:pt x="897" y="5306"/>
                  </a:lnTo>
                  <a:lnTo>
                    <a:pt x="949" y="5444"/>
                  </a:lnTo>
                  <a:lnTo>
                    <a:pt x="1018" y="5599"/>
                  </a:lnTo>
                  <a:lnTo>
                    <a:pt x="1104" y="5781"/>
                  </a:lnTo>
                  <a:lnTo>
                    <a:pt x="1208" y="5970"/>
                  </a:lnTo>
                  <a:lnTo>
                    <a:pt x="1346" y="6169"/>
                  </a:lnTo>
                  <a:lnTo>
                    <a:pt x="1415" y="6264"/>
                  </a:lnTo>
                  <a:lnTo>
                    <a:pt x="1501" y="6367"/>
                  </a:lnTo>
                  <a:lnTo>
                    <a:pt x="1587" y="6462"/>
                  </a:lnTo>
                  <a:lnTo>
                    <a:pt x="1674" y="6557"/>
                  </a:lnTo>
                  <a:lnTo>
                    <a:pt x="1777" y="6652"/>
                  </a:lnTo>
                  <a:lnTo>
                    <a:pt x="1881" y="6738"/>
                  </a:lnTo>
                  <a:lnTo>
                    <a:pt x="1993" y="6816"/>
                  </a:lnTo>
                  <a:lnTo>
                    <a:pt x="2114" y="6893"/>
                  </a:lnTo>
                  <a:lnTo>
                    <a:pt x="2243" y="6971"/>
                  </a:lnTo>
                  <a:lnTo>
                    <a:pt x="2381" y="7031"/>
                  </a:lnTo>
                  <a:lnTo>
                    <a:pt x="2519" y="7092"/>
                  </a:lnTo>
                  <a:lnTo>
                    <a:pt x="2674" y="7135"/>
                  </a:lnTo>
                  <a:lnTo>
                    <a:pt x="2830" y="7178"/>
                  </a:lnTo>
                  <a:lnTo>
                    <a:pt x="3002" y="7204"/>
                  </a:lnTo>
                  <a:lnTo>
                    <a:pt x="3175" y="7221"/>
                  </a:lnTo>
                  <a:lnTo>
                    <a:pt x="3356" y="7230"/>
                  </a:lnTo>
                  <a:lnTo>
                    <a:pt x="3528" y="7221"/>
                  </a:lnTo>
                  <a:lnTo>
                    <a:pt x="3692" y="7204"/>
                  </a:lnTo>
                  <a:lnTo>
                    <a:pt x="3848" y="7178"/>
                  </a:lnTo>
                  <a:lnTo>
                    <a:pt x="4003" y="7135"/>
                  </a:lnTo>
                  <a:lnTo>
                    <a:pt x="4141" y="7092"/>
                  </a:lnTo>
                  <a:lnTo>
                    <a:pt x="4279" y="7031"/>
                  </a:lnTo>
                  <a:lnTo>
                    <a:pt x="4408" y="6971"/>
                  </a:lnTo>
                  <a:lnTo>
                    <a:pt x="4538" y="6893"/>
                  </a:lnTo>
                  <a:lnTo>
                    <a:pt x="4650" y="6816"/>
                  </a:lnTo>
                  <a:lnTo>
                    <a:pt x="4762" y="6738"/>
                  </a:lnTo>
                  <a:lnTo>
                    <a:pt x="4874" y="6652"/>
                  </a:lnTo>
                  <a:lnTo>
                    <a:pt x="4969" y="6557"/>
                  </a:lnTo>
                  <a:lnTo>
                    <a:pt x="5064" y="6462"/>
                  </a:lnTo>
                  <a:lnTo>
                    <a:pt x="5159" y="6367"/>
                  </a:lnTo>
                  <a:lnTo>
                    <a:pt x="5314" y="6169"/>
                  </a:lnTo>
                  <a:lnTo>
                    <a:pt x="5452" y="5970"/>
                  </a:lnTo>
                  <a:lnTo>
                    <a:pt x="5573" y="5781"/>
                  </a:lnTo>
                  <a:lnTo>
                    <a:pt x="5668" y="5599"/>
                  </a:lnTo>
                  <a:lnTo>
                    <a:pt x="5754" y="5444"/>
                  </a:lnTo>
                  <a:lnTo>
                    <a:pt x="5806" y="5306"/>
                  </a:lnTo>
                  <a:lnTo>
                    <a:pt x="5849" y="5203"/>
                  </a:lnTo>
                  <a:lnTo>
                    <a:pt x="5884" y="5108"/>
                  </a:lnTo>
                  <a:lnTo>
                    <a:pt x="5996" y="5108"/>
                  </a:lnTo>
                  <a:lnTo>
                    <a:pt x="6048" y="5099"/>
                  </a:lnTo>
                  <a:lnTo>
                    <a:pt x="6108" y="5082"/>
                  </a:lnTo>
                  <a:lnTo>
                    <a:pt x="6177" y="5056"/>
                  </a:lnTo>
                  <a:lnTo>
                    <a:pt x="6246" y="5021"/>
                  </a:lnTo>
                  <a:lnTo>
                    <a:pt x="6324" y="4970"/>
                  </a:lnTo>
                  <a:lnTo>
                    <a:pt x="6393" y="4909"/>
                  </a:lnTo>
                  <a:lnTo>
                    <a:pt x="6462" y="4832"/>
                  </a:lnTo>
                  <a:lnTo>
                    <a:pt x="6531" y="4737"/>
                  </a:lnTo>
                  <a:lnTo>
                    <a:pt x="6591" y="4625"/>
                  </a:lnTo>
                  <a:lnTo>
                    <a:pt x="6643" y="4486"/>
                  </a:lnTo>
                  <a:lnTo>
                    <a:pt x="6686" y="4331"/>
                  </a:lnTo>
                  <a:lnTo>
                    <a:pt x="6720" y="4150"/>
                  </a:lnTo>
                  <a:lnTo>
                    <a:pt x="6729" y="4055"/>
                  </a:lnTo>
                  <a:lnTo>
                    <a:pt x="6729" y="3960"/>
                  </a:lnTo>
                  <a:lnTo>
                    <a:pt x="6729" y="3883"/>
                  </a:lnTo>
                  <a:lnTo>
                    <a:pt x="6720" y="3805"/>
                  </a:lnTo>
                  <a:lnTo>
                    <a:pt x="6712" y="3736"/>
                  </a:lnTo>
                  <a:lnTo>
                    <a:pt x="6695" y="3676"/>
                  </a:lnTo>
                  <a:lnTo>
                    <a:pt x="6669" y="3624"/>
                  </a:lnTo>
                  <a:lnTo>
                    <a:pt x="6643" y="3572"/>
                  </a:lnTo>
                  <a:lnTo>
                    <a:pt x="6617" y="3529"/>
                  </a:lnTo>
                  <a:lnTo>
                    <a:pt x="6582" y="3486"/>
                  </a:lnTo>
                  <a:lnTo>
                    <a:pt x="6548" y="3451"/>
                  </a:lnTo>
                  <a:lnTo>
                    <a:pt x="6513" y="3425"/>
                  </a:lnTo>
                  <a:lnTo>
                    <a:pt x="6436" y="3382"/>
                  </a:lnTo>
                  <a:lnTo>
                    <a:pt x="6349" y="3348"/>
                  </a:lnTo>
                  <a:lnTo>
                    <a:pt x="6272" y="3330"/>
                  </a:lnTo>
                  <a:lnTo>
                    <a:pt x="6186" y="3322"/>
                  </a:lnTo>
                  <a:lnTo>
                    <a:pt x="6108" y="3322"/>
                  </a:lnTo>
                  <a:lnTo>
                    <a:pt x="6030" y="3330"/>
                  </a:lnTo>
                  <a:lnTo>
                    <a:pt x="5927" y="3348"/>
                  </a:lnTo>
                  <a:lnTo>
                    <a:pt x="5884" y="3356"/>
                  </a:lnTo>
                  <a:lnTo>
                    <a:pt x="5884" y="1803"/>
                  </a:lnTo>
                  <a:lnTo>
                    <a:pt x="5884" y="1691"/>
                  </a:lnTo>
                  <a:lnTo>
                    <a:pt x="5866" y="1579"/>
                  </a:lnTo>
                  <a:lnTo>
                    <a:pt x="5849" y="1476"/>
                  </a:lnTo>
                  <a:lnTo>
                    <a:pt x="5823" y="1381"/>
                  </a:lnTo>
                  <a:lnTo>
                    <a:pt x="5797" y="1277"/>
                  </a:lnTo>
                  <a:lnTo>
                    <a:pt x="5763" y="1182"/>
                  </a:lnTo>
                  <a:lnTo>
                    <a:pt x="5720" y="1096"/>
                  </a:lnTo>
                  <a:lnTo>
                    <a:pt x="5668" y="1010"/>
                  </a:lnTo>
                  <a:lnTo>
                    <a:pt x="5616" y="924"/>
                  </a:lnTo>
                  <a:lnTo>
                    <a:pt x="5556" y="846"/>
                  </a:lnTo>
                  <a:lnTo>
                    <a:pt x="5487" y="768"/>
                  </a:lnTo>
                  <a:lnTo>
                    <a:pt x="5418" y="699"/>
                  </a:lnTo>
                  <a:lnTo>
                    <a:pt x="5340" y="630"/>
                  </a:lnTo>
                  <a:lnTo>
                    <a:pt x="5262" y="561"/>
                  </a:lnTo>
                  <a:lnTo>
                    <a:pt x="5185" y="501"/>
                  </a:lnTo>
                  <a:lnTo>
                    <a:pt x="5099" y="440"/>
                  </a:lnTo>
                  <a:lnTo>
                    <a:pt x="4909" y="337"/>
                  </a:lnTo>
                  <a:lnTo>
                    <a:pt x="4710" y="242"/>
                  </a:lnTo>
                  <a:lnTo>
                    <a:pt x="4503" y="173"/>
                  </a:lnTo>
                  <a:lnTo>
                    <a:pt x="4288" y="104"/>
                  </a:lnTo>
                  <a:lnTo>
                    <a:pt x="4063" y="61"/>
                  </a:lnTo>
                  <a:lnTo>
                    <a:pt x="3830" y="26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9;p24">
              <a:extLst>
                <a:ext uri="{FF2B5EF4-FFF2-40B4-BE49-F238E27FC236}">
                  <a16:creationId xmlns:a16="http://schemas.microsoft.com/office/drawing/2014/main" id="{EA5EDDF0-9E00-5D26-0DEA-D9603420F9B1}"/>
                </a:ext>
              </a:extLst>
            </p:cNvPr>
            <p:cNvSpPr/>
            <p:nvPr/>
          </p:nvSpPr>
          <p:spPr>
            <a:xfrm>
              <a:off x="4486779" y="1751644"/>
              <a:ext cx="19272" cy="76546"/>
            </a:xfrm>
            <a:custGeom>
              <a:avLst/>
              <a:gdLst/>
              <a:ahLst/>
              <a:cxnLst/>
              <a:rect l="l" t="t" r="r" b="b"/>
              <a:pathLst>
                <a:path w="639" h="2538" extrusionOk="0">
                  <a:moveTo>
                    <a:pt x="527" y="1"/>
                  </a:moveTo>
                  <a:lnTo>
                    <a:pt x="449" y="10"/>
                  </a:lnTo>
                  <a:lnTo>
                    <a:pt x="388" y="18"/>
                  </a:lnTo>
                  <a:lnTo>
                    <a:pt x="328" y="44"/>
                  </a:lnTo>
                  <a:lnTo>
                    <a:pt x="276" y="70"/>
                  </a:lnTo>
                  <a:lnTo>
                    <a:pt x="233" y="105"/>
                  </a:lnTo>
                  <a:lnTo>
                    <a:pt x="190" y="139"/>
                  </a:lnTo>
                  <a:lnTo>
                    <a:pt x="147" y="191"/>
                  </a:lnTo>
                  <a:lnTo>
                    <a:pt x="112" y="243"/>
                  </a:lnTo>
                  <a:lnTo>
                    <a:pt x="87" y="303"/>
                  </a:lnTo>
                  <a:lnTo>
                    <a:pt x="61" y="372"/>
                  </a:lnTo>
                  <a:lnTo>
                    <a:pt x="43" y="441"/>
                  </a:lnTo>
                  <a:lnTo>
                    <a:pt x="26" y="510"/>
                  </a:lnTo>
                  <a:lnTo>
                    <a:pt x="0" y="674"/>
                  </a:lnTo>
                  <a:lnTo>
                    <a:pt x="0" y="855"/>
                  </a:lnTo>
                  <a:lnTo>
                    <a:pt x="9" y="1045"/>
                  </a:lnTo>
                  <a:lnTo>
                    <a:pt x="26" y="1243"/>
                  </a:lnTo>
                  <a:lnTo>
                    <a:pt x="61" y="1459"/>
                  </a:lnTo>
                  <a:lnTo>
                    <a:pt x="104" y="1675"/>
                  </a:lnTo>
                  <a:lnTo>
                    <a:pt x="164" y="1890"/>
                  </a:lnTo>
                  <a:lnTo>
                    <a:pt x="225" y="2106"/>
                  </a:lnTo>
                  <a:lnTo>
                    <a:pt x="294" y="2330"/>
                  </a:lnTo>
                  <a:lnTo>
                    <a:pt x="380" y="2537"/>
                  </a:lnTo>
                  <a:lnTo>
                    <a:pt x="449" y="2244"/>
                  </a:lnTo>
                  <a:lnTo>
                    <a:pt x="509" y="1933"/>
                  </a:lnTo>
                  <a:lnTo>
                    <a:pt x="570" y="1545"/>
                  </a:lnTo>
                  <a:lnTo>
                    <a:pt x="596" y="1338"/>
                  </a:lnTo>
                  <a:lnTo>
                    <a:pt x="621" y="1131"/>
                  </a:lnTo>
                  <a:lnTo>
                    <a:pt x="630" y="915"/>
                  </a:lnTo>
                  <a:lnTo>
                    <a:pt x="639" y="708"/>
                  </a:lnTo>
                  <a:lnTo>
                    <a:pt x="630" y="510"/>
                  </a:lnTo>
                  <a:lnTo>
                    <a:pt x="613" y="320"/>
                  </a:lnTo>
                  <a:lnTo>
                    <a:pt x="578" y="156"/>
                  </a:lnTo>
                  <a:lnTo>
                    <a:pt x="552" y="79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0;p24">
              <a:extLst>
                <a:ext uri="{FF2B5EF4-FFF2-40B4-BE49-F238E27FC236}">
                  <a16:creationId xmlns:a16="http://schemas.microsoft.com/office/drawing/2014/main" id="{F9142CA8-BF8E-AC49-A340-AAF150D69B72}"/>
                </a:ext>
              </a:extLst>
            </p:cNvPr>
            <p:cNvSpPr/>
            <p:nvPr/>
          </p:nvSpPr>
          <p:spPr>
            <a:xfrm>
              <a:off x="4499265" y="1697808"/>
              <a:ext cx="141058" cy="86408"/>
            </a:xfrm>
            <a:custGeom>
              <a:avLst/>
              <a:gdLst/>
              <a:ahLst/>
              <a:cxnLst/>
              <a:rect l="l" t="t" r="r" b="b"/>
              <a:pathLst>
                <a:path w="4677" h="2865" extrusionOk="0">
                  <a:moveTo>
                    <a:pt x="2450" y="0"/>
                  </a:moveTo>
                  <a:lnTo>
                    <a:pt x="2312" y="9"/>
                  </a:lnTo>
                  <a:lnTo>
                    <a:pt x="2166" y="17"/>
                  </a:lnTo>
                  <a:lnTo>
                    <a:pt x="2019" y="43"/>
                  </a:lnTo>
                  <a:lnTo>
                    <a:pt x="1881" y="61"/>
                  </a:lnTo>
                  <a:lnTo>
                    <a:pt x="1734" y="95"/>
                  </a:lnTo>
                  <a:lnTo>
                    <a:pt x="1596" y="130"/>
                  </a:lnTo>
                  <a:lnTo>
                    <a:pt x="1458" y="181"/>
                  </a:lnTo>
                  <a:lnTo>
                    <a:pt x="1329" y="233"/>
                  </a:lnTo>
                  <a:lnTo>
                    <a:pt x="1191" y="294"/>
                  </a:lnTo>
                  <a:lnTo>
                    <a:pt x="1061" y="354"/>
                  </a:lnTo>
                  <a:lnTo>
                    <a:pt x="941" y="432"/>
                  </a:lnTo>
                  <a:lnTo>
                    <a:pt x="820" y="518"/>
                  </a:lnTo>
                  <a:lnTo>
                    <a:pt x="708" y="604"/>
                  </a:lnTo>
                  <a:lnTo>
                    <a:pt x="596" y="708"/>
                  </a:lnTo>
                  <a:lnTo>
                    <a:pt x="492" y="820"/>
                  </a:lnTo>
                  <a:lnTo>
                    <a:pt x="397" y="941"/>
                  </a:lnTo>
                  <a:lnTo>
                    <a:pt x="311" y="1070"/>
                  </a:lnTo>
                  <a:lnTo>
                    <a:pt x="225" y="1208"/>
                  </a:lnTo>
                  <a:lnTo>
                    <a:pt x="156" y="1355"/>
                  </a:lnTo>
                  <a:lnTo>
                    <a:pt x="95" y="1519"/>
                  </a:lnTo>
                  <a:lnTo>
                    <a:pt x="35" y="1682"/>
                  </a:lnTo>
                  <a:lnTo>
                    <a:pt x="18" y="1803"/>
                  </a:lnTo>
                  <a:lnTo>
                    <a:pt x="9" y="1933"/>
                  </a:lnTo>
                  <a:lnTo>
                    <a:pt x="0" y="2097"/>
                  </a:lnTo>
                  <a:lnTo>
                    <a:pt x="9" y="2278"/>
                  </a:lnTo>
                  <a:lnTo>
                    <a:pt x="26" y="2373"/>
                  </a:lnTo>
                  <a:lnTo>
                    <a:pt x="44" y="2476"/>
                  </a:lnTo>
                  <a:lnTo>
                    <a:pt x="69" y="2571"/>
                  </a:lnTo>
                  <a:lnTo>
                    <a:pt x="113" y="2675"/>
                  </a:lnTo>
                  <a:lnTo>
                    <a:pt x="156" y="2769"/>
                  </a:lnTo>
                  <a:lnTo>
                    <a:pt x="207" y="2864"/>
                  </a:lnTo>
                  <a:lnTo>
                    <a:pt x="242" y="2778"/>
                  </a:lnTo>
                  <a:lnTo>
                    <a:pt x="285" y="2700"/>
                  </a:lnTo>
                  <a:lnTo>
                    <a:pt x="345" y="2631"/>
                  </a:lnTo>
                  <a:lnTo>
                    <a:pt x="423" y="2580"/>
                  </a:lnTo>
                  <a:lnTo>
                    <a:pt x="509" y="2537"/>
                  </a:lnTo>
                  <a:lnTo>
                    <a:pt x="604" y="2493"/>
                  </a:lnTo>
                  <a:lnTo>
                    <a:pt x="716" y="2468"/>
                  </a:lnTo>
                  <a:lnTo>
                    <a:pt x="837" y="2442"/>
                  </a:lnTo>
                  <a:lnTo>
                    <a:pt x="975" y="2424"/>
                  </a:lnTo>
                  <a:lnTo>
                    <a:pt x="1113" y="2416"/>
                  </a:lnTo>
                  <a:lnTo>
                    <a:pt x="1415" y="2407"/>
                  </a:lnTo>
                  <a:lnTo>
                    <a:pt x="1743" y="2416"/>
                  </a:lnTo>
                  <a:lnTo>
                    <a:pt x="2088" y="2433"/>
                  </a:lnTo>
                  <a:lnTo>
                    <a:pt x="2804" y="2476"/>
                  </a:lnTo>
                  <a:lnTo>
                    <a:pt x="3158" y="2493"/>
                  </a:lnTo>
                  <a:lnTo>
                    <a:pt x="3503" y="2502"/>
                  </a:lnTo>
                  <a:lnTo>
                    <a:pt x="3822" y="2493"/>
                  </a:lnTo>
                  <a:lnTo>
                    <a:pt x="3977" y="2476"/>
                  </a:lnTo>
                  <a:lnTo>
                    <a:pt x="4124" y="2459"/>
                  </a:lnTo>
                  <a:lnTo>
                    <a:pt x="4271" y="2433"/>
                  </a:lnTo>
                  <a:lnTo>
                    <a:pt x="4400" y="2399"/>
                  </a:lnTo>
                  <a:lnTo>
                    <a:pt x="4521" y="2364"/>
                  </a:lnTo>
                  <a:lnTo>
                    <a:pt x="4633" y="2312"/>
                  </a:lnTo>
                  <a:lnTo>
                    <a:pt x="4642" y="2235"/>
                  </a:lnTo>
                  <a:lnTo>
                    <a:pt x="4659" y="2045"/>
                  </a:lnTo>
                  <a:lnTo>
                    <a:pt x="4668" y="1907"/>
                  </a:lnTo>
                  <a:lnTo>
                    <a:pt x="4676" y="1751"/>
                  </a:lnTo>
                  <a:lnTo>
                    <a:pt x="4668" y="1588"/>
                  </a:lnTo>
                  <a:lnTo>
                    <a:pt x="4650" y="1415"/>
                  </a:lnTo>
                  <a:lnTo>
                    <a:pt x="4624" y="1234"/>
                  </a:lnTo>
                  <a:lnTo>
                    <a:pt x="4581" y="1053"/>
                  </a:lnTo>
                  <a:lnTo>
                    <a:pt x="4555" y="966"/>
                  </a:lnTo>
                  <a:lnTo>
                    <a:pt x="4521" y="880"/>
                  </a:lnTo>
                  <a:lnTo>
                    <a:pt x="4478" y="794"/>
                  </a:lnTo>
                  <a:lnTo>
                    <a:pt x="4435" y="716"/>
                  </a:lnTo>
                  <a:lnTo>
                    <a:pt x="4391" y="630"/>
                  </a:lnTo>
                  <a:lnTo>
                    <a:pt x="4331" y="561"/>
                  </a:lnTo>
                  <a:lnTo>
                    <a:pt x="4271" y="483"/>
                  </a:lnTo>
                  <a:lnTo>
                    <a:pt x="4202" y="423"/>
                  </a:lnTo>
                  <a:lnTo>
                    <a:pt x="4133" y="363"/>
                  </a:lnTo>
                  <a:lnTo>
                    <a:pt x="4046" y="302"/>
                  </a:lnTo>
                  <a:lnTo>
                    <a:pt x="3952" y="259"/>
                  </a:lnTo>
                  <a:lnTo>
                    <a:pt x="3857" y="216"/>
                  </a:lnTo>
                  <a:lnTo>
                    <a:pt x="3641" y="147"/>
                  </a:lnTo>
                  <a:lnTo>
                    <a:pt x="3399" y="86"/>
                  </a:lnTo>
                  <a:lnTo>
                    <a:pt x="3149" y="35"/>
                  </a:lnTo>
                  <a:lnTo>
                    <a:pt x="2873" y="9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1;p24">
              <a:extLst>
                <a:ext uri="{FF2B5EF4-FFF2-40B4-BE49-F238E27FC236}">
                  <a16:creationId xmlns:a16="http://schemas.microsoft.com/office/drawing/2014/main" id="{008E9484-7B32-793A-CE44-A8230DA178A3}"/>
                </a:ext>
              </a:extLst>
            </p:cNvPr>
            <p:cNvSpPr/>
            <p:nvPr/>
          </p:nvSpPr>
          <p:spPr>
            <a:xfrm>
              <a:off x="4637670" y="1744888"/>
              <a:ext cx="23977" cy="83302"/>
            </a:xfrm>
            <a:custGeom>
              <a:avLst/>
              <a:gdLst/>
              <a:ahLst/>
              <a:cxnLst/>
              <a:rect l="l" t="t" r="r" b="b"/>
              <a:pathLst>
                <a:path w="795" h="2762" extrusionOk="0">
                  <a:moveTo>
                    <a:pt x="61" y="1"/>
                  </a:moveTo>
                  <a:lnTo>
                    <a:pt x="27" y="190"/>
                  </a:lnTo>
                  <a:lnTo>
                    <a:pt x="10" y="354"/>
                  </a:lnTo>
                  <a:lnTo>
                    <a:pt x="1" y="492"/>
                  </a:lnTo>
                  <a:lnTo>
                    <a:pt x="10" y="605"/>
                  </a:lnTo>
                  <a:lnTo>
                    <a:pt x="18" y="691"/>
                  </a:lnTo>
                  <a:lnTo>
                    <a:pt x="27" y="751"/>
                  </a:lnTo>
                  <a:lnTo>
                    <a:pt x="44" y="803"/>
                  </a:lnTo>
                  <a:lnTo>
                    <a:pt x="35" y="976"/>
                  </a:lnTo>
                  <a:lnTo>
                    <a:pt x="44" y="1139"/>
                  </a:lnTo>
                  <a:lnTo>
                    <a:pt x="61" y="1312"/>
                  </a:lnTo>
                  <a:lnTo>
                    <a:pt x="87" y="1485"/>
                  </a:lnTo>
                  <a:lnTo>
                    <a:pt x="113" y="1657"/>
                  </a:lnTo>
                  <a:lnTo>
                    <a:pt x="148" y="1812"/>
                  </a:lnTo>
                  <a:lnTo>
                    <a:pt x="217" y="2114"/>
                  </a:lnTo>
                  <a:lnTo>
                    <a:pt x="294" y="2382"/>
                  </a:lnTo>
                  <a:lnTo>
                    <a:pt x="363" y="2580"/>
                  </a:lnTo>
                  <a:lnTo>
                    <a:pt x="424" y="2761"/>
                  </a:lnTo>
                  <a:lnTo>
                    <a:pt x="579" y="2192"/>
                  </a:lnTo>
                  <a:lnTo>
                    <a:pt x="639" y="1916"/>
                  </a:lnTo>
                  <a:lnTo>
                    <a:pt x="700" y="1666"/>
                  </a:lnTo>
                  <a:lnTo>
                    <a:pt x="743" y="1416"/>
                  </a:lnTo>
                  <a:lnTo>
                    <a:pt x="777" y="1191"/>
                  </a:lnTo>
                  <a:lnTo>
                    <a:pt x="795" y="976"/>
                  </a:lnTo>
                  <a:lnTo>
                    <a:pt x="795" y="786"/>
                  </a:lnTo>
                  <a:lnTo>
                    <a:pt x="777" y="605"/>
                  </a:lnTo>
                  <a:lnTo>
                    <a:pt x="769" y="527"/>
                  </a:lnTo>
                  <a:lnTo>
                    <a:pt x="743" y="449"/>
                  </a:lnTo>
                  <a:lnTo>
                    <a:pt x="726" y="380"/>
                  </a:lnTo>
                  <a:lnTo>
                    <a:pt x="691" y="320"/>
                  </a:lnTo>
                  <a:lnTo>
                    <a:pt x="657" y="260"/>
                  </a:lnTo>
                  <a:lnTo>
                    <a:pt x="613" y="208"/>
                  </a:lnTo>
                  <a:lnTo>
                    <a:pt x="570" y="156"/>
                  </a:lnTo>
                  <a:lnTo>
                    <a:pt x="519" y="113"/>
                  </a:lnTo>
                  <a:lnTo>
                    <a:pt x="458" y="78"/>
                  </a:lnTo>
                  <a:lnTo>
                    <a:pt x="398" y="52"/>
                  </a:lnTo>
                  <a:lnTo>
                    <a:pt x="320" y="27"/>
                  </a:lnTo>
                  <a:lnTo>
                    <a:pt x="242" y="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2;p24">
              <a:extLst>
                <a:ext uri="{FF2B5EF4-FFF2-40B4-BE49-F238E27FC236}">
                  <a16:creationId xmlns:a16="http://schemas.microsoft.com/office/drawing/2014/main" id="{88B89A40-E985-FBC9-3A12-3BD81816FD89}"/>
                </a:ext>
              </a:extLst>
            </p:cNvPr>
            <p:cNvSpPr/>
            <p:nvPr/>
          </p:nvSpPr>
          <p:spPr>
            <a:xfrm>
              <a:off x="4513561" y="1915322"/>
              <a:ext cx="60923" cy="79894"/>
            </a:xfrm>
            <a:custGeom>
              <a:avLst/>
              <a:gdLst/>
              <a:ahLst/>
              <a:cxnLst/>
              <a:rect l="l" t="t" r="r" b="b"/>
              <a:pathLst>
                <a:path w="2020" h="2649" extrusionOk="0">
                  <a:moveTo>
                    <a:pt x="795" y="0"/>
                  </a:moveTo>
                  <a:lnTo>
                    <a:pt x="812" y="52"/>
                  </a:lnTo>
                  <a:lnTo>
                    <a:pt x="820" y="190"/>
                  </a:lnTo>
                  <a:lnTo>
                    <a:pt x="829" y="276"/>
                  </a:lnTo>
                  <a:lnTo>
                    <a:pt x="829" y="380"/>
                  </a:lnTo>
                  <a:lnTo>
                    <a:pt x="820" y="492"/>
                  </a:lnTo>
                  <a:lnTo>
                    <a:pt x="795" y="613"/>
                  </a:lnTo>
                  <a:lnTo>
                    <a:pt x="769" y="734"/>
                  </a:lnTo>
                  <a:lnTo>
                    <a:pt x="717" y="854"/>
                  </a:lnTo>
                  <a:lnTo>
                    <a:pt x="657" y="975"/>
                  </a:lnTo>
                  <a:lnTo>
                    <a:pt x="622" y="1027"/>
                  </a:lnTo>
                  <a:lnTo>
                    <a:pt x="579" y="1087"/>
                  </a:lnTo>
                  <a:lnTo>
                    <a:pt x="527" y="1139"/>
                  </a:lnTo>
                  <a:lnTo>
                    <a:pt x="475" y="1191"/>
                  </a:lnTo>
                  <a:lnTo>
                    <a:pt x="406" y="1234"/>
                  </a:lnTo>
                  <a:lnTo>
                    <a:pt x="346" y="1277"/>
                  </a:lnTo>
                  <a:lnTo>
                    <a:pt x="268" y="1312"/>
                  </a:lnTo>
                  <a:lnTo>
                    <a:pt x="191" y="1346"/>
                  </a:lnTo>
                  <a:lnTo>
                    <a:pt x="104" y="1381"/>
                  </a:lnTo>
                  <a:lnTo>
                    <a:pt x="1" y="1407"/>
                  </a:lnTo>
                  <a:lnTo>
                    <a:pt x="44" y="1501"/>
                  </a:lnTo>
                  <a:lnTo>
                    <a:pt x="78" y="1596"/>
                  </a:lnTo>
                  <a:lnTo>
                    <a:pt x="130" y="1683"/>
                  </a:lnTo>
                  <a:lnTo>
                    <a:pt x="173" y="1760"/>
                  </a:lnTo>
                  <a:lnTo>
                    <a:pt x="225" y="1838"/>
                  </a:lnTo>
                  <a:lnTo>
                    <a:pt x="286" y="1916"/>
                  </a:lnTo>
                  <a:lnTo>
                    <a:pt x="406" y="2045"/>
                  </a:lnTo>
                  <a:lnTo>
                    <a:pt x="527" y="2166"/>
                  </a:lnTo>
                  <a:lnTo>
                    <a:pt x="665" y="2261"/>
                  </a:lnTo>
                  <a:lnTo>
                    <a:pt x="812" y="2347"/>
                  </a:lnTo>
                  <a:lnTo>
                    <a:pt x="958" y="2425"/>
                  </a:lnTo>
                  <a:lnTo>
                    <a:pt x="1105" y="2485"/>
                  </a:lnTo>
                  <a:lnTo>
                    <a:pt x="1252" y="2537"/>
                  </a:lnTo>
                  <a:lnTo>
                    <a:pt x="1398" y="2571"/>
                  </a:lnTo>
                  <a:lnTo>
                    <a:pt x="1536" y="2606"/>
                  </a:lnTo>
                  <a:lnTo>
                    <a:pt x="1674" y="2623"/>
                  </a:lnTo>
                  <a:lnTo>
                    <a:pt x="1795" y="2640"/>
                  </a:lnTo>
                  <a:lnTo>
                    <a:pt x="2020" y="2649"/>
                  </a:lnTo>
                  <a:lnTo>
                    <a:pt x="2020" y="242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3;p24">
              <a:extLst>
                <a:ext uri="{FF2B5EF4-FFF2-40B4-BE49-F238E27FC236}">
                  <a16:creationId xmlns:a16="http://schemas.microsoft.com/office/drawing/2014/main" id="{B62F350F-F6C7-D5BA-F578-1A9CDBD662BA}"/>
                </a:ext>
              </a:extLst>
            </p:cNvPr>
            <p:cNvSpPr/>
            <p:nvPr/>
          </p:nvSpPr>
          <p:spPr>
            <a:xfrm>
              <a:off x="4569779" y="1915322"/>
              <a:ext cx="60652" cy="79894"/>
            </a:xfrm>
            <a:custGeom>
              <a:avLst/>
              <a:gdLst/>
              <a:ahLst/>
              <a:cxnLst/>
              <a:rect l="l" t="t" r="r" b="b"/>
              <a:pathLst>
                <a:path w="2011" h="2649" extrusionOk="0">
                  <a:moveTo>
                    <a:pt x="1217" y="0"/>
                  </a:moveTo>
                  <a:lnTo>
                    <a:pt x="0" y="242"/>
                  </a:lnTo>
                  <a:lnTo>
                    <a:pt x="0" y="2649"/>
                  </a:lnTo>
                  <a:lnTo>
                    <a:pt x="225" y="2640"/>
                  </a:lnTo>
                  <a:lnTo>
                    <a:pt x="345" y="2623"/>
                  </a:lnTo>
                  <a:lnTo>
                    <a:pt x="483" y="2606"/>
                  </a:lnTo>
                  <a:lnTo>
                    <a:pt x="621" y="2571"/>
                  </a:lnTo>
                  <a:lnTo>
                    <a:pt x="768" y="2537"/>
                  </a:lnTo>
                  <a:lnTo>
                    <a:pt x="915" y="2485"/>
                  </a:lnTo>
                  <a:lnTo>
                    <a:pt x="1061" y="2425"/>
                  </a:lnTo>
                  <a:lnTo>
                    <a:pt x="1208" y="2347"/>
                  </a:lnTo>
                  <a:lnTo>
                    <a:pt x="1355" y="2261"/>
                  </a:lnTo>
                  <a:lnTo>
                    <a:pt x="1493" y="2166"/>
                  </a:lnTo>
                  <a:lnTo>
                    <a:pt x="1614" y="2045"/>
                  </a:lnTo>
                  <a:lnTo>
                    <a:pt x="1734" y="1916"/>
                  </a:lnTo>
                  <a:lnTo>
                    <a:pt x="1795" y="1838"/>
                  </a:lnTo>
                  <a:lnTo>
                    <a:pt x="1846" y="1760"/>
                  </a:lnTo>
                  <a:lnTo>
                    <a:pt x="1890" y="1683"/>
                  </a:lnTo>
                  <a:lnTo>
                    <a:pt x="1933" y="1596"/>
                  </a:lnTo>
                  <a:lnTo>
                    <a:pt x="1976" y="1501"/>
                  </a:lnTo>
                  <a:lnTo>
                    <a:pt x="2010" y="1407"/>
                  </a:lnTo>
                  <a:lnTo>
                    <a:pt x="1915" y="1381"/>
                  </a:lnTo>
                  <a:lnTo>
                    <a:pt x="1829" y="1346"/>
                  </a:lnTo>
                  <a:lnTo>
                    <a:pt x="1752" y="1312"/>
                  </a:lnTo>
                  <a:lnTo>
                    <a:pt x="1674" y="1277"/>
                  </a:lnTo>
                  <a:lnTo>
                    <a:pt x="1605" y="1234"/>
                  </a:lnTo>
                  <a:lnTo>
                    <a:pt x="1545" y="1191"/>
                  </a:lnTo>
                  <a:lnTo>
                    <a:pt x="1493" y="1139"/>
                  </a:lnTo>
                  <a:lnTo>
                    <a:pt x="1441" y="1087"/>
                  </a:lnTo>
                  <a:lnTo>
                    <a:pt x="1398" y="1027"/>
                  </a:lnTo>
                  <a:lnTo>
                    <a:pt x="1363" y="975"/>
                  </a:lnTo>
                  <a:lnTo>
                    <a:pt x="1294" y="854"/>
                  </a:lnTo>
                  <a:lnTo>
                    <a:pt x="1251" y="734"/>
                  </a:lnTo>
                  <a:lnTo>
                    <a:pt x="1217" y="613"/>
                  </a:lnTo>
                  <a:lnTo>
                    <a:pt x="1199" y="492"/>
                  </a:lnTo>
                  <a:lnTo>
                    <a:pt x="1191" y="380"/>
                  </a:lnTo>
                  <a:lnTo>
                    <a:pt x="1191" y="276"/>
                  </a:lnTo>
                  <a:lnTo>
                    <a:pt x="1199" y="190"/>
                  </a:lnTo>
                  <a:lnTo>
                    <a:pt x="1208" y="52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083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Pristup </a:t>
            </a:r>
            <a:r>
              <a:rPr lang="en-US" sz="2000"/>
              <a:t>system_auth keyspace</a:t>
            </a:r>
            <a:r>
              <a:rPr lang="sr-Latn-RS" sz="2000"/>
              <a:t>-u sa omogućenom autentifikacijom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949924" y="1095679"/>
            <a:ext cx="6334875" cy="199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bg1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Kreirati super korisnika i običnog korisnika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CREATE ROLE normaluser WITH SUPERUSER=false AND LOGIN=true   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kern="100">
                <a:solidFill>
                  <a:srgbClr val="66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 PASSWORD='normal’;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</a:pP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CREATE ROLE superuser WITH SUPERUSER=true AND LOGIN=true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solidFill>
                  <a:srgbClr val="66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 PASSWORD='super';</a:t>
            </a:r>
          </a:p>
          <a:p>
            <a:r>
              <a:rPr lang="sr-Latn-RS" b="1">
                <a:solidFill>
                  <a:schemeClr val="bg1">
                    <a:lumMod val="25000"/>
                  </a:schemeClr>
                </a:solidFill>
              </a:rPr>
              <a:t> </a:t>
            </a:r>
          </a:p>
          <a:p>
            <a:r>
              <a:rPr lang="en-US" b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Ovo će čuvati informacije o korisnicima u tabeli system_auth.roles</a:t>
            </a:r>
            <a:endParaRPr lang="en-US" sz="1100" b="1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6AC8A-0D0E-468E-6554-83C4C38F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38" y="3284732"/>
            <a:ext cx="6222192" cy="1076253"/>
          </a:xfrm>
          <a:prstGeom prst="rect">
            <a:avLst/>
          </a:prstGeom>
        </p:spPr>
      </p:pic>
      <p:grpSp>
        <p:nvGrpSpPr>
          <p:cNvPr id="4" name="Google Shape;2038;p39">
            <a:extLst>
              <a:ext uri="{FF2B5EF4-FFF2-40B4-BE49-F238E27FC236}">
                <a16:creationId xmlns:a16="http://schemas.microsoft.com/office/drawing/2014/main" id="{33736DF3-57C3-F603-5A7F-36D1E9EA8E24}"/>
              </a:ext>
            </a:extLst>
          </p:cNvPr>
          <p:cNvGrpSpPr/>
          <p:nvPr/>
        </p:nvGrpSpPr>
        <p:grpSpPr>
          <a:xfrm>
            <a:off x="7063381" y="3149364"/>
            <a:ext cx="2013944" cy="1994136"/>
            <a:chOff x="2673803" y="1298184"/>
            <a:chExt cx="3795679" cy="3020777"/>
          </a:xfrm>
        </p:grpSpPr>
        <p:grpSp>
          <p:nvGrpSpPr>
            <p:cNvPr id="7" name="Google Shape;2039;p39">
              <a:extLst>
                <a:ext uri="{FF2B5EF4-FFF2-40B4-BE49-F238E27FC236}">
                  <a16:creationId xmlns:a16="http://schemas.microsoft.com/office/drawing/2014/main" id="{BC8016B8-FA56-EF57-0A88-333231F993C7}"/>
                </a:ext>
              </a:extLst>
            </p:cNvPr>
            <p:cNvGrpSpPr/>
            <p:nvPr/>
          </p:nvGrpSpPr>
          <p:grpSpPr>
            <a:xfrm>
              <a:off x="2673803" y="1298184"/>
              <a:ext cx="3795679" cy="3020777"/>
              <a:chOff x="2332124" y="1047149"/>
              <a:chExt cx="4716301" cy="3753451"/>
            </a:xfrm>
          </p:grpSpPr>
          <p:sp>
            <p:nvSpPr>
              <p:cNvPr id="11" name="Google Shape;2040;p39">
                <a:extLst>
                  <a:ext uri="{FF2B5EF4-FFF2-40B4-BE49-F238E27FC236}">
                    <a16:creationId xmlns:a16="http://schemas.microsoft.com/office/drawing/2014/main" id="{A879B6FE-DF42-3986-5AFF-FEEBC8E424DD}"/>
                  </a:ext>
                </a:extLst>
              </p:cNvPr>
              <p:cNvSpPr/>
              <p:nvPr/>
            </p:nvSpPr>
            <p:spPr>
              <a:xfrm>
                <a:off x="2886075" y="4572000"/>
                <a:ext cx="9717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41;p39">
                <a:extLst>
                  <a:ext uri="{FF2B5EF4-FFF2-40B4-BE49-F238E27FC236}">
                    <a16:creationId xmlns:a16="http://schemas.microsoft.com/office/drawing/2014/main" id="{594B345E-602B-C673-8221-713F0EA6FDC4}"/>
                  </a:ext>
                </a:extLst>
              </p:cNvPr>
              <p:cNvSpPr/>
              <p:nvPr/>
            </p:nvSpPr>
            <p:spPr>
              <a:xfrm>
                <a:off x="5534025" y="4572000"/>
                <a:ext cx="1514400" cy="2286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2042;p39">
                <a:extLst>
                  <a:ext uri="{FF2B5EF4-FFF2-40B4-BE49-F238E27FC236}">
                    <a16:creationId xmlns:a16="http://schemas.microsoft.com/office/drawing/2014/main" id="{CF24C150-683E-EDF6-1695-F89BF23A5A00}"/>
                  </a:ext>
                </a:extLst>
              </p:cNvPr>
              <p:cNvGrpSpPr/>
              <p:nvPr/>
            </p:nvGrpSpPr>
            <p:grpSpPr>
              <a:xfrm>
                <a:off x="2332124" y="1047149"/>
                <a:ext cx="4479761" cy="3684937"/>
                <a:chOff x="625625" y="238125"/>
                <a:chExt cx="6368725" cy="5238750"/>
              </a:xfrm>
            </p:grpSpPr>
            <p:sp>
              <p:nvSpPr>
                <p:cNvPr id="16" name="Google Shape;2043;p39">
                  <a:extLst>
                    <a:ext uri="{FF2B5EF4-FFF2-40B4-BE49-F238E27FC236}">
                      <a16:creationId xmlns:a16="http://schemas.microsoft.com/office/drawing/2014/main" id="{289DC0A7-231B-F9AA-137A-A2392297C4A0}"/>
                    </a:ext>
                  </a:extLst>
                </p:cNvPr>
                <p:cNvSpPr/>
                <p:nvPr/>
              </p:nvSpPr>
              <p:spPr>
                <a:xfrm>
                  <a:off x="2638025" y="4896875"/>
                  <a:ext cx="2757000" cy="1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0" h="4888" extrusionOk="0">
                      <a:moveTo>
                        <a:pt x="1" y="1"/>
                      </a:moveTo>
                      <a:lnTo>
                        <a:pt x="277" y="535"/>
                      </a:lnTo>
                      <a:lnTo>
                        <a:pt x="572" y="1033"/>
                      </a:lnTo>
                      <a:lnTo>
                        <a:pt x="904" y="1513"/>
                      </a:lnTo>
                      <a:lnTo>
                        <a:pt x="1255" y="1974"/>
                      </a:lnTo>
                      <a:lnTo>
                        <a:pt x="1660" y="2417"/>
                      </a:lnTo>
                      <a:lnTo>
                        <a:pt x="2084" y="2804"/>
                      </a:lnTo>
                      <a:lnTo>
                        <a:pt x="2527" y="3191"/>
                      </a:lnTo>
                      <a:lnTo>
                        <a:pt x="3006" y="3523"/>
                      </a:lnTo>
                      <a:lnTo>
                        <a:pt x="3504" y="3837"/>
                      </a:lnTo>
                      <a:lnTo>
                        <a:pt x="4039" y="4095"/>
                      </a:lnTo>
                      <a:lnTo>
                        <a:pt x="4574" y="4334"/>
                      </a:lnTo>
                      <a:lnTo>
                        <a:pt x="5146" y="4519"/>
                      </a:lnTo>
                      <a:lnTo>
                        <a:pt x="5422" y="4611"/>
                      </a:lnTo>
                      <a:lnTo>
                        <a:pt x="5717" y="4685"/>
                      </a:lnTo>
                      <a:lnTo>
                        <a:pt x="6012" y="4740"/>
                      </a:lnTo>
                      <a:lnTo>
                        <a:pt x="6326" y="4795"/>
                      </a:lnTo>
                      <a:lnTo>
                        <a:pt x="6621" y="4832"/>
                      </a:lnTo>
                      <a:lnTo>
                        <a:pt x="6935" y="4869"/>
                      </a:lnTo>
                      <a:lnTo>
                        <a:pt x="7248" y="4888"/>
                      </a:lnTo>
                      <a:lnTo>
                        <a:pt x="103051" y="4888"/>
                      </a:lnTo>
                      <a:lnTo>
                        <a:pt x="103364" y="4869"/>
                      </a:lnTo>
                      <a:lnTo>
                        <a:pt x="103659" y="4832"/>
                      </a:lnTo>
                      <a:lnTo>
                        <a:pt x="103973" y="4795"/>
                      </a:lnTo>
                      <a:lnTo>
                        <a:pt x="104268" y="4740"/>
                      </a:lnTo>
                      <a:lnTo>
                        <a:pt x="104563" y="4685"/>
                      </a:lnTo>
                      <a:lnTo>
                        <a:pt x="104858" y="4611"/>
                      </a:lnTo>
                      <a:lnTo>
                        <a:pt x="105153" y="4519"/>
                      </a:lnTo>
                      <a:lnTo>
                        <a:pt x="105706" y="4334"/>
                      </a:lnTo>
                      <a:lnTo>
                        <a:pt x="106260" y="4095"/>
                      </a:lnTo>
                      <a:lnTo>
                        <a:pt x="106776" y="3837"/>
                      </a:lnTo>
                      <a:lnTo>
                        <a:pt x="107274" y="3523"/>
                      </a:lnTo>
                      <a:lnTo>
                        <a:pt x="107753" y="3191"/>
                      </a:lnTo>
                      <a:lnTo>
                        <a:pt x="108214" y="2804"/>
                      </a:lnTo>
                      <a:lnTo>
                        <a:pt x="108639" y="2417"/>
                      </a:lnTo>
                      <a:lnTo>
                        <a:pt x="109026" y="1974"/>
                      </a:lnTo>
                      <a:lnTo>
                        <a:pt x="109395" y="1513"/>
                      </a:lnTo>
                      <a:lnTo>
                        <a:pt x="109727" y="1033"/>
                      </a:lnTo>
                      <a:lnTo>
                        <a:pt x="110022" y="535"/>
                      </a:lnTo>
                      <a:lnTo>
                        <a:pt x="110280" y="1"/>
                      </a:lnTo>
                      <a:close/>
                    </a:path>
                  </a:pathLst>
                </a:custGeom>
                <a:solidFill>
                  <a:schemeClr val="bg1">
                    <a:lumMod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044;p39">
                  <a:extLst>
                    <a:ext uri="{FF2B5EF4-FFF2-40B4-BE49-F238E27FC236}">
                      <a16:creationId xmlns:a16="http://schemas.microsoft.com/office/drawing/2014/main" id="{93793B4B-F8FE-1082-8667-7D8F1C48D02B}"/>
                    </a:ext>
                  </a:extLst>
                </p:cNvPr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extrusionOk="0">
                      <a:moveTo>
                        <a:pt x="8281" y="0"/>
                      </a:move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close/>
                    </a:path>
                  </a:pathLst>
                </a:custGeom>
                <a:solidFill>
                  <a:schemeClr val="bg1">
                    <a:lumMod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045;p39">
                  <a:extLst>
                    <a:ext uri="{FF2B5EF4-FFF2-40B4-BE49-F238E27FC236}">
                      <a16:creationId xmlns:a16="http://schemas.microsoft.com/office/drawing/2014/main" id="{6C844C66-933B-BBD3-4346-9EFDE883CE03}"/>
                    </a:ext>
                  </a:extLst>
                </p:cNvPr>
                <p:cNvSpPr/>
                <p:nvPr/>
              </p:nvSpPr>
              <p:spPr>
                <a:xfrm>
                  <a:off x="2620050" y="238125"/>
                  <a:ext cx="2793425" cy="46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737" h="186351" fill="none" extrusionOk="0">
                      <a:moveTo>
                        <a:pt x="111737" y="182957"/>
                      </a:moveTo>
                      <a:lnTo>
                        <a:pt x="111737" y="8280"/>
                      </a:lnTo>
                      <a:lnTo>
                        <a:pt x="111737" y="8280"/>
                      </a:lnTo>
                      <a:lnTo>
                        <a:pt x="111718" y="7856"/>
                      </a:lnTo>
                      <a:lnTo>
                        <a:pt x="111700" y="7432"/>
                      </a:lnTo>
                      <a:lnTo>
                        <a:pt x="111644" y="7026"/>
                      </a:lnTo>
                      <a:lnTo>
                        <a:pt x="111571" y="6620"/>
                      </a:lnTo>
                      <a:lnTo>
                        <a:pt x="111478" y="6215"/>
                      </a:lnTo>
                      <a:lnTo>
                        <a:pt x="111368" y="5827"/>
                      </a:lnTo>
                      <a:lnTo>
                        <a:pt x="111239" y="5440"/>
                      </a:lnTo>
                      <a:lnTo>
                        <a:pt x="111091" y="5053"/>
                      </a:lnTo>
                      <a:lnTo>
                        <a:pt x="110925" y="4684"/>
                      </a:lnTo>
                      <a:lnTo>
                        <a:pt x="110741" y="4334"/>
                      </a:lnTo>
                      <a:lnTo>
                        <a:pt x="110538" y="3983"/>
                      </a:lnTo>
                      <a:lnTo>
                        <a:pt x="110317" y="3651"/>
                      </a:lnTo>
                      <a:lnTo>
                        <a:pt x="110095" y="3319"/>
                      </a:lnTo>
                      <a:lnTo>
                        <a:pt x="109837" y="3006"/>
                      </a:lnTo>
                      <a:lnTo>
                        <a:pt x="109579" y="2711"/>
                      </a:lnTo>
                      <a:lnTo>
                        <a:pt x="109302" y="2434"/>
                      </a:lnTo>
                      <a:lnTo>
                        <a:pt x="109026" y="2158"/>
                      </a:lnTo>
                      <a:lnTo>
                        <a:pt x="108712" y="1899"/>
                      </a:lnTo>
                      <a:lnTo>
                        <a:pt x="108417" y="1641"/>
                      </a:lnTo>
                      <a:lnTo>
                        <a:pt x="108085" y="1420"/>
                      </a:lnTo>
                      <a:lnTo>
                        <a:pt x="107753" y="1199"/>
                      </a:lnTo>
                      <a:lnTo>
                        <a:pt x="107403" y="996"/>
                      </a:lnTo>
                      <a:lnTo>
                        <a:pt x="107052" y="811"/>
                      </a:lnTo>
                      <a:lnTo>
                        <a:pt x="106684" y="645"/>
                      </a:lnTo>
                      <a:lnTo>
                        <a:pt x="106296" y="498"/>
                      </a:lnTo>
                      <a:lnTo>
                        <a:pt x="105909" y="369"/>
                      </a:lnTo>
                      <a:lnTo>
                        <a:pt x="105522" y="258"/>
                      </a:lnTo>
                      <a:lnTo>
                        <a:pt x="105116" y="166"/>
                      </a:lnTo>
                      <a:lnTo>
                        <a:pt x="104710" y="92"/>
                      </a:lnTo>
                      <a:lnTo>
                        <a:pt x="104305" y="37"/>
                      </a:lnTo>
                      <a:lnTo>
                        <a:pt x="103881" y="18"/>
                      </a:lnTo>
                      <a:lnTo>
                        <a:pt x="103456" y="0"/>
                      </a:lnTo>
                      <a:lnTo>
                        <a:pt x="8281" y="0"/>
                      </a:lnTo>
                      <a:lnTo>
                        <a:pt x="8281" y="0"/>
                      </a:lnTo>
                      <a:lnTo>
                        <a:pt x="7838" y="18"/>
                      </a:lnTo>
                      <a:lnTo>
                        <a:pt x="7432" y="37"/>
                      </a:lnTo>
                      <a:lnTo>
                        <a:pt x="7008" y="92"/>
                      </a:lnTo>
                      <a:lnTo>
                        <a:pt x="6602" y="166"/>
                      </a:lnTo>
                      <a:lnTo>
                        <a:pt x="6197" y="258"/>
                      </a:lnTo>
                      <a:lnTo>
                        <a:pt x="5809" y="369"/>
                      </a:lnTo>
                      <a:lnTo>
                        <a:pt x="5422" y="498"/>
                      </a:lnTo>
                      <a:lnTo>
                        <a:pt x="5053" y="645"/>
                      </a:lnTo>
                      <a:lnTo>
                        <a:pt x="4684" y="811"/>
                      </a:lnTo>
                      <a:lnTo>
                        <a:pt x="4334" y="996"/>
                      </a:lnTo>
                      <a:lnTo>
                        <a:pt x="3984" y="1199"/>
                      </a:lnTo>
                      <a:lnTo>
                        <a:pt x="3652" y="1420"/>
                      </a:lnTo>
                      <a:lnTo>
                        <a:pt x="3320" y="1641"/>
                      </a:lnTo>
                      <a:lnTo>
                        <a:pt x="3006" y="1899"/>
                      </a:lnTo>
                      <a:lnTo>
                        <a:pt x="2711" y="2158"/>
                      </a:lnTo>
                      <a:lnTo>
                        <a:pt x="2416" y="2434"/>
                      </a:lnTo>
                      <a:lnTo>
                        <a:pt x="2140" y="2711"/>
                      </a:lnTo>
                      <a:lnTo>
                        <a:pt x="1881" y="3006"/>
                      </a:lnTo>
                      <a:lnTo>
                        <a:pt x="1642" y="3319"/>
                      </a:lnTo>
                      <a:lnTo>
                        <a:pt x="1402" y="3651"/>
                      </a:lnTo>
                      <a:lnTo>
                        <a:pt x="1199" y="3983"/>
                      </a:lnTo>
                      <a:lnTo>
                        <a:pt x="996" y="4334"/>
                      </a:lnTo>
                      <a:lnTo>
                        <a:pt x="812" y="4684"/>
                      </a:lnTo>
                      <a:lnTo>
                        <a:pt x="646" y="5053"/>
                      </a:lnTo>
                      <a:lnTo>
                        <a:pt x="498" y="5440"/>
                      </a:lnTo>
                      <a:lnTo>
                        <a:pt x="369" y="5827"/>
                      </a:lnTo>
                      <a:lnTo>
                        <a:pt x="259" y="6215"/>
                      </a:lnTo>
                      <a:lnTo>
                        <a:pt x="166" y="6620"/>
                      </a:lnTo>
                      <a:lnTo>
                        <a:pt x="93" y="7026"/>
                      </a:lnTo>
                      <a:lnTo>
                        <a:pt x="37" y="7432"/>
                      </a:lnTo>
                      <a:lnTo>
                        <a:pt x="0" y="7856"/>
                      </a:lnTo>
                      <a:lnTo>
                        <a:pt x="0" y="8280"/>
                      </a:lnTo>
                      <a:lnTo>
                        <a:pt x="0" y="182957"/>
                      </a:lnTo>
                      <a:lnTo>
                        <a:pt x="0" y="182957"/>
                      </a:lnTo>
                      <a:lnTo>
                        <a:pt x="0" y="183400"/>
                      </a:lnTo>
                      <a:lnTo>
                        <a:pt x="37" y="183843"/>
                      </a:lnTo>
                      <a:lnTo>
                        <a:pt x="93" y="184285"/>
                      </a:lnTo>
                      <a:lnTo>
                        <a:pt x="185" y="184728"/>
                      </a:lnTo>
                      <a:lnTo>
                        <a:pt x="295" y="185134"/>
                      </a:lnTo>
                      <a:lnTo>
                        <a:pt x="406" y="185558"/>
                      </a:lnTo>
                      <a:lnTo>
                        <a:pt x="554" y="185963"/>
                      </a:lnTo>
                      <a:lnTo>
                        <a:pt x="720" y="186351"/>
                      </a:lnTo>
                      <a:lnTo>
                        <a:pt x="110999" y="186351"/>
                      </a:lnTo>
                      <a:lnTo>
                        <a:pt x="110999" y="186351"/>
                      </a:lnTo>
                      <a:lnTo>
                        <a:pt x="111165" y="185963"/>
                      </a:lnTo>
                      <a:lnTo>
                        <a:pt x="111312" y="185558"/>
                      </a:lnTo>
                      <a:lnTo>
                        <a:pt x="111442" y="185134"/>
                      </a:lnTo>
                      <a:lnTo>
                        <a:pt x="111534" y="184728"/>
                      </a:lnTo>
                      <a:lnTo>
                        <a:pt x="111626" y="184285"/>
                      </a:lnTo>
                      <a:lnTo>
                        <a:pt x="111681" y="183843"/>
                      </a:lnTo>
                      <a:lnTo>
                        <a:pt x="111718" y="183400"/>
                      </a:lnTo>
                      <a:lnTo>
                        <a:pt x="111737" y="1829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046;p39">
                  <a:extLst>
                    <a:ext uri="{FF2B5EF4-FFF2-40B4-BE49-F238E27FC236}">
                      <a16:creationId xmlns:a16="http://schemas.microsoft.com/office/drawing/2014/main" id="{A1643A39-8D5F-2F9D-6825-22CD0CEE35B8}"/>
                    </a:ext>
                  </a:extLst>
                </p:cNvPr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extrusionOk="0">
                      <a:moveTo>
                        <a:pt x="2951" y="0"/>
                      </a:moveTo>
                      <a:lnTo>
                        <a:pt x="2656" y="19"/>
                      </a:lnTo>
                      <a:lnTo>
                        <a:pt x="2361" y="74"/>
                      </a:lnTo>
                      <a:lnTo>
                        <a:pt x="2066" y="148"/>
                      </a:lnTo>
                      <a:lnTo>
                        <a:pt x="1808" y="240"/>
                      </a:lnTo>
                      <a:lnTo>
                        <a:pt x="1550" y="369"/>
                      </a:lnTo>
                      <a:lnTo>
                        <a:pt x="1310" y="517"/>
                      </a:lnTo>
                      <a:lnTo>
                        <a:pt x="1070" y="682"/>
                      </a:lnTo>
                      <a:lnTo>
                        <a:pt x="867" y="867"/>
                      </a:lnTo>
                      <a:lnTo>
                        <a:pt x="683" y="1088"/>
                      </a:lnTo>
                      <a:lnTo>
                        <a:pt x="499" y="1310"/>
                      </a:lnTo>
                      <a:lnTo>
                        <a:pt x="351" y="1549"/>
                      </a:lnTo>
                      <a:lnTo>
                        <a:pt x="240" y="1807"/>
                      </a:lnTo>
                      <a:lnTo>
                        <a:pt x="130" y="2084"/>
                      </a:lnTo>
                      <a:lnTo>
                        <a:pt x="56" y="2361"/>
                      </a:lnTo>
                      <a:lnTo>
                        <a:pt x="19" y="2656"/>
                      </a:lnTo>
                      <a:lnTo>
                        <a:pt x="1" y="2951"/>
                      </a:lnTo>
                      <a:lnTo>
                        <a:pt x="1" y="148398"/>
                      </a:lnTo>
                      <a:lnTo>
                        <a:pt x="19" y="148693"/>
                      </a:lnTo>
                      <a:lnTo>
                        <a:pt x="56" y="148989"/>
                      </a:lnTo>
                      <a:lnTo>
                        <a:pt x="130" y="149265"/>
                      </a:lnTo>
                      <a:lnTo>
                        <a:pt x="240" y="149542"/>
                      </a:lnTo>
                      <a:lnTo>
                        <a:pt x="351" y="149800"/>
                      </a:lnTo>
                      <a:lnTo>
                        <a:pt x="499" y="150040"/>
                      </a:lnTo>
                      <a:lnTo>
                        <a:pt x="683" y="150279"/>
                      </a:lnTo>
                      <a:lnTo>
                        <a:pt x="867" y="150482"/>
                      </a:lnTo>
                      <a:lnTo>
                        <a:pt x="1070" y="150667"/>
                      </a:lnTo>
                      <a:lnTo>
                        <a:pt x="1310" y="150851"/>
                      </a:lnTo>
                      <a:lnTo>
                        <a:pt x="1550" y="150999"/>
                      </a:lnTo>
                      <a:lnTo>
                        <a:pt x="1808" y="151109"/>
                      </a:lnTo>
                      <a:lnTo>
                        <a:pt x="2066" y="151220"/>
                      </a:lnTo>
                      <a:lnTo>
                        <a:pt x="2361" y="151294"/>
                      </a:lnTo>
                      <a:lnTo>
                        <a:pt x="2656" y="151331"/>
                      </a:lnTo>
                      <a:lnTo>
                        <a:pt x="2951" y="151349"/>
                      </a:lnTo>
                      <a:lnTo>
                        <a:pt x="89829" y="151349"/>
                      </a:lnTo>
                      <a:lnTo>
                        <a:pt x="90124" y="151331"/>
                      </a:lnTo>
                      <a:lnTo>
                        <a:pt x="90419" y="151294"/>
                      </a:lnTo>
                      <a:lnTo>
                        <a:pt x="90695" y="151220"/>
                      </a:lnTo>
                      <a:lnTo>
                        <a:pt x="90972" y="151109"/>
                      </a:lnTo>
                      <a:lnTo>
                        <a:pt x="91230" y="150999"/>
                      </a:lnTo>
                      <a:lnTo>
                        <a:pt x="91470" y="150851"/>
                      </a:lnTo>
                      <a:lnTo>
                        <a:pt x="91691" y="150667"/>
                      </a:lnTo>
                      <a:lnTo>
                        <a:pt x="91912" y="150482"/>
                      </a:lnTo>
                      <a:lnTo>
                        <a:pt x="92097" y="150279"/>
                      </a:lnTo>
                      <a:lnTo>
                        <a:pt x="92263" y="150040"/>
                      </a:lnTo>
                      <a:lnTo>
                        <a:pt x="92410" y="149800"/>
                      </a:lnTo>
                      <a:lnTo>
                        <a:pt x="92539" y="149542"/>
                      </a:lnTo>
                      <a:lnTo>
                        <a:pt x="92632" y="149265"/>
                      </a:lnTo>
                      <a:lnTo>
                        <a:pt x="92705" y="148989"/>
                      </a:lnTo>
                      <a:lnTo>
                        <a:pt x="92761" y="148693"/>
                      </a:lnTo>
                      <a:lnTo>
                        <a:pt x="92779" y="148398"/>
                      </a:lnTo>
                      <a:lnTo>
                        <a:pt x="92779" y="2951"/>
                      </a:lnTo>
                      <a:lnTo>
                        <a:pt x="92761" y="2656"/>
                      </a:lnTo>
                      <a:lnTo>
                        <a:pt x="92705" y="2361"/>
                      </a:lnTo>
                      <a:lnTo>
                        <a:pt x="92632" y="2084"/>
                      </a:lnTo>
                      <a:lnTo>
                        <a:pt x="92539" y="1807"/>
                      </a:lnTo>
                      <a:lnTo>
                        <a:pt x="92410" y="1549"/>
                      </a:lnTo>
                      <a:lnTo>
                        <a:pt x="92263" y="1310"/>
                      </a:lnTo>
                      <a:lnTo>
                        <a:pt x="92097" y="1088"/>
                      </a:lnTo>
                      <a:lnTo>
                        <a:pt x="91912" y="867"/>
                      </a:lnTo>
                      <a:lnTo>
                        <a:pt x="91691" y="682"/>
                      </a:lnTo>
                      <a:lnTo>
                        <a:pt x="91470" y="517"/>
                      </a:lnTo>
                      <a:lnTo>
                        <a:pt x="91230" y="369"/>
                      </a:lnTo>
                      <a:lnTo>
                        <a:pt x="90972" y="240"/>
                      </a:lnTo>
                      <a:lnTo>
                        <a:pt x="90695" y="148"/>
                      </a:lnTo>
                      <a:lnTo>
                        <a:pt x="90419" y="74"/>
                      </a:lnTo>
                      <a:lnTo>
                        <a:pt x="90124" y="19"/>
                      </a:lnTo>
                      <a:lnTo>
                        <a:pt x="89829" y="0"/>
                      </a:ln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47;p39">
                  <a:extLst>
                    <a:ext uri="{FF2B5EF4-FFF2-40B4-BE49-F238E27FC236}">
                      <a16:creationId xmlns:a16="http://schemas.microsoft.com/office/drawing/2014/main" id="{70192F95-C71C-5B6D-0EE7-481BDF10A35A}"/>
                    </a:ext>
                  </a:extLst>
                </p:cNvPr>
                <p:cNvSpPr/>
                <p:nvPr/>
              </p:nvSpPr>
              <p:spPr>
                <a:xfrm>
                  <a:off x="2849175" y="535950"/>
                  <a:ext cx="2319500" cy="37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80" h="151349" fill="none" extrusionOk="0">
                      <a:moveTo>
                        <a:pt x="89829" y="151349"/>
                      </a:moveTo>
                      <a:lnTo>
                        <a:pt x="2951" y="151349"/>
                      </a:lnTo>
                      <a:lnTo>
                        <a:pt x="2951" y="151349"/>
                      </a:lnTo>
                      <a:lnTo>
                        <a:pt x="2656" y="151331"/>
                      </a:lnTo>
                      <a:lnTo>
                        <a:pt x="2361" y="151294"/>
                      </a:lnTo>
                      <a:lnTo>
                        <a:pt x="2066" y="151220"/>
                      </a:lnTo>
                      <a:lnTo>
                        <a:pt x="1808" y="151109"/>
                      </a:lnTo>
                      <a:lnTo>
                        <a:pt x="1550" y="150999"/>
                      </a:lnTo>
                      <a:lnTo>
                        <a:pt x="1310" y="150851"/>
                      </a:lnTo>
                      <a:lnTo>
                        <a:pt x="1070" y="150667"/>
                      </a:lnTo>
                      <a:lnTo>
                        <a:pt x="867" y="150482"/>
                      </a:lnTo>
                      <a:lnTo>
                        <a:pt x="683" y="150279"/>
                      </a:lnTo>
                      <a:lnTo>
                        <a:pt x="499" y="150040"/>
                      </a:lnTo>
                      <a:lnTo>
                        <a:pt x="351" y="149800"/>
                      </a:lnTo>
                      <a:lnTo>
                        <a:pt x="240" y="149542"/>
                      </a:lnTo>
                      <a:lnTo>
                        <a:pt x="130" y="149265"/>
                      </a:lnTo>
                      <a:lnTo>
                        <a:pt x="56" y="148989"/>
                      </a:lnTo>
                      <a:lnTo>
                        <a:pt x="19" y="148693"/>
                      </a:lnTo>
                      <a:lnTo>
                        <a:pt x="1" y="148398"/>
                      </a:lnTo>
                      <a:lnTo>
                        <a:pt x="1" y="2951"/>
                      </a:lnTo>
                      <a:lnTo>
                        <a:pt x="1" y="2951"/>
                      </a:lnTo>
                      <a:lnTo>
                        <a:pt x="19" y="2656"/>
                      </a:lnTo>
                      <a:lnTo>
                        <a:pt x="56" y="2361"/>
                      </a:lnTo>
                      <a:lnTo>
                        <a:pt x="130" y="2084"/>
                      </a:lnTo>
                      <a:lnTo>
                        <a:pt x="240" y="1807"/>
                      </a:lnTo>
                      <a:lnTo>
                        <a:pt x="351" y="1549"/>
                      </a:lnTo>
                      <a:lnTo>
                        <a:pt x="499" y="1310"/>
                      </a:lnTo>
                      <a:lnTo>
                        <a:pt x="683" y="1088"/>
                      </a:lnTo>
                      <a:lnTo>
                        <a:pt x="867" y="867"/>
                      </a:lnTo>
                      <a:lnTo>
                        <a:pt x="1070" y="682"/>
                      </a:lnTo>
                      <a:lnTo>
                        <a:pt x="1310" y="517"/>
                      </a:lnTo>
                      <a:lnTo>
                        <a:pt x="1550" y="369"/>
                      </a:lnTo>
                      <a:lnTo>
                        <a:pt x="1808" y="240"/>
                      </a:lnTo>
                      <a:lnTo>
                        <a:pt x="2066" y="148"/>
                      </a:lnTo>
                      <a:lnTo>
                        <a:pt x="2361" y="74"/>
                      </a:lnTo>
                      <a:lnTo>
                        <a:pt x="2656" y="19"/>
                      </a:lnTo>
                      <a:lnTo>
                        <a:pt x="2951" y="0"/>
                      </a:lnTo>
                      <a:lnTo>
                        <a:pt x="89829" y="0"/>
                      </a:lnTo>
                      <a:lnTo>
                        <a:pt x="89829" y="0"/>
                      </a:lnTo>
                      <a:lnTo>
                        <a:pt x="90124" y="19"/>
                      </a:lnTo>
                      <a:lnTo>
                        <a:pt x="90419" y="74"/>
                      </a:lnTo>
                      <a:lnTo>
                        <a:pt x="90695" y="148"/>
                      </a:lnTo>
                      <a:lnTo>
                        <a:pt x="90972" y="240"/>
                      </a:lnTo>
                      <a:lnTo>
                        <a:pt x="91230" y="369"/>
                      </a:lnTo>
                      <a:lnTo>
                        <a:pt x="91470" y="517"/>
                      </a:lnTo>
                      <a:lnTo>
                        <a:pt x="91691" y="682"/>
                      </a:lnTo>
                      <a:lnTo>
                        <a:pt x="91912" y="867"/>
                      </a:lnTo>
                      <a:lnTo>
                        <a:pt x="92097" y="1088"/>
                      </a:lnTo>
                      <a:lnTo>
                        <a:pt x="92263" y="1310"/>
                      </a:lnTo>
                      <a:lnTo>
                        <a:pt x="92410" y="1549"/>
                      </a:lnTo>
                      <a:lnTo>
                        <a:pt x="92539" y="1807"/>
                      </a:lnTo>
                      <a:lnTo>
                        <a:pt x="92632" y="2084"/>
                      </a:lnTo>
                      <a:lnTo>
                        <a:pt x="92705" y="2361"/>
                      </a:lnTo>
                      <a:lnTo>
                        <a:pt x="92761" y="2656"/>
                      </a:lnTo>
                      <a:lnTo>
                        <a:pt x="92779" y="2951"/>
                      </a:lnTo>
                      <a:lnTo>
                        <a:pt x="92779" y="148398"/>
                      </a:lnTo>
                      <a:lnTo>
                        <a:pt x="92779" y="148398"/>
                      </a:lnTo>
                      <a:lnTo>
                        <a:pt x="92761" y="148693"/>
                      </a:lnTo>
                      <a:lnTo>
                        <a:pt x="92705" y="148989"/>
                      </a:lnTo>
                      <a:lnTo>
                        <a:pt x="92632" y="149265"/>
                      </a:lnTo>
                      <a:lnTo>
                        <a:pt x="92539" y="149542"/>
                      </a:lnTo>
                      <a:lnTo>
                        <a:pt x="92410" y="149800"/>
                      </a:lnTo>
                      <a:lnTo>
                        <a:pt x="92263" y="150040"/>
                      </a:lnTo>
                      <a:lnTo>
                        <a:pt x="92097" y="150279"/>
                      </a:lnTo>
                      <a:lnTo>
                        <a:pt x="91912" y="150482"/>
                      </a:lnTo>
                      <a:lnTo>
                        <a:pt x="91691" y="150667"/>
                      </a:lnTo>
                      <a:lnTo>
                        <a:pt x="91470" y="150851"/>
                      </a:lnTo>
                      <a:lnTo>
                        <a:pt x="91230" y="150999"/>
                      </a:lnTo>
                      <a:lnTo>
                        <a:pt x="90972" y="151109"/>
                      </a:lnTo>
                      <a:lnTo>
                        <a:pt x="90695" y="151220"/>
                      </a:lnTo>
                      <a:lnTo>
                        <a:pt x="90419" y="151294"/>
                      </a:lnTo>
                      <a:lnTo>
                        <a:pt x="90124" y="151331"/>
                      </a:lnTo>
                      <a:lnTo>
                        <a:pt x="89829" y="15134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048;p39">
                  <a:extLst>
                    <a:ext uri="{FF2B5EF4-FFF2-40B4-BE49-F238E27FC236}">
                      <a16:creationId xmlns:a16="http://schemas.microsoft.com/office/drawing/2014/main" id="{458350B2-5056-0D13-4B27-2F40342EA6A3}"/>
                    </a:ext>
                  </a:extLst>
                </p:cNvPr>
                <p:cNvSpPr/>
                <p:nvPr/>
              </p:nvSpPr>
              <p:spPr>
                <a:xfrm>
                  <a:off x="3821050" y="4451975"/>
                  <a:ext cx="346700" cy="34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8" h="13888" extrusionOk="0">
                      <a:moveTo>
                        <a:pt x="6934" y="1"/>
                      </a:moveTo>
                      <a:lnTo>
                        <a:pt x="6584" y="19"/>
                      </a:lnTo>
                      <a:lnTo>
                        <a:pt x="6233" y="38"/>
                      </a:lnTo>
                      <a:lnTo>
                        <a:pt x="5883" y="93"/>
                      </a:lnTo>
                      <a:lnTo>
                        <a:pt x="5533" y="148"/>
                      </a:lnTo>
                      <a:lnTo>
                        <a:pt x="5201" y="222"/>
                      </a:lnTo>
                      <a:lnTo>
                        <a:pt x="4869" y="314"/>
                      </a:lnTo>
                      <a:lnTo>
                        <a:pt x="4555" y="425"/>
                      </a:lnTo>
                      <a:lnTo>
                        <a:pt x="4242" y="554"/>
                      </a:lnTo>
                      <a:lnTo>
                        <a:pt x="3928" y="683"/>
                      </a:lnTo>
                      <a:lnTo>
                        <a:pt x="3633" y="849"/>
                      </a:lnTo>
                      <a:lnTo>
                        <a:pt x="3338" y="1015"/>
                      </a:lnTo>
                      <a:lnTo>
                        <a:pt x="3061" y="1181"/>
                      </a:lnTo>
                      <a:lnTo>
                        <a:pt x="2785" y="1384"/>
                      </a:lnTo>
                      <a:lnTo>
                        <a:pt x="2527" y="1587"/>
                      </a:lnTo>
                      <a:lnTo>
                        <a:pt x="2268" y="1808"/>
                      </a:lnTo>
                      <a:lnTo>
                        <a:pt x="2029" y="2029"/>
                      </a:lnTo>
                      <a:lnTo>
                        <a:pt x="1807" y="2269"/>
                      </a:lnTo>
                      <a:lnTo>
                        <a:pt x="1586" y="2527"/>
                      </a:lnTo>
                      <a:lnTo>
                        <a:pt x="1383" y="2785"/>
                      </a:lnTo>
                      <a:lnTo>
                        <a:pt x="1180" y="3062"/>
                      </a:lnTo>
                      <a:lnTo>
                        <a:pt x="996" y="3339"/>
                      </a:lnTo>
                      <a:lnTo>
                        <a:pt x="830" y="3634"/>
                      </a:lnTo>
                      <a:lnTo>
                        <a:pt x="682" y="3929"/>
                      </a:lnTo>
                      <a:lnTo>
                        <a:pt x="535" y="4242"/>
                      </a:lnTo>
                      <a:lnTo>
                        <a:pt x="424" y="4556"/>
                      </a:lnTo>
                      <a:lnTo>
                        <a:pt x="314" y="4888"/>
                      </a:lnTo>
                      <a:lnTo>
                        <a:pt x="221" y="5201"/>
                      </a:lnTo>
                      <a:lnTo>
                        <a:pt x="129" y="5552"/>
                      </a:lnTo>
                      <a:lnTo>
                        <a:pt x="74" y="5884"/>
                      </a:lnTo>
                      <a:lnTo>
                        <a:pt x="37" y="6234"/>
                      </a:lnTo>
                      <a:lnTo>
                        <a:pt x="0" y="6584"/>
                      </a:lnTo>
                      <a:lnTo>
                        <a:pt x="0" y="6935"/>
                      </a:lnTo>
                      <a:lnTo>
                        <a:pt x="0" y="7304"/>
                      </a:lnTo>
                      <a:lnTo>
                        <a:pt x="37" y="7654"/>
                      </a:lnTo>
                      <a:lnTo>
                        <a:pt x="74" y="8004"/>
                      </a:lnTo>
                      <a:lnTo>
                        <a:pt x="129" y="8336"/>
                      </a:lnTo>
                      <a:lnTo>
                        <a:pt x="221" y="8687"/>
                      </a:lnTo>
                      <a:lnTo>
                        <a:pt x="314" y="9000"/>
                      </a:lnTo>
                      <a:lnTo>
                        <a:pt x="424" y="9332"/>
                      </a:lnTo>
                      <a:lnTo>
                        <a:pt x="535" y="9646"/>
                      </a:lnTo>
                      <a:lnTo>
                        <a:pt x="682" y="9959"/>
                      </a:lnTo>
                      <a:lnTo>
                        <a:pt x="830" y="10254"/>
                      </a:lnTo>
                      <a:lnTo>
                        <a:pt x="996" y="10549"/>
                      </a:lnTo>
                      <a:lnTo>
                        <a:pt x="1180" y="10826"/>
                      </a:lnTo>
                      <a:lnTo>
                        <a:pt x="1383" y="11102"/>
                      </a:lnTo>
                      <a:lnTo>
                        <a:pt x="1586" y="11361"/>
                      </a:lnTo>
                      <a:lnTo>
                        <a:pt x="1807" y="11619"/>
                      </a:lnTo>
                      <a:lnTo>
                        <a:pt x="2029" y="11859"/>
                      </a:lnTo>
                      <a:lnTo>
                        <a:pt x="2268" y="12080"/>
                      </a:lnTo>
                      <a:lnTo>
                        <a:pt x="2527" y="12301"/>
                      </a:lnTo>
                      <a:lnTo>
                        <a:pt x="2785" y="12504"/>
                      </a:lnTo>
                      <a:lnTo>
                        <a:pt x="3061" y="12707"/>
                      </a:lnTo>
                      <a:lnTo>
                        <a:pt x="3338" y="12873"/>
                      </a:lnTo>
                      <a:lnTo>
                        <a:pt x="3633" y="13039"/>
                      </a:lnTo>
                      <a:lnTo>
                        <a:pt x="3928" y="13205"/>
                      </a:lnTo>
                      <a:lnTo>
                        <a:pt x="4242" y="13334"/>
                      </a:lnTo>
                      <a:lnTo>
                        <a:pt x="4555" y="13463"/>
                      </a:lnTo>
                      <a:lnTo>
                        <a:pt x="4869" y="13574"/>
                      </a:lnTo>
                      <a:lnTo>
                        <a:pt x="5201" y="13666"/>
                      </a:lnTo>
                      <a:lnTo>
                        <a:pt x="5533" y="13740"/>
                      </a:lnTo>
                      <a:lnTo>
                        <a:pt x="5883" y="13795"/>
                      </a:lnTo>
                      <a:lnTo>
                        <a:pt x="6233" y="13850"/>
                      </a:lnTo>
                      <a:lnTo>
                        <a:pt x="6584" y="13869"/>
                      </a:lnTo>
                      <a:lnTo>
                        <a:pt x="6934" y="13887"/>
                      </a:lnTo>
                      <a:lnTo>
                        <a:pt x="7284" y="13869"/>
                      </a:lnTo>
                      <a:lnTo>
                        <a:pt x="7653" y="13850"/>
                      </a:lnTo>
                      <a:lnTo>
                        <a:pt x="7985" y="13795"/>
                      </a:lnTo>
                      <a:lnTo>
                        <a:pt x="8336" y="13740"/>
                      </a:lnTo>
                      <a:lnTo>
                        <a:pt x="8668" y="13666"/>
                      </a:lnTo>
                      <a:lnTo>
                        <a:pt x="8999" y="13574"/>
                      </a:lnTo>
                      <a:lnTo>
                        <a:pt x="9313" y="13463"/>
                      </a:lnTo>
                      <a:lnTo>
                        <a:pt x="9645" y="13334"/>
                      </a:lnTo>
                      <a:lnTo>
                        <a:pt x="9940" y="13205"/>
                      </a:lnTo>
                      <a:lnTo>
                        <a:pt x="10235" y="13039"/>
                      </a:lnTo>
                      <a:lnTo>
                        <a:pt x="10530" y="12873"/>
                      </a:lnTo>
                      <a:lnTo>
                        <a:pt x="10807" y="12707"/>
                      </a:lnTo>
                      <a:lnTo>
                        <a:pt x="11083" y="12504"/>
                      </a:lnTo>
                      <a:lnTo>
                        <a:pt x="11342" y="12301"/>
                      </a:lnTo>
                      <a:lnTo>
                        <a:pt x="11600" y="12080"/>
                      </a:lnTo>
                      <a:lnTo>
                        <a:pt x="11839" y="11859"/>
                      </a:lnTo>
                      <a:lnTo>
                        <a:pt x="12079" y="11619"/>
                      </a:lnTo>
                      <a:lnTo>
                        <a:pt x="12282" y="11361"/>
                      </a:lnTo>
                      <a:lnTo>
                        <a:pt x="12503" y="11102"/>
                      </a:lnTo>
                      <a:lnTo>
                        <a:pt x="12688" y="10826"/>
                      </a:lnTo>
                      <a:lnTo>
                        <a:pt x="12872" y="10549"/>
                      </a:lnTo>
                      <a:lnTo>
                        <a:pt x="13038" y="10254"/>
                      </a:lnTo>
                      <a:lnTo>
                        <a:pt x="13186" y="9959"/>
                      </a:lnTo>
                      <a:lnTo>
                        <a:pt x="13333" y="9646"/>
                      </a:lnTo>
                      <a:lnTo>
                        <a:pt x="13462" y="9332"/>
                      </a:lnTo>
                      <a:lnTo>
                        <a:pt x="13555" y="9000"/>
                      </a:lnTo>
                      <a:lnTo>
                        <a:pt x="13665" y="8687"/>
                      </a:lnTo>
                      <a:lnTo>
                        <a:pt x="13739" y="8336"/>
                      </a:lnTo>
                      <a:lnTo>
                        <a:pt x="13794" y="8004"/>
                      </a:lnTo>
                      <a:lnTo>
                        <a:pt x="13831" y="7654"/>
                      </a:lnTo>
                      <a:lnTo>
                        <a:pt x="13868" y="7304"/>
                      </a:lnTo>
                      <a:lnTo>
                        <a:pt x="13868" y="6935"/>
                      </a:lnTo>
                      <a:lnTo>
                        <a:pt x="13868" y="6584"/>
                      </a:lnTo>
                      <a:lnTo>
                        <a:pt x="13831" y="6234"/>
                      </a:lnTo>
                      <a:lnTo>
                        <a:pt x="13794" y="5884"/>
                      </a:lnTo>
                      <a:lnTo>
                        <a:pt x="13739" y="5552"/>
                      </a:lnTo>
                      <a:lnTo>
                        <a:pt x="13665" y="5201"/>
                      </a:lnTo>
                      <a:lnTo>
                        <a:pt x="13555" y="4888"/>
                      </a:lnTo>
                      <a:lnTo>
                        <a:pt x="13462" y="4556"/>
                      </a:lnTo>
                      <a:lnTo>
                        <a:pt x="13333" y="4242"/>
                      </a:lnTo>
                      <a:lnTo>
                        <a:pt x="13186" y="3929"/>
                      </a:lnTo>
                      <a:lnTo>
                        <a:pt x="13038" y="3634"/>
                      </a:lnTo>
                      <a:lnTo>
                        <a:pt x="12872" y="3339"/>
                      </a:lnTo>
                      <a:lnTo>
                        <a:pt x="12688" y="3062"/>
                      </a:lnTo>
                      <a:lnTo>
                        <a:pt x="12503" y="2785"/>
                      </a:lnTo>
                      <a:lnTo>
                        <a:pt x="12282" y="2527"/>
                      </a:lnTo>
                      <a:lnTo>
                        <a:pt x="12079" y="2269"/>
                      </a:lnTo>
                      <a:lnTo>
                        <a:pt x="11839" y="2029"/>
                      </a:lnTo>
                      <a:lnTo>
                        <a:pt x="11600" y="1808"/>
                      </a:lnTo>
                      <a:lnTo>
                        <a:pt x="11342" y="1587"/>
                      </a:lnTo>
                      <a:lnTo>
                        <a:pt x="11083" y="1384"/>
                      </a:lnTo>
                      <a:lnTo>
                        <a:pt x="10807" y="1181"/>
                      </a:lnTo>
                      <a:lnTo>
                        <a:pt x="10530" y="1015"/>
                      </a:lnTo>
                      <a:lnTo>
                        <a:pt x="10235" y="849"/>
                      </a:lnTo>
                      <a:lnTo>
                        <a:pt x="9940" y="683"/>
                      </a:lnTo>
                      <a:lnTo>
                        <a:pt x="9645" y="554"/>
                      </a:lnTo>
                      <a:lnTo>
                        <a:pt x="9313" y="425"/>
                      </a:lnTo>
                      <a:lnTo>
                        <a:pt x="8999" y="314"/>
                      </a:lnTo>
                      <a:lnTo>
                        <a:pt x="8668" y="222"/>
                      </a:lnTo>
                      <a:lnTo>
                        <a:pt x="8336" y="148"/>
                      </a:lnTo>
                      <a:lnTo>
                        <a:pt x="7985" y="93"/>
                      </a:lnTo>
                      <a:lnTo>
                        <a:pt x="7653" y="38"/>
                      </a:lnTo>
                      <a:lnTo>
                        <a:pt x="7284" y="19"/>
                      </a:lnTo>
                      <a:lnTo>
                        <a:pt x="6934" y="1"/>
                      </a:lnTo>
                      <a:close/>
                    </a:path>
                  </a:pathLst>
                </a:cu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049;p39">
                  <a:extLst>
                    <a:ext uri="{FF2B5EF4-FFF2-40B4-BE49-F238E27FC236}">
                      <a16:creationId xmlns:a16="http://schemas.microsoft.com/office/drawing/2014/main" id="{C7C1866F-52BE-F665-557E-A97D1ACFEA66}"/>
                    </a:ext>
                  </a:extLst>
                </p:cNvPr>
                <p:cNvSpPr/>
                <p:nvPr/>
              </p:nvSpPr>
              <p:spPr>
                <a:xfrm>
                  <a:off x="3960725" y="341850"/>
                  <a:ext cx="9225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689" extrusionOk="0">
                      <a:moveTo>
                        <a:pt x="1642" y="0"/>
                      </a:moveTo>
                      <a:lnTo>
                        <a:pt x="1476" y="37"/>
                      </a:lnTo>
                      <a:lnTo>
                        <a:pt x="1292" y="74"/>
                      </a:lnTo>
                      <a:lnTo>
                        <a:pt x="1126" y="148"/>
                      </a:lnTo>
                      <a:lnTo>
                        <a:pt x="960" y="222"/>
                      </a:lnTo>
                      <a:lnTo>
                        <a:pt x="812" y="314"/>
                      </a:lnTo>
                      <a:lnTo>
                        <a:pt x="665" y="424"/>
                      </a:lnTo>
                      <a:lnTo>
                        <a:pt x="536" y="535"/>
                      </a:lnTo>
                      <a:lnTo>
                        <a:pt x="425" y="664"/>
                      </a:lnTo>
                      <a:lnTo>
                        <a:pt x="314" y="812"/>
                      </a:lnTo>
                      <a:lnTo>
                        <a:pt x="222" y="959"/>
                      </a:lnTo>
                      <a:lnTo>
                        <a:pt x="148" y="1125"/>
                      </a:lnTo>
                      <a:lnTo>
                        <a:pt x="75" y="1291"/>
                      </a:lnTo>
                      <a:lnTo>
                        <a:pt x="38" y="1476"/>
                      </a:lnTo>
                      <a:lnTo>
                        <a:pt x="1" y="1660"/>
                      </a:lnTo>
                      <a:lnTo>
                        <a:pt x="1" y="1844"/>
                      </a:lnTo>
                      <a:lnTo>
                        <a:pt x="1" y="2029"/>
                      </a:lnTo>
                      <a:lnTo>
                        <a:pt x="38" y="2213"/>
                      </a:lnTo>
                      <a:lnTo>
                        <a:pt x="75" y="2398"/>
                      </a:lnTo>
                      <a:lnTo>
                        <a:pt x="148" y="2564"/>
                      </a:lnTo>
                      <a:lnTo>
                        <a:pt x="222" y="2711"/>
                      </a:lnTo>
                      <a:lnTo>
                        <a:pt x="314" y="2877"/>
                      </a:lnTo>
                      <a:lnTo>
                        <a:pt x="425" y="3006"/>
                      </a:lnTo>
                      <a:lnTo>
                        <a:pt x="536" y="3135"/>
                      </a:lnTo>
                      <a:lnTo>
                        <a:pt x="665" y="3264"/>
                      </a:lnTo>
                      <a:lnTo>
                        <a:pt x="812" y="3375"/>
                      </a:lnTo>
                      <a:lnTo>
                        <a:pt x="960" y="3467"/>
                      </a:lnTo>
                      <a:lnTo>
                        <a:pt x="1126" y="3541"/>
                      </a:lnTo>
                      <a:lnTo>
                        <a:pt x="1292" y="3596"/>
                      </a:lnTo>
                      <a:lnTo>
                        <a:pt x="1476" y="3652"/>
                      </a:lnTo>
                      <a:lnTo>
                        <a:pt x="1642" y="3670"/>
                      </a:lnTo>
                      <a:lnTo>
                        <a:pt x="1845" y="3689"/>
                      </a:lnTo>
                      <a:lnTo>
                        <a:pt x="2029" y="3670"/>
                      </a:lnTo>
                      <a:lnTo>
                        <a:pt x="2214" y="3652"/>
                      </a:lnTo>
                      <a:lnTo>
                        <a:pt x="2380" y="3596"/>
                      </a:lnTo>
                      <a:lnTo>
                        <a:pt x="2564" y="3541"/>
                      </a:lnTo>
                      <a:lnTo>
                        <a:pt x="2712" y="3467"/>
                      </a:lnTo>
                      <a:lnTo>
                        <a:pt x="2878" y="3375"/>
                      </a:lnTo>
                      <a:lnTo>
                        <a:pt x="3007" y="3264"/>
                      </a:lnTo>
                      <a:lnTo>
                        <a:pt x="3136" y="3135"/>
                      </a:lnTo>
                      <a:lnTo>
                        <a:pt x="3265" y="3006"/>
                      </a:lnTo>
                      <a:lnTo>
                        <a:pt x="3376" y="2877"/>
                      </a:lnTo>
                      <a:lnTo>
                        <a:pt x="3468" y="2711"/>
                      </a:lnTo>
                      <a:lnTo>
                        <a:pt x="3542" y="2564"/>
                      </a:lnTo>
                      <a:lnTo>
                        <a:pt x="3597" y="2398"/>
                      </a:lnTo>
                      <a:lnTo>
                        <a:pt x="3652" y="2213"/>
                      </a:lnTo>
                      <a:lnTo>
                        <a:pt x="3671" y="2029"/>
                      </a:lnTo>
                      <a:lnTo>
                        <a:pt x="3689" y="1844"/>
                      </a:lnTo>
                      <a:lnTo>
                        <a:pt x="3671" y="1660"/>
                      </a:lnTo>
                      <a:lnTo>
                        <a:pt x="3652" y="1476"/>
                      </a:lnTo>
                      <a:lnTo>
                        <a:pt x="3597" y="1291"/>
                      </a:lnTo>
                      <a:lnTo>
                        <a:pt x="3542" y="1125"/>
                      </a:lnTo>
                      <a:lnTo>
                        <a:pt x="3468" y="959"/>
                      </a:lnTo>
                      <a:lnTo>
                        <a:pt x="3376" y="812"/>
                      </a:lnTo>
                      <a:lnTo>
                        <a:pt x="3265" y="664"/>
                      </a:lnTo>
                      <a:lnTo>
                        <a:pt x="3136" y="535"/>
                      </a:lnTo>
                      <a:lnTo>
                        <a:pt x="3007" y="424"/>
                      </a:lnTo>
                      <a:lnTo>
                        <a:pt x="2878" y="314"/>
                      </a:lnTo>
                      <a:lnTo>
                        <a:pt x="2712" y="222"/>
                      </a:lnTo>
                      <a:lnTo>
                        <a:pt x="2564" y="148"/>
                      </a:lnTo>
                      <a:lnTo>
                        <a:pt x="2380" y="74"/>
                      </a:lnTo>
                      <a:lnTo>
                        <a:pt x="2214" y="37"/>
                      </a:lnTo>
                      <a:lnTo>
                        <a:pt x="2029" y="0"/>
                      </a:lnTo>
                      <a:close/>
                    </a:path>
                  </a:pathLst>
                </a:custGeom>
                <a:solidFill>
                  <a:srgbClr val="CDDF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050;p39">
                  <a:extLst>
                    <a:ext uri="{FF2B5EF4-FFF2-40B4-BE49-F238E27FC236}">
                      <a16:creationId xmlns:a16="http://schemas.microsoft.com/office/drawing/2014/main" id="{E18E4FAA-8A1B-35AF-2428-6538ABCC2954}"/>
                    </a:ext>
                  </a:extLst>
                </p:cNvPr>
                <p:cNvSpPr/>
                <p:nvPr/>
              </p:nvSpPr>
              <p:spPr>
                <a:xfrm>
                  <a:off x="3781850" y="2919025"/>
                  <a:ext cx="576325" cy="52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3" h="20932" extrusionOk="0">
                      <a:moveTo>
                        <a:pt x="9479" y="1"/>
                      </a:moveTo>
                      <a:lnTo>
                        <a:pt x="8945" y="19"/>
                      </a:lnTo>
                      <a:lnTo>
                        <a:pt x="8428" y="56"/>
                      </a:lnTo>
                      <a:lnTo>
                        <a:pt x="7893" y="130"/>
                      </a:lnTo>
                      <a:lnTo>
                        <a:pt x="7377" y="204"/>
                      </a:lnTo>
                      <a:lnTo>
                        <a:pt x="6861" y="314"/>
                      </a:lnTo>
                      <a:lnTo>
                        <a:pt x="6344" y="425"/>
                      </a:lnTo>
                      <a:lnTo>
                        <a:pt x="5828" y="573"/>
                      </a:lnTo>
                      <a:lnTo>
                        <a:pt x="5312" y="720"/>
                      </a:lnTo>
                      <a:lnTo>
                        <a:pt x="4814" y="905"/>
                      </a:lnTo>
                      <a:lnTo>
                        <a:pt x="4316" y="1107"/>
                      </a:lnTo>
                      <a:lnTo>
                        <a:pt x="3836" y="1329"/>
                      </a:lnTo>
                      <a:lnTo>
                        <a:pt x="3357" y="1568"/>
                      </a:lnTo>
                      <a:lnTo>
                        <a:pt x="2877" y="1827"/>
                      </a:lnTo>
                      <a:lnTo>
                        <a:pt x="2416" y="2103"/>
                      </a:lnTo>
                      <a:lnTo>
                        <a:pt x="1955" y="2398"/>
                      </a:lnTo>
                      <a:lnTo>
                        <a:pt x="1513" y="2712"/>
                      </a:lnTo>
                      <a:lnTo>
                        <a:pt x="1089" y="3044"/>
                      </a:lnTo>
                      <a:lnTo>
                        <a:pt x="941" y="3154"/>
                      </a:lnTo>
                      <a:lnTo>
                        <a:pt x="812" y="3284"/>
                      </a:lnTo>
                      <a:lnTo>
                        <a:pt x="572" y="3542"/>
                      </a:lnTo>
                      <a:lnTo>
                        <a:pt x="388" y="3837"/>
                      </a:lnTo>
                      <a:lnTo>
                        <a:pt x="240" y="4132"/>
                      </a:lnTo>
                      <a:lnTo>
                        <a:pt x="111" y="4464"/>
                      </a:lnTo>
                      <a:lnTo>
                        <a:pt x="37" y="4777"/>
                      </a:lnTo>
                      <a:lnTo>
                        <a:pt x="1" y="5109"/>
                      </a:lnTo>
                      <a:lnTo>
                        <a:pt x="1" y="5441"/>
                      </a:lnTo>
                      <a:lnTo>
                        <a:pt x="37" y="5773"/>
                      </a:lnTo>
                      <a:lnTo>
                        <a:pt x="111" y="6105"/>
                      </a:lnTo>
                      <a:lnTo>
                        <a:pt x="222" y="6419"/>
                      </a:lnTo>
                      <a:lnTo>
                        <a:pt x="351" y="6732"/>
                      </a:lnTo>
                      <a:lnTo>
                        <a:pt x="535" y="7027"/>
                      </a:lnTo>
                      <a:lnTo>
                        <a:pt x="757" y="7285"/>
                      </a:lnTo>
                      <a:lnTo>
                        <a:pt x="1015" y="7543"/>
                      </a:lnTo>
                      <a:lnTo>
                        <a:pt x="1162" y="7654"/>
                      </a:lnTo>
                      <a:lnTo>
                        <a:pt x="1310" y="7765"/>
                      </a:lnTo>
                      <a:lnTo>
                        <a:pt x="1513" y="7894"/>
                      </a:lnTo>
                      <a:lnTo>
                        <a:pt x="1716" y="7986"/>
                      </a:lnTo>
                      <a:lnTo>
                        <a:pt x="1937" y="8078"/>
                      </a:lnTo>
                      <a:lnTo>
                        <a:pt x="2158" y="8152"/>
                      </a:lnTo>
                      <a:lnTo>
                        <a:pt x="2380" y="8207"/>
                      </a:lnTo>
                      <a:lnTo>
                        <a:pt x="2619" y="8244"/>
                      </a:lnTo>
                      <a:lnTo>
                        <a:pt x="3062" y="8244"/>
                      </a:lnTo>
                      <a:lnTo>
                        <a:pt x="3302" y="8226"/>
                      </a:lnTo>
                      <a:lnTo>
                        <a:pt x="3523" y="8189"/>
                      </a:lnTo>
                      <a:lnTo>
                        <a:pt x="3744" y="8134"/>
                      </a:lnTo>
                      <a:lnTo>
                        <a:pt x="3965" y="8060"/>
                      </a:lnTo>
                      <a:lnTo>
                        <a:pt x="4187" y="7968"/>
                      </a:lnTo>
                      <a:lnTo>
                        <a:pt x="4390" y="7875"/>
                      </a:lnTo>
                      <a:lnTo>
                        <a:pt x="4592" y="7746"/>
                      </a:lnTo>
                      <a:lnTo>
                        <a:pt x="4795" y="7599"/>
                      </a:lnTo>
                      <a:lnTo>
                        <a:pt x="5035" y="7414"/>
                      </a:lnTo>
                      <a:lnTo>
                        <a:pt x="5293" y="7248"/>
                      </a:lnTo>
                      <a:lnTo>
                        <a:pt x="5551" y="7082"/>
                      </a:lnTo>
                      <a:lnTo>
                        <a:pt x="5828" y="6916"/>
                      </a:lnTo>
                      <a:lnTo>
                        <a:pt x="6086" y="6769"/>
                      </a:lnTo>
                      <a:lnTo>
                        <a:pt x="6363" y="6640"/>
                      </a:lnTo>
                      <a:lnTo>
                        <a:pt x="6639" y="6511"/>
                      </a:lnTo>
                      <a:lnTo>
                        <a:pt x="6916" y="6400"/>
                      </a:lnTo>
                      <a:lnTo>
                        <a:pt x="7211" y="6308"/>
                      </a:lnTo>
                      <a:lnTo>
                        <a:pt x="7488" y="6216"/>
                      </a:lnTo>
                      <a:lnTo>
                        <a:pt x="7783" y="6123"/>
                      </a:lnTo>
                      <a:lnTo>
                        <a:pt x="8078" y="6068"/>
                      </a:lnTo>
                      <a:lnTo>
                        <a:pt x="8373" y="5994"/>
                      </a:lnTo>
                      <a:lnTo>
                        <a:pt x="8668" y="5958"/>
                      </a:lnTo>
                      <a:lnTo>
                        <a:pt x="8963" y="5921"/>
                      </a:lnTo>
                      <a:lnTo>
                        <a:pt x="9258" y="5902"/>
                      </a:lnTo>
                      <a:lnTo>
                        <a:pt x="9553" y="5884"/>
                      </a:lnTo>
                      <a:lnTo>
                        <a:pt x="9848" y="5884"/>
                      </a:lnTo>
                      <a:lnTo>
                        <a:pt x="10143" y="5902"/>
                      </a:lnTo>
                      <a:lnTo>
                        <a:pt x="10457" y="5921"/>
                      </a:lnTo>
                      <a:lnTo>
                        <a:pt x="10752" y="5958"/>
                      </a:lnTo>
                      <a:lnTo>
                        <a:pt x="11047" y="5994"/>
                      </a:lnTo>
                      <a:lnTo>
                        <a:pt x="11342" y="6068"/>
                      </a:lnTo>
                      <a:lnTo>
                        <a:pt x="11637" y="6123"/>
                      </a:lnTo>
                      <a:lnTo>
                        <a:pt x="11914" y="6216"/>
                      </a:lnTo>
                      <a:lnTo>
                        <a:pt x="12209" y="6308"/>
                      </a:lnTo>
                      <a:lnTo>
                        <a:pt x="12485" y="6419"/>
                      </a:lnTo>
                      <a:lnTo>
                        <a:pt x="12780" y="6529"/>
                      </a:lnTo>
                      <a:lnTo>
                        <a:pt x="13057" y="6677"/>
                      </a:lnTo>
                      <a:lnTo>
                        <a:pt x="13315" y="6806"/>
                      </a:lnTo>
                      <a:lnTo>
                        <a:pt x="13592" y="6972"/>
                      </a:lnTo>
                      <a:lnTo>
                        <a:pt x="13850" y="7138"/>
                      </a:lnTo>
                      <a:lnTo>
                        <a:pt x="14164" y="7359"/>
                      </a:lnTo>
                      <a:lnTo>
                        <a:pt x="14459" y="7599"/>
                      </a:lnTo>
                      <a:lnTo>
                        <a:pt x="14735" y="7839"/>
                      </a:lnTo>
                      <a:lnTo>
                        <a:pt x="15012" y="8097"/>
                      </a:lnTo>
                      <a:lnTo>
                        <a:pt x="15252" y="8373"/>
                      </a:lnTo>
                      <a:lnTo>
                        <a:pt x="15491" y="8650"/>
                      </a:lnTo>
                      <a:lnTo>
                        <a:pt x="15713" y="8927"/>
                      </a:lnTo>
                      <a:lnTo>
                        <a:pt x="15915" y="9240"/>
                      </a:lnTo>
                      <a:lnTo>
                        <a:pt x="16118" y="9535"/>
                      </a:lnTo>
                      <a:lnTo>
                        <a:pt x="16284" y="9867"/>
                      </a:lnTo>
                      <a:lnTo>
                        <a:pt x="16450" y="10181"/>
                      </a:lnTo>
                      <a:lnTo>
                        <a:pt x="16579" y="10513"/>
                      </a:lnTo>
                      <a:lnTo>
                        <a:pt x="16708" y="10844"/>
                      </a:lnTo>
                      <a:lnTo>
                        <a:pt x="16819" y="11195"/>
                      </a:lnTo>
                      <a:lnTo>
                        <a:pt x="16930" y="11545"/>
                      </a:lnTo>
                      <a:lnTo>
                        <a:pt x="17004" y="11896"/>
                      </a:lnTo>
                      <a:lnTo>
                        <a:pt x="17059" y="12246"/>
                      </a:lnTo>
                      <a:lnTo>
                        <a:pt x="17114" y="12615"/>
                      </a:lnTo>
                      <a:lnTo>
                        <a:pt x="17151" y="12965"/>
                      </a:lnTo>
                      <a:lnTo>
                        <a:pt x="17169" y="13334"/>
                      </a:lnTo>
                      <a:lnTo>
                        <a:pt x="17151" y="13703"/>
                      </a:lnTo>
                      <a:lnTo>
                        <a:pt x="17133" y="14072"/>
                      </a:lnTo>
                      <a:lnTo>
                        <a:pt x="17114" y="14441"/>
                      </a:lnTo>
                      <a:lnTo>
                        <a:pt x="17059" y="14809"/>
                      </a:lnTo>
                      <a:lnTo>
                        <a:pt x="16985" y="15160"/>
                      </a:lnTo>
                      <a:lnTo>
                        <a:pt x="16893" y="15529"/>
                      </a:lnTo>
                      <a:lnTo>
                        <a:pt x="16801" y="15897"/>
                      </a:lnTo>
                      <a:lnTo>
                        <a:pt x="16672" y="16248"/>
                      </a:lnTo>
                      <a:lnTo>
                        <a:pt x="16542" y="16598"/>
                      </a:lnTo>
                      <a:lnTo>
                        <a:pt x="16377" y="16949"/>
                      </a:lnTo>
                      <a:lnTo>
                        <a:pt x="16211" y="17299"/>
                      </a:lnTo>
                      <a:lnTo>
                        <a:pt x="16008" y="17649"/>
                      </a:lnTo>
                      <a:lnTo>
                        <a:pt x="20895" y="20932"/>
                      </a:lnTo>
                      <a:lnTo>
                        <a:pt x="21245" y="20323"/>
                      </a:lnTo>
                      <a:lnTo>
                        <a:pt x="21577" y="19733"/>
                      </a:lnTo>
                      <a:lnTo>
                        <a:pt x="21872" y="19106"/>
                      </a:lnTo>
                      <a:lnTo>
                        <a:pt x="22112" y="18479"/>
                      </a:lnTo>
                      <a:lnTo>
                        <a:pt x="22352" y="17852"/>
                      </a:lnTo>
                      <a:lnTo>
                        <a:pt x="22536" y="17207"/>
                      </a:lnTo>
                      <a:lnTo>
                        <a:pt x="22702" y="16580"/>
                      </a:lnTo>
                      <a:lnTo>
                        <a:pt x="22831" y="15934"/>
                      </a:lnTo>
                      <a:lnTo>
                        <a:pt x="22923" y="15270"/>
                      </a:lnTo>
                      <a:lnTo>
                        <a:pt x="22997" y="14625"/>
                      </a:lnTo>
                      <a:lnTo>
                        <a:pt x="23034" y="13980"/>
                      </a:lnTo>
                      <a:lnTo>
                        <a:pt x="23052" y="13334"/>
                      </a:lnTo>
                      <a:lnTo>
                        <a:pt x="23015" y="12670"/>
                      </a:lnTo>
                      <a:lnTo>
                        <a:pt x="22979" y="12025"/>
                      </a:lnTo>
                      <a:lnTo>
                        <a:pt x="22886" y="11398"/>
                      </a:lnTo>
                      <a:lnTo>
                        <a:pt x="22776" y="10752"/>
                      </a:lnTo>
                      <a:lnTo>
                        <a:pt x="22628" y="10125"/>
                      </a:lnTo>
                      <a:lnTo>
                        <a:pt x="22462" y="9517"/>
                      </a:lnTo>
                      <a:lnTo>
                        <a:pt x="22259" y="8890"/>
                      </a:lnTo>
                      <a:lnTo>
                        <a:pt x="22038" y="8300"/>
                      </a:lnTo>
                      <a:lnTo>
                        <a:pt x="21780" y="7709"/>
                      </a:lnTo>
                      <a:lnTo>
                        <a:pt x="21503" y="7119"/>
                      </a:lnTo>
                      <a:lnTo>
                        <a:pt x="21190" y="6566"/>
                      </a:lnTo>
                      <a:lnTo>
                        <a:pt x="20839" y="6013"/>
                      </a:lnTo>
                      <a:lnTo>
                        <a:pt x="20470" y="5478"/>
                      </a:lnTo>
                      <a:lnTo>
                        <a:pt x="20083" y="4962"/>
                      </a:lnTo>
                      <a:lnTo>
                        <a:pt x="19659" y="4445"/>
                      </a:lnTo>
                      <a:lnTo>
                        <a:pt x="19216" y="3966"/>
                      </a:lnTo>
                      <a:lnTo>
                        <a:pt x="18737" y="3505"/>
                      </a:lnTo>
                      <a:lnTo>
                        <a:pt x="18221" y="3062"/>
                      </a:lnTo>
                      <a:lnTo>
                        <a:pt x="17704" y="2657"/>
                      </a:lnTo>
                      <a:lnTo>
                        <a:pt x="17133" y="2251"/>
                      </a:lnTo>
                      <a:lnTo>
                        <a:pt x="16672" y="1956"/>
                      </a:lnTo>
                      <a:lnTo>
                        <a:pt x="16192" y="1679"/>
                      </a:lnTo>
                      <a:lnTo>
                        <a:pt x="15694" y="1421"/>
                      </a:lnTo>
                      <a:lnTo>
                        <a:pt x="15196" y="1181"/>
                      </a:lnTo>
                      <a:lnTo>
                        <a:pt x="14698" y="960"/>
                      </a:lnTo>
                      <a:lnTo>
                        <a:pt x="14200" y="775"/>
                      </a:lnTo>
                      <a:lnTo>
                        <a:pt x="13684" y="591"/>
                      </a:lnTo>
                      <a:lnTo>
                        <a:pt x="13168" y="444"/>
                      </a:lnTo>
                      <a:lnTo>
                        <a:pt x="12651" y="314"/>
                      </a:lnTo>
                      <a:lnTo>
                        <a:pt x="12117" y="222"/>
                      </a:lnTo>
                      <a:lnTo>
                        <a:pt x="11600" y="130"/>
                      </a:lnTo>
                      <a:lnTo>
                        <a:pt x="11065" y="75"/>
                      </a:lnTo>
                      <a:lnTo>
                        <a:pt x="10549" y="19"/>
                      </a:lnTo>
                      <a:lnTo>
                        <a:pt x="10014" y="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051;p39">
                  <a:extLst>
                    <a:ext uri="{FF2B5EF4-FFF2-40B4-BE49-F238E27FC236}">
                      <a16:creationId xmlns:a16="http://schemas.microsoft.com/office/drawing/2014/main" id="{DB387B71-7985-D6D3-C0C8-CC8E7DDC30CC}"/>
                    </a:ext>
                  </a:extLst>
                </p:cNvPr>
                <p:cNvSpPr/>
                <p:nvPr/>
              </p:nvSpPr>
              <p:spPr>
                <a:xfrm>
                  <a:off x="3673050" y="3315075"/>
                  <a:ext cx="681900" cy="5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6" h="23163" extrusionOk="0">
                      <a:moveTo>
                        <a:pt x="0" y="0"/>
                      </a:moveTo>
                      <a:lnTo>
                        <a:pt x="0" y="20489"/>
                      </a:lnTo>
                      <a:lnTo>
                        <a:pt x="19" y="20765"/>
                      </a:lnTo>
                      <a:lnTo>
                        <a:pt x="56" y="21023"/>
                      </a:lnTo>
                      <a:lnTo>
                        <a:pt x="130" y="21282"/>
                      </a:lnTo>
                      <a:lnTo>
                        <a:pt x="203" y="21521"/>
                      </a:lnTo>
                      <a:lnTo>
                        <a:pt x="314" y="21761"/>
                      </a:lnTo>
                      <a:lnTo>
                        <a:pt x="461" y="21982"/>
                      </a:lnTo>
                      <a:lnTo>
                        <a:pt x="609" y="22185"/>
                      </a:lnTo>
                      <a:lnTo>
                        <a:pt x="775" y="22370"/>
                      </a:lnTo>
                      <a:lnTo>
                        <a:pt x="959" y="22536"/>
                      </a:lnTo>
                      <a:lnTo>
                        <a:pt x="1181" y="22702"/>
                      </a:lnTo>
                      <a:lnTo>
                        <a:pt x="1384" y="22831"/>
                      </a:lnTo>
                      <a:lnTo>
                        <a:pt x="1623" y="22941"/>
                      </a:lnTo>
                      <a:lnTo>
                        <a:pt x="1863" y="23033"/>
                      </a:lnTo>
                      <a:lnTo>
                        <a:pt x="2121" y="23089"/>
                      </a:lnTo>
                      <a:lnTo>
                        <a:pt x="2379" y="23144"/>
                      </a:lnTo>
                      <a:lnTo>
                        <a:pt x="2656" y="23144"/>
                      </a:lnTo>
                      <a:lnTo>
                        <a:pt x="24620" y="23163"/>
                      </a:lnTo>
                      <a:lnTo>
                        <a:pt x="24878" y="23144"/>
                      </a:lnTo>
                      <a:lnTo>
                        <a:pt x="25154" y="23107"/>
                      </a:lnTo>
                      <a:lnTo>
                        <a:pt x="25413" y="23033"/>
                      </a:lnTo>
                      <a:lnTo>
                        <a:pt x="25652" y="22941"/>
                      </a:lnTo>
                      <a:lnTo>
                        <a:pt x="25874" y="22831"/>
                      </a:lnTo>
                      <a:lnTo>
                        <a:pt x="26095" y="22702"/>
                      </a:lnTo>
                      <a:lnTo>
                        <a:pt x="26298" y="22554"/>
                      </a:lnTo>
                      <a:lnTo>
                        <a:pt x="26501" y="22370"/>
                      </a:lnTo>
                      <a:lnTo>
                        <a:pt x="26667" y="22185"/>
                      </a:lnTo>
                      <a:lnTo>
                        <a:pt x="26814" y="21982"/>
                      </a:lnTo>
                      <a:lnTo>
                        <a:pt x="26943" y="21761"/>
                      </a:lnTo>
                      <a:lnTo>
                        <a:pt x="27072" y="21540"/>
                      </a:lnTo>
                      <a:lnTo>
                        <a:pt x="27146" y="21282"/>
                      </a:lnTo>
                      <a:lnTo>
                        <a:pt x="27220" y="21023"/>
                      </a:lnTo>
                      <a:lnTo>
                        <a:pt x="27257" y="20765"/>
                      </a:lnTo>
                      <a:lnTo>
                        <a:pt x="27275" y="20489"/>
                      </a:lnTo>
                      <a:lnTo>
                        <a:pt x="27275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052;p39">
                  <a:extLst>
                    <a:ext uri="{FF2B5EF4-FFF2-40B4-BE49-F238E27FC236}">
                      <a16:creationId xmlns:a16="http://schemas.microsoft.com/office/drawing/2014/main" id="{42DAC7EB-F5E4-B438-08BB-068A9E6292B9}"/>
                    </a:ext>
                  </a:extLst>
                </p:cNvPr>
                <p:cNvSpPr/>
                <p:nvPr/>
              </p:nvSpPr>
              <p:spPr>
                <a:xfrm>
                  <a:off x="3668900" y="3311850"/>
                  <a:ext cx="686050" cy="9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42" h="3910" extrusionOk="0">
                      <a:moveTo>
                        <a:pt x="0" y="0"/>
                      </a:moveTo>
                      <a:lnTo>
                        <a:pt x="0" y="3891"/>
                      </a:lnTo>
                      <a:lnTo>
                        <a:pt x="27441" y="3910"/>
                      </a:lnTo>
                      <a:lnTo>
                        <a:pt x="27441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53;p39">
                  <a:extLst>
                    <a:ext uri="{FF2B5EF4-FFF2-40B4-BE49-F238E27FC236}">
                      <a16:creationId xmlns:a16="http://schemas.microsoft.com/office/drawing/2014/main" id="{B72D5E04-D41B-1C4D-F481-8E3949809B12}"/>
                    </a:ext>
                  </a:extLst>
                </p:cNvPr>
                <p:cNvSpPr/>
                <p:nvPr/>
              </p:nvSpPr>
              <p:spPr>
                <a:xfrm>
                  <a:off x="3912325" y="3492100"/>
                  <a:ext cx="207950" cy="2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564" extrusionOk="0">
                      <a:moveTo>
                        <a:pt x="4002" y="1"/>
                      </a:moveTo>
                      <a:lnTo>
                        <a:pt x="3652" y="38"/>
                      </a:lnTo>
                      <a:lnTo>
                        <a:pt x="3320" y="111"/>
                      </a:lnTo>
                      <a:lnTo>
                        <a:pt x="3006" y="222"/>
                      </a:lnTo>
                      <a:lnTo>
                        <a:pt x="2693" y="369"/>
                      </a:lnTo>
                      <a:lnTo>
                        <a:pt x="2416" y="554"/>
                      </a:lnTo>
                      <a:lnTo>
                        <a:pt x="2158" y="775"/>
                      </a:lnTo>
                      <a:lnTo>
                        <a:pt x="1918" y="1015"/>
                      </a:lnTo>
                      <a:lnTo>
                        <a:pt x="1697" y="1273"/>
                      </a:lnTo>
                      <a:lnTo>
                        <a:pt x="1513" y="1568"/>
                      </a:lnTo>
                      <a:lnTo>
                        <a:pt x="1347" y="1882"/>
                      </a:lnTo>
                      <a:lnTo>
                        <a:pt x="1218" y="2195"/>
                      </a:lnTo>
                      <a:lnTo>
                        <a:pt x="1125" y="2546"/>
                      </a:lnTo>
                      <a:lnTo>
                        <a:pt x="1070" y="2914"/>
                      </a:lnTo>
                      <a:lnTo>
                        <a:pt x="1052" y="3283"/>
                      </a:lnTo>
                      <a:lnTo>
                        <a:pt x="1070" y="3468"/>
                      </a:lnTo>
                      <a:lnTo>
                        <a:pt x="1070" y="3670"/>
                      </a:lnTo>
                      <a:lnTo>
                        <a:pt x="1144" y="4039"/>
                      </a:lnTo>
                      <a:lnTo>
                        <a:pt x="1255" y="4408"/>
                      </a:lnTo>
                      <a:lnTo>
                        <a:pt x="1384" y="4740"/>
                      </a:lnTo>
                      <a:lnTo>
                        <a:pt x="1568" y="5054"/>
                      </a:lnTo>
                      <a:lnTo>
                        <a:pt x="1771" y="5349"/>
                      </a:lnTo>
                      <a:lnTo>
                        <a:pt x="2011" y="5625"/>
                      </a:lnTo>
                      <a:lnTo>
                        <a:pt x="2269" y="5865"/>
                      </a:lnTo>
                      <a:lnTo>
                        <a:pt x="1660" y="6972"/>
                      </a:lnTo>
                      <a:lnTo>
                        <a:pt x="148" y="9756"/>
                      </a:lnTo>
                      <a:lnTo>
                        <a:pt x="74" y="9904"/>
                      </a:lnTo>
                      <a:lnTo>
                        <a:pt x="37" y="10070"/>
                      </a:lnTo>
                      <a:lnTo>
                        <a:pt x="0" y="10217"/>
                      </a:lnTo>
                      <a:lnTo>
                        <a:pt x="0" y="10383"/>
                      </a:lnTo>
                      <a:lnTo>
                        <a:pt x="0" y="10531"/>
                      </a:lnTo>
                      <a:lnTo>
                        <a:pt x="37" y="10678"/>
                      </a:lnTo>
                      <a:lnTo>
                        <a:pt x="93" y="10826"/>
                      </a:lnTo>
                      <a:lnTo>
                        <a:pt x="148" y="10955"/>
                      </a:lnTo>
                      <a:lnTo>
                        <a:pt x="222" y="11084"/>
                      </a:lnTo>
                      <a:lnTo>
                        <a:pt x="314" y="11213"/>
                      </a:lnTo>
                      <a:lnTo>
                        <a:pt x="425" y="11305"/>
                      </a:lnTo>
                      <a:lnTo>
                        <a:pt x="554" y="11397"/>
                      </a:lnTo>
                      <a:lnTo>
                        <a:pt x="683" y="11471"/>
                      </a:lnTo>
                      <a:lnTo>
                        <a:pt x="830" y="11527"/>
                      </a:lnTo>
                      <a:lnTo>
                        <a:pt x="978" y="11563"/>
                      </a:lnTo>
                      <a:lnTo>
                        <a:pt x="7340" y="11563"/>
                      </a:lnTo>
                      <a:lnTo>
                        <a:pt x="7488" y="11527"/>
                      </a:lnTo>
                      <a:lnTo>
                        <a:pt x="7617" y="11471"/>
                      </a:lnTo>
                      <a:lnTo>
                        <a:pt x="7764" y="11397"/>
                      </a:lnTo>
                      <a:lnTo>
                        <a:pt x="7875" y="11305"/>
                      </a:lnTo>
                      <a:lnTo>
                        <a:pt x="7986" y="11213"/>
                      </a:lnTo>
                      <a:lnTo>
                        <a:pt x="8078" y="11084"/>
                      </a:lnTo>
                      <a:lnTo>
                        <a:pt x="8152" y="10973"/>
                      </a:lnTo>
                      <a:lnTo>
                        <a:pt x="8225" y="10826"/>
                      </a:lnTo>
                      <a:lnTo>
                        <a:pt x="8262" y="10678"/>
                      </a:lnTo>
                      <a:lnTo>
                        <a:pt x="8299" y="10531"/>
                      </a:lnTo>
                      <a:lnTo>
                        <a:pt x="8318" y="10383"/>
                      </a:lnTo>
                      <a:lnTo>
                        <a:pt x="8299" y="10217"/>
                      </a:lnTo>
                      <a:lnTo>
                        <a:pt x="8281" y="10070"/>
                      </a:lnTo>
                      <a:lnTo>
                        <a:pt x="8225" y="9904"/>
                      </a:lnTo>
                      <a:lnTo>
                        <a:pt x="8152" y="9756"/>
                      </a:lnTo>
                      <a:lnTo>
                        <a:pt x="6658" y="6972"/>
                      </a:lnTo>
                      <a:lnTo>
                        <a:pt x="6049" y="5865"/>
                      </a:lnTo>
                      <a:lnTo>
                        <a:pt x="6197" y="5736"/>
                      </a:lnTo>
                      <a:lnTo>
                        <a:pt x="6344" y="5588"/>
                      </a:lnTo>
                      <a:lnTo>
                        <a:pt x="6473" y="5441"/>
                      </a:lnTo>
                      <a:lnTo>
                        <a:pt x="6602" y="5275"/>
                      </a:lnTo>
                      <a:lnTo>
                        <a:pt x="6732" y="5090"/>
                      </a:lnTo>
                      <a:lnTo>
                        <a:pt x="6842" y="4906"/>
                      </a:lnTo>
                      <a:lnTo>
                        <a:pt x="6934" y="4722"/>
                      </a:lnTo>
                      <a:lnTo>
                        <a:pt x="7008" y="4537"/>
                      </a:lnTo>
                      <a:lnTo>
                        <a:pt x="7082" y="4334"/>
                      </a:lnTo>
                      <a:lnTo>
                        <a:pt x="7156" y="4113"/>
                      </a:lnTo>
                      <a:lnTo>
                        <a:pt x="7193" y="3910"/>
                      </a:lnTo>
                      <a:lnTo>
                        <a:pt x="7230" y="3689"/>
                      </a:lnTo>
                      <a:lnTo>
                        <a:pt x="7248" y="3468"/>
                      </a:lnTo>
                      <a:lnTo>
                        <a:pt x="7248" y="3228"/>
                      </a:lnTo>
                      <a:lnTo>
                        <a:pt x="7248" y="3007"/>
                      </a:lnTo>
                      <a:lnTo>
                        <a:pt x="7211" y="2767"/>
                      </a:lnTo>
                      <a:lnTo>
                        <a:pt x="7174" y="2509"/>
                      </a:lnTo>
                      <a:lnTo>
                        <a:pt x="7100" y="2269"/>
                      </a:lnTo>
                      <a:lnTo>
                        <a:pt x="7027" y="2029"/>
                      </a:lnTo>
                      <a:lnTo>
                        <a:pt x="6916" y="1808"/>
                      </a:lnTo>
                      <a:lnTo>
                        <a:pt x="6805" y="1587"/>
                      </a:lnTo>
                      <a:lnTo>
                        <a:pt x="6676" y="1365"/>
                      </a:lnTo>
                      <a:lnTo>
                        <a:pt x="6529" y="1181"/>
                      </a:lnTo>
                      <a:lnTo>
                        <a:pt x="6363" y="978"/>
                      </a:lnTo>
                      <a:lnTo>
                        <a:pt x="6197" y="812"/>
                      </a:lnTo>
                      <a:lnTo>
                        <a:pt x="6012" y="646"/>
                      </a:lnTo>
                      <a:lnTo>
                        <a:pt x="5828" y="499"/>
                      </a:lnTo>
                      <a:lnTo>
                        <a:pt x="5607" y="369"/>
                      </a:lnTo>
                      <a:lnTo>
                        <a:pt x="5404" y="259"/>
                      </a:lnTo>
                      <a:lnTo>
                        <a:pt x="5183" y="167"/>
                      </a:lnTo>
                      <a:lnTo>
                        <a:pt x="4943" y="93"/>
                      </a:lnTo>
                      <a:lnTo>
                        <a:pt x="4721" y="38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054;p39">
                  <a:extLst>
                    <a:ext uri="{FF2B5EF4-FFF2-40B4-BE49-F238E27FC236}">
                      <a16:creationId xmlns:a16="http://schemas.microsoft.com/office/drawing/2014/main" id="{EF248073-6D88-CD81-0CA0-C1CC1FDB5A0B}"/>
                    </a:ext>
                  </a:extLst>
                </p:cNvPr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extrusionOk="0">
                      <a:moveTo>
                        <a:pt x="3117" y="1"/>
                      </a:move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055;p39">
                  <a:extLst>
                    <a:ext uri="{FF2B5EF4-FFF2-40B4-BE49-F238E27FC236}">
                      <a16:creationId xmlns:a16="http://schemas.microsoft.com/office/drawing/2014/main" id="{6E4FA9DD-BB0A-E0F5-689B-9147EB94E9B4}"/>
                    </a:ext>
                  </a:extLst>
                </p:cNvPr>
                <p:cNvSpPr/>
                <p:nvPr/>
              </p:nvSpPr>
              <p:spPr>
                <a:xfrm>
                  <a:off x="3168675" y="1317850"/>
                  <a:ext cx="1710475" cy="4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4" fill="none" extrusionOk="0">
                      <a:moveTo>
                        <a:pt x="65301" y="1"/>
                      </a:moveTo>
                      <a:lnTo>
                        <a:pt x="3117" y="1"/>
                      </a:lnTo>
                      <a:lnTo>
                        <a:pt x="3117" y="1"/>
                      </a:lnTo>
                      <a:lnTo>
                        <a:pt x="2804" y="19"/>
                      </a:lnTo>
                      <a:lnTo>
                        <a:pt x="2490" y="75"/>
                      </a:lnTo>
                      <a:lnTo>
                        <a:pt x="2195" y="148"/>
                      </a:lnTo>
                      <a:lnTo>
                        <a:pt x="1900" y="241"/>
                      </a:lnTo>
                      <a:lnTo>
                        <a:pt x="1642" y="388"/>
                      </a:lnTo>
                      <a:lnTo>
                        <a:pt x="1384" y="536"/>
                      </a:lnTo>
                      <a:lnTo>
                        <a:pt x="1144" y="720"/>
                      </a:lnTo>
                      <a:lnTo>
                        <a:pt x="923" y="923"/>
                      </a:lnTo>
                      <a:lnTo>
                        <a:pt x="720" y="1144"/>
                      </a:lnTo>
                      <a:lnTo>
                        <a:pt x="535" y="1384"/>
                      </a:lnTo>
                      <a:lnTo>
                        <a:pt x="388" y="1642"/>
                      </a:lnTo>
                      <a:lnTo>
                        <a:pt x="259" y="1900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4"/>
                      </a:lnTo>
                      <a:lnTo>
                        <a:pt x="1" y="3117"/>
                      </a:lnTo>
                      <a:lnTo>
                        <a:pt x="1" y="15197"/>
                      </a:lnTo>
                      <a:lnTo>
                        <a:pt x="1" y="15197"/>
                      </a:lnTo>
                      <a:lnTo>
                        <a:pt x="19" y="15529"/>
                      </a:lnTo>
                      <a:lnTo>
                        <a:pt x="74" y="15824"/>
                      </a:lnTo>
                      <a:lnTo>
                        <a:pt x="148" y="16119"/>
                      </a:lnTo>
                      <a:lnTo>
                        <a:pt x="259" y="16414"/>
                      </a:lnTo>
                      <a:lnTo>
                        <a:pt x="388" y="16690"/>
                      </a:lnTo>
                      <a:lnTo>
                        <a:pt x="535" y="16949"/>
                      </a:lnTo>
                      <a:lnTo>
                        <a:pt x="720" y="17188"/>
                      </a:lnTo>
                      <a:lnTo>
                        <a:pt x="923" y="17410"/>
                      </a:lnTo>
                      <a:lnTo>
                        <a:pt x="1144" y="17594"/>
                      </a:lnTo>
                      <a:lnTo>
                        <a:pt x="1384" y="17778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4"/>
                      </a:lnTo>
                      <a:lnTo>
                        <a:pt x="2490" y="18258"/>
                      </a:lnTo>
                      <a:lnTo>
                        <a:pt x="2804" y="18295"/>
                      </a:lnTo>
                      <a:lnTo>
                        <a:pt x="3117" y="18313"/>
                      </a:lnTo>
                      <a:lnTo>
                        <a:pt x="65301" y="18313"/>
                      </a:lnTo>
                      <a:lnTo>
                        <a:pt x="65301" y="18313"/>
                      </a:lnTo>
                      <a:lnTo>
                        <a:pt x="65633" y="18295"/>
                      </a:lnTo>
                      <a:lnTo>
                        <a:pt x="65928" y="18258"/>
                      </a:lnTo>
                      <a:lnTo>
                        <a:pt x="66224" y="18184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78"/>
                      </a:lnTo>
                      <a:lnTo>
                        <a:pt x="67275" y="17594"/>
                      </a:lnTo>
                      <a:lnTo>
                        <a:pt x="67496" y="17410"/>
                      </a:lnTo>
                      <a:lnTo>
                        <a:pt x="67699" y="17188"/>
                      </a:lnTo>
                      <a:lnTo>
                        <a:pt x="67883" y="16949"/>
                      </a:lnTo>
                      <a:lnTo>
                        <a:pt x="68049" y="16690"/>
                      </a:lnTo>
                      <a:lnTo>
                        <a:pt x="68178" y="16414"/>
                      </a:lnTo>
                      <a:lnTo>
                        <a:pt x="68270" y="16119"/>
                      </a:lnTo>
                      <a:lnTo>
                        <a:pt x="68363" y="15824"/>
                      </a:lnTo>
                      <a:lnTo>
                        <a:pt x="68400" y="15529"/>
                      </a:lnTo>
                      <a:lnTo>
                        <a:pt x="68418" y="15197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4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00"/>
                      </a:lnTo>
                      <a:lnTo>
                        <a:pt x="68049" y="1642"/>
                      </a:lnTo>
                      <a:lnTo>
                        <a:pt x="67883" y="1384"/>
                      </a:lnTo>
                      <a:lnTo>
                        <a:pt x="67699" y="1144"/>
                      </a:lnTo>
                      <a:lnTo>
                        <a:pt x="67496" y="923"/>
                      </a:lnTo>
                      <a:lnTo>
                        <a:pt x="67275" y="720"/>
                      </a:lnTo>
                      <a:lnTo>
                        <a:pt x="67035" y="536"/>
                      </a:lnTo>
                      <a:lnTo>
                        <a:pt x="66795" y="388"/>
                      </a:lnTo>
                      <a:lnTo>
                        <a:pt x="66519" y="241"/>
                      </a:lnTo>
                      <a:lnTo>
                        <a:pt x="66224" y="148"/>
                      </a:lnTo>
                      <a:lnTo>
                        <a:pt x="65928" y="75"/>
                      </a:lnTo>
                      <a:lnTo>
                        <a:pt x="65633" y="19"/>
                      </a:lnTo>
                      <a:lnTo>
                        <a:pt x="6530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056;p39">
                  <a:extLst>
                    <a:ext uri="{FF2B5EF4-FFF2-40B4-BE49-F238E27FC236}">
                      <a16:creationId xmlns:a16="http://schemas.microsoft.com/office/drawing/2014/main" id="{BDAFA1D6-F4DD-762B-57AF-FFCCD2938916}"/>
                    </a:ext>
                  </a:extLst>
                </p:cNvPr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extrusionOk="0">
                      <a:moveTo>
                        <a:pt x="3117" y="0"/>
                      </a:move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057;p39">
                  <a:extLst>
                    <a:ext uri="{FF2B5EF4-FFF2-40B4-BE49-F238E27FC236}">
                      <a16:creationId xmlns:a16="http://schemas.microsoft.com/office/drawing/2014/main" id="{AE996110-7EEA-F038-2C8A-CB5C65EF9235}"/>
                    </a:ext>
                  </a:extLst>
                </p:cNvPr>
                <p:cNvSpPr/>
                <p:nvPr/>
              </p:nvSpPr>
              <p:spPr>
                <a:xfrm>
                  <a:off x="3168675" y="2224725"/>
                  <a:ext cx="1710475" cy="4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19" h="18313" fill="none" extrusionOk="0">
                      <a:moveTo>
                        <a:pt x="65301" y="0"/>
                      </a:moveTo>
                      <a:lnTo>
                        <a:pt x="3117" y="0"/>
                      </a:lnTo>
                      <a:lnTo>
                        <a:pt x="3117" y="0"/>
                      </a:lnTo>
                      <a:lnTo>
                        <a:pt x="2804" y="19"/>
                      </a:lnTo>
                      <a:lnTo>
                        <a:pt x="2490" y="74"/>
                      </a:lnTo>
                      <a:lnTo>
                        <a:pt x="2195" y="148"/>
                      </a:lnTo>
                      <a:lnTo>
                        <a:pt x="1900" y="258"/>
                      </a:lnTo>
                      <a:lnTo>
                        <a:pt x="1642" y="387"/>
                      </a:lnTo>
                      <a:lnTo>
                        <a:pt x="1384" y="535"/>
                      </a:lnTo>
                      <a:lnTo>
                        <a:pt x="1144" y="719"/>
                      </a:lnTo>
                      <a:lnTo>
                        <a:pt x="923" y="922"/>
                      </a:lnTo>
                      <a:lnTo>
                        <a:pt x="720" y="1144"/>
                      </a:lnTo>
                      <a:lnTo>
                        <a:pt x="535" y="1383"/>
                      </a:lnTo>
                      <a:lnTo>
                        <a:pt x="388" y="1641"/>
                      </a:lnTo>
                      <a:lnTo>
                        <a:pt x="259" y="1918"/>
                      </a:lnTo>
                      <a:lnTo>
                        <a:pt x="148" y="2195"/>
                      </a:lnTo>
                      <a:lnTo>
                        <a:pt x="74" y="2490"/>
                      </a:lnTo>
                      <a:lnTo>
                        <a:pt x="19" y="2803"/>
                      </a:lnTo>
                      <a:lnTo>
                        <a:pt x="1" y="3117"/>
                      </a:lnTo>
                      <a:lnTo>
                        <a:pt x="1" y="15214"/>
                      </a:lnTo>
                      <a:lnTo>
                        <a:pt x="1" y="15214"/>
                      </a:lnTo>
                      <a:lnTo>
                        <a:pt x="19" y="15528"/>
                      </a:lnTo>
                      <a:lnTo>
                        <a:pt x="74" y="15841"/>
                      </a:lnTo>
                      <a:lnTo>
                        <a:pt x="148" y="16136"/>
                      </a:lnTo>
                      <a:lnTo>
                        <a:pt x="259" y="16413"/>
                      </a:lnTo>
                      <a:lnTo>
                        <a:pt x="388" y="16690"/>
                      </a:lnTo>
                      <a:lnTo>
                        <a:pt x="535" y="16948"/>
                      </a:lnTo>
                      <a:lnTo>
                        <a:pt x="720" y="17188"/>
                      </a:lnTo>
                      <a:lnTo>
                        <a:pt x="923" y="17409"/>
                      </a:lnTo>
                      <a:lnTo>
                        <a:pt x="1144" y="17612"/>
                      </a:lnTo>
                      <a:lnTo>
                        <a:pt x="1384" y="17796"/>
                      </a:lnTo>
                      <a:lnTo>
                        <a:pt x="1642" y="17944"/>
                      </a:lnTo>
                      <a:lnTo>
                        <a:pt x="1900" y="18073"/>
                      </a:lnTo>
                      <a:lnTo>
                        <a:pt x="2195" y="18183"/>
                      </a:lnTo>
                      <a:lnTo>
                        <a:pt x="2490" y="18257"/>
                      </a:lnTo>
                      <a:lnTo>
                        <a:pt x="2804" y="18312"/>
                      </a:lnTo>
                      <a:lnTo>
                        <a:pt x="3117" y="18312"/>
                      </a:lnTo>
                      <a:lnTo>
                        <a:pt x="65301" y="18312"/>
                      </a:lnTo>
                      <a:lnTo>
                        <a:pt x="65301" y="18312"/>
                      </a:lnTo>
                      <a:lnTo>
                        <a:pt x="65633" y="18312"/>
                      </a:lnTo>
                      <a:lnTo>
                        <a:pt x="65928" y="18257"/>
                      </a:lnTo>
                      <a:lnTo>
                        <a:pt x="66224" y="18183"/>
                      </a:lnTo>
                      <a:lnTo>
                        <a:pt x="66519" y="18073"/>
                      </a:lnTo>
                      <a:lnTo>
                        <a:pt x="66795" y="17944"/>
                      </a:lnTo>
                      <a:lnTo>
                        <a:pt x="67035" y="17796"/>
                      </a:lnTo>
                      <a:lnTo>
                        <a:pt x="67275" y="17612"/>
                      </a:lnTo>
                      <a:lnTo>
                        <a:pt x="67496" y="17409"/>
                      </a:lnTo>
                      <a:lnTo>
                        <a:pt x="67699" y="17188"/>
                      </a:lnTo>
                      <a:lnTo>
                        <a:pt x="67883" y="16948"/>
                      </a:lnTo>
                      <a:lnTo>
                        <a:pt x="68049" y="16690"/>
                      </a:lnTo>
                      <a:lnTo>
                        <a:pt x="68178" y="16413"/>
                      </a:lnTo>
                      <a:lnTo>
                        <a:pt x="68270" y="16136"/>
                      </a:lnTo>
                      <a:lnTo>
                        <a:pt x="68363" y="15841"/>
                      </a:lnTo>
                      <a:lnTo>
                        <a:pt x="68400" y="15528"/>
                      </a:lnTo>
                      <a:lnTo>
                        <a:pt x="68418" y="15214"/>
                      </a:lnTo>
                      <a:lnTo>
                        <a:pt x="68418" y="3117"/>
                      </a:lnTo>
                      <a:lnTo>
                        <a:pt x="68418" y="3117"/>
                      </a:lnTo>
                      <a:lnTo>
                        <a:pt x="68400" y="2803"/>
                      </a:lnTo>
                      <a:lnTo>
                        <a:pt x="68363" y="2490"/>
                      </a:lnTo>
                      <a:lnTo>
                        <a:pt x="68270" y="2195"/>
                      </a:lnTo>
                      <a:lnTo>
                        <a:pt x="68178" y="1918"/>
                      </a:lnTo>
                      <a:lnTo>
                        <a:pt x="68049" y="1641"/>
                      </a:lnTo>
                      <a:lnTo>
                        <a:pt x="67883" y="1383"/>
                      </a:lnTo>
                      <a:lnTo>
                        <a:pt x="67699" y="1144"/>
                      </a:lnTo>
                      <a:lnTo>
                        <a:pt x="67496" y="922"/>
                      </a:lnTo>
                      <a:lnTo>
                        <a:pt x="67275" y="719"/>
                      </a:lnTo>
                      <a:lnTo>
                        <a:pt x="67035" y="535"/>
                      </a:lnTo>
                      <a:lnTo>
                        <a:pt x="66795" y="387"/>
                      </a:lnTo>
                      <a:lnTo>
                        <a:pt x="66519" y="258"/>
                      </a:lnTo>
                      <a:lnTo>
                        <a:pt x="66224" y="148"/>
                      </a:lnTo>
                      <a:lnTo>
                        <a:pt x="65928" y="74"/>
                      </a:lnTo>
                      <a:lnTo>
                        <a:pt x="65633" y="19"/>
                      </a:lnTo>
                      <a:lnTo>
                        <a:pt x="6530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058;p39">
                  <a:extLst>
                    <a:ext uri="{FF2B5EF4-FFF2-40B4-BE49-F238E27FC236}">
                      <a16:creationId xmlns:a16="http://schemas.microsoft.com/office/drawing/2014/main" id="{631D51EA-512B-6935-EE61-07C1EB2A9631}"/>
                    </a:ext>
                  </a:extLst>
                </p:cNvPr>
                <p:cNvSpPr/>
                <p:nvPr/>
              </p:nvSpPr>
              <p:spPr>
                <a:xfrm>
                  <a:off x="3626475" y="791825"/>
                  <a:ext cx="2388650" cy="8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6" h="34375" extrusionOk="0">
                      <a:moveTo>
                        <a:pt x="6345" y="0"/>
                      </a:moveTo>
                      <a:lnTo>
                        <a:pt x="5939" y="37"/>
                      </a:lnTo>
                      <a:lnTo>
                        <a:pt x="5533" y="111"/>
                      </a:lnTo>
                      <a:lnTo>
                        <a:pt x="5146" y="221"/>
                      </a:lnTo>
                      <a:lnTo>
                        <a:pt x="4777" y="369"/>
                      </a:lnTo>
                      <a:lnTo>
                        <a:pt x="4427" y="553"/>
                      </a:lnTo>
                      <a:lnTo>
                        <a:pt x="4095" y="775"/>
                      </a:lnTo>
                      <a:lnTo>
                        <a:pt x="3781" y="1014"/>
                      </a:lnTo>
                      <a:lnTo>
                        <a:pt x="3486" y="1291"/>
                      </a:lnTo>
                      <a:lnTo>
                        <a:pt x="3228" y="1605"/>
                      </a:lnTo>
                      <a:lnTo>
                        <a:pt x="2988" y="1918"/>
                      </a:lnTo>
                      <a:lnTo>
                        <a:pt x="2785" y="2287"/>
                      </a:lnTo>
                      <a:lnTo>
                        <a:pt x="2620" y="2656"/>
                      </a:lnTo>
                      <a:lnTo>
                        <a:pt x="2490" y="3043"/>
                      </a:lnTo>
                      <a:lnTo>
                        <a:pt x="2417" y="3467"/>
                      </a:lnTo>
                      <a:lnTo>
                        <a:pt x="56" y="17778"/>
                      </a:lnTo>
                      <a:lnTo>
                        <a:pt x="19" y="18128"/>
                      </a:lnTo>
                      <a:lnTo>
                        <a:pt x="1" y="18460"/>
                      </a:lnTo>
                      <a:lnTo>
                        <a:pt x="19" y="18792"/>
                      </a:lnTo>
                      <a:lnTo>
                        <a:pt x="56" y="19124"/>
                      </a:lnTo>
                      <a:lnTo>
                        <a:pt x="92687" y="34375"/>
                      </a:lnTo>
                      <a:lnTo>
                        <a:pt x="92835" y="34061"/>
                      </a:lnTo>
                      <a:lnTo>
                        <a:pt x="92964" y="33766"/>
                      </a:lnTo>
                      <a:lnTo>
                        <a:pt x="93056" y="33434"/>
                      </a:lnTo>
                      <a:lnTo>
                        <a:pt x="93130" y="33103"/>
                      </a:lnTo>
                      <a:lnTo>
                        <a:pt x="95490" y="18774"/>
                      </a:lnTo>
                      <a:lnTo>
                        <a:pt x="95527" y="18349"/>
                      </a:lnTo>
                      <a:lnTo>
                        <a:pt x="95546" y="17944"/>
                      </a:lnTo>
                      <a:lnTo>
                        <a:pt x="95509" y="17538"/>
                      </a:lnTo>
                      <a:lnTo>
                        <a:pt x="95416" y="17132"/>
                      </a:lnTo>
                      <a:lnTo>
                        <a:pt x="95306" y="16745"/>
                      </a:lnTo>
                      <a:lnTo>
                        <a:pt x="95158" y="16376"/>
                      </a:lnTo>
                      <a:lnTo>
                        <a:pt x="94974" y="16026"/>
                      </a:lnTo>
                      <a:lnTo>
                        <a:pt x="94753" y="15694"/>
                      </a:lnTo>
                      <a:lnTo>
                        <a:pt x="94513" y="15380"/>
                      </a:lnTo>
                      <a:lnTo>
                        <a:pt x="94236" y="15085"/>
                      </a:lnTo>
                      <a:lnTo>
                        <a:pt x="93923" y="14827"/>
                      </a:lnTo>
                      <a:lnTo>
                        <a:pt x="93609" y="14606"/>
                      </a:lnTo>
                      <a:lnTo>
                        <a:pt x="93259" y="14403"/>
                      </a:lnTo>
                      <a:lnTo>
                        <a:pt x="92872" y="14237"/>
                      </a:lnTo>
                      <a:lnTo>
                        <a:pt x="92484" y="14108"/>
                      </a:lnTo>
                      <a:lnTo>
                        <a:pt x="92060" y="14016"/>
                      </a:lnTo>
                      <a:lnTo>
                        <a:pt x="7175" y="37"/>
                      </a:lnTo>
                      <a:lnTo>
                        <a:pt x="675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059;p39">
                  <a:extLst>
                    <a:ext uri="{FF2B5EF4-FFF2-40B4-BE49-F238E27FC236}">
                      <a16:creationId xmlns:a16="http://schemas.microsoft.com/office/drawing/2014/main" id="{39AB2483-477A-8C3B-6FC9-222A6EB9E590}"/>
                    </a:ext>
                  </a:extLst>
                </p:cNvPr>
                <p:cNvSpPr/>
                <p:nvPr/>
              </p:nvSpPr>
              <p:spPr>
                <a:xfrm>
                  <a:off x="3627875" y="1269900"/>
                  <a:ext cx="2315800" cy="43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32" h="17447" extrusionOk="0">
                      <a:moveTo>
                        <a:pt x="0" y="1"/>
                      </a:moveTo>
                      <a:lnTo>
                        <a:pt x="74" y="314"/>
                      </a:lnTo>
                      <a:lnTo>
                        <a:pt x="148" y="628"/>
                      </a:lnTo>
                      <a:lnTo>
                        <a:pt x="277" y="923"/>
                      </a:lnTo>
                      <a:lnTo>
                        <a:pt x="406" y="1218"/>
                      </a:lnTo>
                      <a:lnTo>
                        <a:pt x="553" y="1495"/>
                      </a:lnTo>
                      <a:lnTo>
                        <a:pt x="738" y="1753"/>
                      </a:lnTo>
                      <a:lnTo>
                        <a:pt x="922" y="2011"/>
                      </a:lnTo>
                      <a:lnTo>
                        <a:pt x="1144" y="2232"/>
                      </a:lnTo>
                      <a:lnTo>
                        <a:pt x="1365" y="2454"/>
                      </a:lnTo>
                      <a:lnTo>
                        <a:pt x="1623" y="2656"/>
                      </a:lnTo>
                      <a:lnTo>
                        <a:pt x="1881" y="2841"/>
                      </a:lnTo>
                      <a:lnTo>
                        <a:pt x="2158" y="3007"/>
                      </a:lnTo>
                      <a:lnTo>
                        <a:pt x="2453" y="3136"/>
                      </a:lnTo>
                      <a:lnTo>
                        <a:pt x="2766" y="3265"/>
                      </a:lnTo>
                      <a:lnTo>
                        <a:pt x="3080" y="3357"/>
                      </a:lnTo>
                      <a:lnTo>
                        <a:pt x="3412" y="3431"/>
                      </a:lnTo>
                      <a:lnTo>
                        <a:pt x="88316" y="17391"/>
                      </a:lnTo>
                      <a:lnTo>
                        <a:pt x="88648" y="17428"/>
                      </a:lnTo>
                      <a:lnTo>
                        <a:pt x="88980" y="17447"/>
                      </a:lnTo>
                      <a:lnTo>
                        <a:pt x="89312" y="17428"/>
                      </a:lnTo>
                      <a:lnTo>
                        <a:pt x="89625" y="17391"/>
                      </a:lnTo>
                      <a:lnTo>
                        <a:pt x="89939" y="17336"/>
                      </a:lnTo>
                      <a:lnTo>
                        <a:pt x="90252" y="17244"/>
                      </a:lnTo>
                      <a:lnTo>
                        <a:pt x="90547" y="17133"/>
                      </a:lnTo>
                      <a:lnTo>
                        <a:pt x="90842" y="17004"/>
                      </a:lnTo>
                      <a:lnTo>
                        <a:pt x="91119" y="16838"/>
                      </a:lnTo>
                      <a:lnTo>
                        <a:pt x="91377" y="16672"/>
                      </a:lnTo>
                      <a:lnTo>
                        <a:pt x="91635" y="16469"/>
                      </a:lnTo>
                      <a:lnTo>
                        <a:pt x="91875" y="16266"/>
                      </a:lnTo>
                      <a:lnTo>
                        <a:pt x="92096" y="16027"/>
                      </a:lnTo>
                      <a:lnTo>
                        <a:pt x="92299" y="15787"/>
                      </a:lnTo>
                      <a:lnTo>
                        <a:pt x="92484" y="15529"/>
                      </a:lnTo>
                      <a:lnTo>
                        <a:pt x="92631" y="1525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060;p39">
                  <a:extLst>
                    <a:ext uri="{FF2B5EF4-FFF2-40B4-BE49-F238E27FC236}">
                      <a16:creationId xmlns:a16="http://schemas.microsoft.com/office/drawing/2014/main" id="{96D7D5A8-D418-4A57-5E24-BD9EC9A2C24A}"/>
                    </a:ext>
                  </a:extLst>
                </p:cNvPr>
                <p:cNvSpPr/>
                <p:nvPr/>
              </p:nvSpPr>
              <p:spPr>
                <a:xfrm>
                  <a:off x="4354925" y="1133900"/>
                  <a:ext cx="95900" cy="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6" h="4280" extrusionOk="0">
                      <a:moveTo>
                        <a:pt x="424" y="1"/>
                      </a:moveTo>
                      <a:lnTo>
                        <a:pt x="37" y="2324"/>
                      </a:lnTo>
                      <a:lnTo>
                        <a:pt x="0" y="2601"/>
                      </a:lnTo>
                      <a:lnTo>
                        <a:pt x="19" y="2896"/>
                      </a:lnTo>
                      <a:lnTo>
                        <a:pt x="37" y="3025"/>
                      </a:lnTo>
                      <a:lnTo>
                        <a:pt x="74" y="3173"/>
                      </a:lnTo>
                      <a:lnTo>
                        <a:pt x="129" y="3283"/>
                      </a:lnTo>
                      <a:lnTo>
                        <a:pt x="185" y="3412"/>
                      </a:lnTo>
                      <a:lnTo>
                        <a:pt x="258" y="3523"/>
                      </a:lnTo>
                      <a:lnTo>
                        <a:pt x="351" y="3634"/>
                      </a:lnTo>
                      <a:lnTo>
                        <a:pt x="443" y="3726"/>
                      </a:lnTo>
                      <a:lnTo>
                        <a:pt x="553" y="3818"/>
                      </a:lnTo>
                      <a:lnTo>
                        <a:pt x="683" y="3892"/>
                      </a:lnTo>
                      <a:lnTo>
                        <a:pt x="830" y="3966"/>
                      </a:lnTo>
                      <a:lnTo>
                        <a:pt x="978" y="4021"/>
                      </a:lnTo>
                      <a:lnTo>
                        <a:pt x="1162" y="4058"/>
                      </a:lnTo>
                      <a:lnTo>
                        <a:pt x="1365" y="4076"/>
                      </a:lnTo>
                      <a:lnTo>
                        <a:pt x="1549" y="4058"/>
                      </a:lnTo>
                      <a:lnTo>
                        <a:pt x="1752" y="4021"/>
                      </a:lnTo>
                      <a:lnTo>
                        <a:pt x="1918" y="3966"/>
                      </a:lnTo>
                      <a:lnTo>
                        <a:pt x="2084" y="3873"/>
                      </a:lnTo>
                      <a:lnTo>
                        <a:pt x="2213" y="3763"/>
                      </a:lnTo>
                      <a:lnTo>
                        <a:pt x="2342" y="3652"/>
                      </a:lnTo>
                      <a:lnTo>
                        <a:pt x="2434" y="3541"/>
                      </a:lnTo>
                      <a:lnTo>
                        <a:pt x="2453" y="3541"/>
                      </a:lnTo>
                      <a:lnTo>
                        <a:pt x="2342" y="4132"/>
                      </a:lnTo>
                      <a:lnTo>
                        <a:pt x="3227" y="4279"/>
                      </a:lnTo>
                      <a:lnTo>
                        <a:pt x="3836" y="554"/>
                      </a:lnTo>
                      <a:lnTo>
                        <a:pt x="2914" y="406"/>
                      </a:lnTo>
                      <a:lnTo>
                        <a:pt x="2582" y="2453"/>
                      </a:lnTo>
                      <a:lnTo>
                        <a:pt x="2527" y="2638"/>
                      </a:lnTo>
                      <a:lnTo>
                        <a:pt x="2471" y="2804"/>
                      </a:lnTo>
                      <a:lnTo>
                        <a:pt x="2361" y="2970"/>
                      </a:lnTo>
                      <a:lnTo>
                        <a:pt x="2250" y="3099"/>
                      </a:lnTo>
                      <a:lnTo>
                        <a:pt x="2103" y="3210"/>
                      </a:lnTo>
                      <a:lnTo>
                        <a:pt x="1937" y="3283"/>
                      </a:lnTo>
                      <a:lnTo>
                        <a:pt x="1844" y="3320"/>
                      </a:lnTo>
                      <a:lnTo>
                        <a:pt x="1549" y="3320"/>
                      </a:lnTo>
                      <a:lnTo>
                        <a:pt x="1439" y="3302"/>
                      </a:lnTo>
                      <a:lnTo>
                        <a:pt x="1346" y="3265"/>
                      </a:lnTo>
                      <a:lnTo>
                        <a:pt x="1273" y="3210"/>
                      </a:lnTo>
                      <a:lnTo>
                        <a:pt x="1199" y="3173"/>
                      </a:lnTo>
                      <a:lnTo>
                        <a:pt x="1088" y="3044"/>
                      </a:lnTo>
                      <a:lnTo>
                        <a:pt x="1014" y="2896"/>
                      </a:lnTo>
                      <a:lnTo>
                        <a:pt x="978" y="2730"/>
                      </a:lnTo>
                      <a:lnTo>
                        <a:pt x="978" y="2546"/>
                      </a:lnTo>
                      <a:lnTo>
                        <a:pt x="978" y="2380"/>
                      </a:lnTo>
                      <a:lnTo>
                        <a:pt x="1014" y="2214"/>
                      </a:lnTo>
                      <a:lnTo>
                        <a:pt x="1346" y="148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061;p39">
                  <a:extLst>
                    <a:ext uri="{FF2B5EF4-FFF2-40B4-BE49-F238E27FC236}">
                      <a16:creationId xmlns:a16="http://schemas.microsoft.com/office/drawing/2014/main" id="{5EADB3A2-2171-E294-D111-E5329DD23673}"/>
                    </a:ext>
                  </a:extLst>
                </p:cNvPr>
                <p:cNvSpPr/>
                <p:nvPr/>
              </p:nvSpPr>
              <p:spPr>
                <a:xfrm>
                  <a:off x="4469250" y="1156500"/>
                  <a:ext cx="8855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" h="3984" extrusionOk="0">
                      <a:moveTo>
                        <a:pt x="1955" y="0"/>
                      </a:moveTo>
                      <a:lnTo>
                        <a:pt x="1679" y="19"/>
                      </a:lnTo>
                      <a:lnTo>
                        <a:pt x="1421" y="56"/>
                      </a:lnTo>
                      <a:lnTo>
                        <a:pt x="1292" y="93"/>
                      </a:lnTo>
                      <a:lnTo>
                        <a:pt x="1181" y="148"/>
                      </a:lnTo>
                      <a:lnTo>
                        <a:pt x="1070" y="203"/>
                      </a:lnTo>
                      <a:lnTo>
                        <a:pt x="960" y="277"/>
                      </a:lnTo>
                      <a:lnTo>
                        <a:pt x="867" y="369"/>
                      </a:lnTo>
                      <a:lnTo>
                        <a:pt x="775" y="461"/>
                      </a:lnTo>
                      <a:lnTo>
                        <a:pt x="701" y="572"/>
                      </a:lnTo>
                      <a:lnTo>
                        <a:pt x="646" y="683"/>
                      </a:lnTo>
                      <a:lnTo>
                        <a:pt x="591" y="830"/>
                      </a:lnTo>
                      <a:lnTo>
                        <a:pt x="554" y="978"/>
                      </a:lnTo>
                      <a:lnTo>
                        <a:pt x="554" y="1107"/>
                      </a:lnTo>
                      <a:lnTo>
                        <a:pt x="535" y="1217"/>
                      </a:lnTo>
                      <a:lnTo>
                        <a:pt x="554" y="1328"/>
                      </a:lnTo>
                      <a:lnTo>
                        <a:pt x="572" y="1439"/>
                      </a:lnTo>
                      <a:lnTo>
                        <a:pt x="665" y="1605"/>
                      </a:lnTo>
                      <a:lnTo>
                        <a:pt x="775" y="1771"/>
                      </a:lnTo>
                      <a:lnTo>
                        <a:pt x="923" y="1900"/>
                      </a:lnTo>
                      <a:lnTo>
                        <a:pt x="1107" y="2029"/>
                      </a:lnTo>
                      <a:lnTo>
                        <a:pt x="1292" y="2121"/>
                      </a:lnTo>
                      <a:lnTo>
                        <a:pt x="1494" y="2213"/>
                      </a:lnTo>
                      <a:lnTo>
                        <a:pt x="1845" y="2379"/>
                      </a:lnTo>
                      <a:lnTo>
                        <a:pt x="2103" y="2508"/>
                      </a:lnTo>
                      <a:lnTo>
                        <a:pt x="2177" y="2582"/>
                      </a:lnTo>
                      <a:lnTo>
                        <a:pt x="2232" y="2674"/>
                      </a:lnTo>
                      <a:lnTo>
                        <a:pt x="2251" y="2767"/>
                      </a:lnTo>
                      <a:lnTo>
                        <a:pt x="2251" y="2877"/>
                      </a:lnTo>
                      <a:lnTo>
                        <a:pt x="2214" y="2988"/>
                      </a:lnTo>
                      <a:lnTo>
                        <a:pt x="2158" y="3080"/>
                      </a:lnTo>
                      <a:lnTo>
                        <a:pt x="2085" y="3154"/>
                      </a:lnTo>
                      <a:lnTo>
                        <a:pt x="1992" y="3191"/>
                      </a:lnTo>
                      <a:lnTo>
                        <a:pt x="1900" y="3228"/>
                      </a:lnTo>
                      <a:lnTo>
                        <a:pt x="1789" y="3246"/>
                      </a:lnTo>
                      <a:lnTo>
                        <a:pt x="1679" y="3246"/>
                      </a:lnTo>
                      <a:lnTo>
                        <a:pt x="1587" y="3228"/>
                      </a:lnTo>
                      <a:lnTo>
                        <a:pt x="1439" y="3191"/>
                      </a:lnTo>
                      <a:lnTo>
                        <a:pt x="1292" y="3154"/>
                      </a:lnTo>
                      <a:lnTo>
                        <a:pt x="1181" y="3080"/>
                      </a:lnTo>
                      <a:lnTo>
                        <a:pt x="1052" y="3006"/>
                      </a:lnTo>
                      <a:lnTo>
                        <a:pt x="941" y="2914"/>
                      </a:lnTo>
                      <a:lnTo>
                        <a:pt x="849" y="2822"/>
                      </a:lnTo>
                      <a:lnTo>
                        <a:pt x="775" y="2711"/>
                      </a:lnTo>
                      <a:lnTo>
                        <a:pt x="701" y="2601"/>
                      </a:lnTo>
                      <a:lnTo>
                        <a:pt x="1" y="3080"/>
                      </a:lnTo>
                      <a:lnTo>
                        <a:pt x="111" y="3246"/>
                      </a:lnTo>
                      <a:lnTo>
                        <a:pt x="259" y="3394"/>
                      </a:lnTo>
                      <a:lnTo>
                        <a:pt x="425" y="3523"/>
                      </a:lnTo>
                      <a:lnTo>
                        <a:pt x="609" y="3652"/>
                      </a:lnTo>
                      <a:lnTo>
                        <a:pt x="794" y="3744"/>
                      </a:lnTo>
                      <a:lnTo>
                        <a:pt x="996" y="3836"/>
                      </a:lnTo>
                      <a:lnTo>
                        <a:pt x="1218" y="3891"/>
                      </a:lnTo>
                      <a:lnTo>
                        <a:pt x="1421" y="3947"/>
                      </a:lnTo>
                      <a:lnTo>
                        <a:pt x="1734" y="3984"/>
                      </a:lnTo>
                      <a:lnTo>
                        <a:pt x="2029" y="3965"/>
                      </a:lnTo>
                      <a:lnTo>
                        <a:pt x="2158" y="3965"/>
                      </a:lnTo>
                      <a:lnTo>
                        <a:pt x="2306" y="3928"/>
                      </a:lnTo>
                      <a:lnTo>
                        <a:pt x="2435" y="3891"/>
                      </a:lnTo>
                      <a:lnTo>
                        <a:pt x="2546" y="3836"/>
                      </a:lnTo>
                      <a:lnTo>
                        <a:pt x="2675" y="3781"/>
                      </a:lnTo>
                      <a:lnTo>
                        <a:pt x="2767" y="3707"/>
                      </a:lnTo>
                      <a:lnTo>
                        <a:pt x="2878" y="3615"/>
                      </a:lnTo>
                      <a:lnTo>
                        <a:pt x="2951" y="3523"/>
                      </a:lnTo>
                      <a:lnTo>
                        <a:pt x="3043" y="3394"/>
                      </a:lnTo>
                      <a:lnTo>
                        <a:pt x="3099" y="3264"/>
                      </a:lnTo>
                      <a:lnTo>
                        <a:pt x="3154" y="3117"/>
                      </a:lnTo>
                      <a:lnTo>
                        <a:pt x="3173" y="2951"/>
                      </a:lnTo>
                      <a:lnTo>
                        <a:pt x="3191" y="2822"/>
                      </a:lnTo>
                      <a:lnTo>
                        <a:pt x="3191" y="2693"/>
                      </a:lnTo>
                      <a:lnTo>
                        <a:pt x="3173" y="2582"/>
                      </a:lnTo>
                      <a:lnTo>
                        <a:pt x="3154" y="2471"/>
                      </a:lnTo>
                      <a:lnTo>
                        <a:pt x="3099" y="2379"/>
                      </a:lnTo>
                      <a:lnTo>
                        <a:pt x="3043" y="2287"/>
                      </a:lnTo>
                      <a:lnTo>
                        <a:pt x="2988" y="2195"/>
                      </a:lnTo>
                      <a:lnTo>
                        <a:pt x="2914" y="2121"/>
                      </a:lnTo>
                      <a:lnTo>
                        <a:pt x="2748" y="1974"/>
                      </a:lnTo>
                      <a:lnTo>
                        <a:pt x="2564" y="1844"/>
                      </a:lnTo>
                      <a:lnTo>
                        <a:pt x="2361" y="1734"/>
                      </a:lnTo>
                      <a:lnTo>
                        <a:pt x="2158" y="1642"/>
                      </a:lnTo>
                      <a:lnTo>
                        <a:pt x="1826" y="1494"/>
                      </a:lnTo>
                      <a:lnTo>
                        <a:pt x="1587" y="1365"/>
                      </a:lnTo>
                      <a:lnTo>
                        <a:pt x="1513" y="1310"/>
                      </a:lnTo>
                      <a:lnTo>
                        <a:pt x="1458" y="1217"/>
                      </a:lnTo>
                      <a:lnTo>
                        <a:pt x="1439" y="1125"/>
                      </a:lnTo>
                      <a:lnTo>
                        <a:pt x="1439" y="1033"/>
                      </a:lnTo>
                      <a:lnTo>
                        <a:pt x="1458" y="922"/>
                      </a:lnTo>
                      <a:lnTo>
                        <a:pt x="1513" y="849"/>
                      </a:lnTo>
                      <a:lnTo>
                        <a:pt x="1587" y="793"/>
                      </a:lnTo>
                      <a:lnTo>
                        <a:pt x="1679" y="756"/>
                      </a:lnTo>
                      <a:lnTo>
                        <a:pt x="1771" y="720"/>
                      </a:lnTo>
                      <a:lnTo>
                        <a:pt x="2103" y="720"/>
                      </a:lnTo>
                      <a:lnTo>
                        <a:pt x="2232" y="756"/>
                      </a:lnTo>
                      <a:lnTo>
                        <a:pt x="2343" y="793"/>
                      </a:lnTo>
                      <a:lnTo>
                        <a:pt x="2453" y="849"/>
                      </a:lnTo>
                      <a:lnTo>
                        <a:pt x="2546" y="922"/>
                      </a:lnTo>
                      <a:lnTo>
                        <a:pt x="2638" y="996"/>
                      </a:lnTo>
                      <a:lnTo>
                        <a:pt x="2730" y="1088"/>
                      </a:lnTo>
                      <a:lnTo>
                        <a:pt x="2785" y="1162"/>
                      </a:lnTo>
                      <a:lnTo>
                        <a:pt x="2841" y="1254"/>
                      </a:lnTo>
                      <a:lnTo>
                        <a:pt x="3541" y="830"/>
                      </a:lnTo>
                      <a:lnTo>
                        <a:pt x="3431" y="664"/>
                      </a:lnTo>
                      <a:lnTo>
                        <a:pt x="3320" y="535"/>
                      </a:lnTo>
                      <a:lnTo>
                        <a:pt x="3173" y="406"/>
                      </a:lnTo>
                      <a:lnTo>
                        <a:pt x="3007" y="295"/>
                      </a:lnTo>
                      <a:lnTo>
                        <a:pt x="2822" y="203"/>
                      </a:lnTo>
                      <a:lnTo>
                        <a:pt x="2638" y="129"/>
                      </a:lnTo>
                      <a:lnTo>
                        <a:pt x="2435" y="74"/>
                      </a:lnTo>
                      <a:lnTo>
                        <a:pt x="2232" y="37"/>
                      </a:lnTo>
                      <a:lnTo>
                        <a:pt x="1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062;p39">
                  <a:extLst>
                    <a:ext uri="{FF2B5EF4-FFF2-40B4-BE49-F238E27FC236}">
                      <a16:creationId xmlns:a16="http://schemas.microsoft.com/office/drawing/2014/main" id="{65A28A87-272E-3132-E2F1-8F237298D9F4}"/>
                    </a:ext>
                  </a:extLst>
                </p:cNvPr>
                <p:cNvSpPr/>
                <p:nvPr/>
              </p:nvSpPr>
              <p:spPr>
                <a:xfrm>
                  <a:off x="4579900" y="1174925"/>
                  <a:ext cx="9637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6" y="794"/>
                      </a:lnTo>
                      <a:lnTo>
                        <a:pt x="2601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4" y="1273"/>
                      </a:lnTo>
                      <a:lnTo>
                        <a:pt x="2951" y="1421"/>
                      </a:lnTo>
                      <a:lnTo>
                        <a:pt x="2970" y="1605"/>
                      </a:lnTo>
                      <a:lnTo>
                        <a:pt x="2951" y="1771"/>
                      </a:lnTo>
                      <a:lnTo>
                        <a:pt x="1033" y="1458"/>
                      </a:lnTo>
                      <a:lnTo>
                        <a:pt x="1107" y="1273"/>
                      </a:lnTo>
                      <a:lnTo>
                        <a:pt x="1199" y="1126"/>
                      </a:lnTo>
                      <a:lnTo>
                        <a:pt x="1310" y="978"/>
                      </a:lnTo>
                      <a:lnTo>
                        <a:pt x="1457" y="868"/>
                      </a:lnTo>
                      <a:lnTo>
                        <a:pt x="1642" y="776"/>
                      </a:lnTo>
                      <a:lnTo>
                        <a:pt x="1826" y="739"/>
                      </a:lnTo>
                      <a:lnTo>
                        <a:pt x="2011" y="720"/>
                      </a:lnTo>
                      <a:close/>
                      <a:moveTo>
                        <a:pt x="1937" y="1"/>
                      </a:moveTo>
                      <a:lnTo>
                        <a:pt x="1734" y="19"/>
                      </a:lnTo>
                      <a:lnTo>
                        <a:pt x="1531" y="56"/>
                      </a:lnTo>
                      <a:lnTo>
                        <a:pt x="1347" y="112"/>
                      </a:lnTo>
                      <a:lnTo>
                        <a:pt x="1181" y="167"/>
                      </a:lnTo>
                      <a:lnTo>
                        <a:pt x="996" y="259"/>
                      </a:lnTo>
                      <a:lnTo>
                        <a:pt x="849" y="351"/>
                      </a:lnTo>
                      <a:lnTo>
                        <a:pt x="701" y="462"/>
                      </a:lnTo>
                      <a:lnTo>
                        <a:pt x="572" y="610"/>
                      </a:lnTo>
                      <a:lnTo>
                        <a:pt x="443" y="757"/>
                      </a:lnTo>
                      <a:lnTo>
                        <a:pt x="333" y="905"/>
                      </a:lnTo>
                      <a:lnTo>
                        <a:pt x="222" y="1089"/>
                      </a:lnTo>
                      <a:lnTo>
                        <a:pt x="148" y="1292"/>
                      </a:lnTo>
                      <a:lnTo>
                        <a:pt x="93" y="1495"/>
                      </a:lnTo>
                      <a:lnTo>
                        <a:pt x="37" y="1716"/>
                      </a:lnTo>
                      <a:lnTo>
                        <a:pt x="19" y="1937"/>
                      </a:lnTo>
                      <a:lnTo>
                        <a:pt x="1" y="2140"/>
                      </a:lnTo>
                      <a:lnTo>
                        <a:pt x="19" y="2361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77" y="3081"/>
                      </a:lnTo>
                      <a:lnTo>
                        <a:pt x="369" y="3228"/>
                      </a:lnTo>
                      <a:lnTo>
                        <a:pt x="499" y="3376"/>
                      </a:lnTo>
                      <a:lnTo>
                        <a:pt x="628" y="3505"/>
                      </a:lnTo>
                      <a:lnTo>
                        <a:pt x="775" y="3616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47"/>
                      </a:lnTo>
                      <a:lnTo>
                        <a:pt x="1716" y="3984"/>
                      </a:lnTo>
                      <a:lnTo>
                        <a:pt x="1974" y="4021"/>
                      </a:lnTo>
                      <a:lnTo>
                        <a:pt x="2214" y="4021"/>
                      </a:lnTo>
                      <a:lnTo>
                        <a:pt x="2453" y="4003"/>
                      </a:lnTo>
                      <a:lnTo>
                        <a:pt x="2675" y="3947"/>
                      </a:lnTo>
                      <a:lnTo>
                        <a:pt x="2877" y="3874"/>
                      </a:lnTo>
                      <a:lnTo>
                        <a:pt x="3080" y="3781"/>
                      </a:lnTo>
                      <a:lnTo>
                        <a:pt x="3265" y="3652"/>
                      </a:lnTo>
                      <a:lnTo>
                        <a:pt x="3449" y="3505"/>
                      </a:lnTo>
                      <a:lnTo>
                        <a:pt x="2896" y="2896"/>
                      </a:lnTo>
                      <a:lnTo>
                        <a:pt x="2804" y="2989"/>
                      </a:lnTo>
                      <a:lnTo>
                        <a:pt x="2693" y="3081"/>
                      </a:lnTo>
                      <a:lnTo>
                        <a:pt x="2582" y="3136"/>
                      </a:lnTo>
                      <a:lnTo>
                        <a:pt x="2453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47"/>
                      </a:lnTo>
                      <a:lnTo>
                        <a:pt x="1845" y="3228"/>
                      </a:lnTo>
                      <a:lnTo>
                        <a:pt x="1642" y="3173"/>
                      </a:lnTo>
                      <a:lnTo>
                        <a:pt x="1457" y="3081"/>
                      </a:lnTo>
                      <a:lnTo>
                        <a:pt x="1310" y="2970"/>
                      </a:lnTo>
                      <a:lnTo>
                        <a:pt x="1162" y="2841"/>
                      </a:lnTo>
                      <a:lnTo>
                        <a:pt x="1052" y="2693"/>
                      </a:lnTo>
                      <a:lnTo>
                        <a:pt x="978" y="2509"/>
                      </a:lnTo>
                      <a:lnTo>
                        <a:pt x="923" y="2325"/>
                      </a:lnTo>
                      <a:lnTo>
                        <a:pt x="923" y="2140"/>
                      </a:lnTo>
                      <a:lnTo>
                        <a:pt x="3763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6" y="2103"/>
                      </a:lnTo>
                      <a:lnTo>
                        <a:pt x="3855" y="1864"/>
                      </a:lnTo>
                      <a:lnTo>
                        <a:pt x="3836" y="1661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7" y="1071"/>
                      </a:lnTo>
                      <a:lnTo>
                        <a:pt x="3634" y="905"/>
                      </a:lnTo>
                      <a:lnTo>
                        <a:pt x="3541" y="757"/>
                      </a:lnTo>
                      <a:lnTo>
                        <a:pt x="3431" y="610"/>
                      </a:lnTo>
                      <a:lnTo>
                        <a:pt x="3320" y="499"/>
                      </a:lnTo>
                      <a:lnTo>
                        <a:pt x="3191" y="388"/>
                      </a:lnTo>
                      <a:lnTo>
                        <a:pt x="3043" y="278"/>
                      </a:lnTo>
                      <a:lnTo>
                        <a:pt x="2877" y="204"/>
                      </a:lnTo>
                      <a:lnTo>
                        <a:pt x="2711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40" y="19"/>
                      </a:lnTo>
                      <a:lnTo>
                        <a:pt x="19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063;p39">
                  <a:extLst>
                    <a:ext uri="{FF2B5EF4-FFF2-40B4-BE49-F238E27FC236}">
                      <a16:creationId xmlns:a16="http://schemas.microsoft.com/office/drawing/2014/main" id="{608A308B-ABBC-C098-194B-38E06623CF38}"/>
                    </a:ext>
                  </a:extLst>
                </p:cNvPr>
                <p:cNvSpPr/>
                <p:nvPr/>
              </p:nvSpPr>
              <p:spPr>
                <a:xfrm>
                  <a:off x="4704850" y="1192000"/>
                  <a:ext cx="71025" cy="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1" h="3874" extrusionOk="0">
                      <a:moveTo>
                        <a:pt x="609" y="0"/>
                      </a:moveTo>
                      <a:lnTo>
                        <a:pt x="0" y="3725"/>
                      </a:lnTo>
                      <a:lnTo>
                        <a:pt x="922" y="3873"/>
                      </a:lnTo>
                      <a:lnTo>
                        <a:pt x="1254" y="1881"/>
                      </a:lnTo>
                      <a:lnTo>
                        <a:pt x="1273" y="1771"/>
                      </a:lnTo>
                      <a:lnTo>
                        <a:pt x="1328" y="1623"/>
                      </a:lnTo>
                      <a:lnTo>
                        <a:pt x="1420" y="1457"/>
                      </a:lnTo>
                      <a:lnTo>
                        <a:pt x="1531" y="1310"/>
                      </a:lnTo>
                      <a:lnTo>
                        <a:pt x="1605" y="1236"/>
                      </a:lnTo>
                      <a:lnTo>
                        <a:pt x="1697" y="1181"/>
                      </a:lnTo>
                      <a:lnTo>
                        <a:pt x="1789" y="1125"/>
                      </a:lnTo>
                      <a:lnTo>
                        <a:pt x="1881" y="1088"/>
                      </a:lnTo>
                      <a:lnTo>
                        <a:pt x="1992" y="1051"/>
                      </a:lnTo>
                      <a:lnTo>
                        <a:pt x="2121" y="1033"/>
                      </a:lnTo>
                      <a:lnTo>
                        <a:pt x="2268" y="1033"/>
                      </a:lnTo>
                      <a:lnTo>
                        <a:pt x="2416" y="1051"/>
                      </a:lnTo>
                      <a:lnTo>
                        <a:pt x="2545" y="1070"/>
                      </a:lnTo>
                      <a:lnTo>
                        <a:pt x="2693" y="1144"/>
                      </a:lnTo>
                      <a:lnTo>
                        <a:pt x="2840" y="277"/>
                      </a:lnTo>
                      <a:lnTo>
                        <a:pt x="2730" y="240"/>
                      </a:lnTo>
                      <a:lnTo>
                        <a:pt x="2619" y="222"/>
                      </a:lnTo>
                      <a:lnTo>
                        <a:pt x="2434" y="203"/>
                      </a:lnTo>
                      <a:lnTo>
                        <a:pt x="2250" y="222"/>
                      </a:lnTo>
                      <a:lnTo>
                        <a:pt x="2084" y="259"/>
                      </a:lnTo>
                      <a:lnTo>
                        <a:pt x="1937" y="314"/>
                      </a:lnTo>
                      <a:lnTo>
                        <a:pt x="1789" y="406"/>
                      </a:lnTo>
                      <a:lnTo>
                        <a:pt x="1641" y="517"/>
                      </a:lnTo>
                      <a:lnTo>
                        <a:pt x="1512" y="627"/>
                      </a:lnTo>
                      <a:lnTo>
                        <a:pt x="1402" y="775"/>
                      </a:lnTo>
                      <a:lnTo>
                        <a:pt x="1494" y="148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064;p39">
                  <a:extLst>
                    <a:ext uri="{FF2B5EF4-FFF2-40B4-BE49-F238E27FC236}">
                      <a16:creationId xmlns:a16="http://schemas.microsoft.com/office/drawing/2014/main" id="{1FB99799-FD59-6345-E84C-61AFA4396AEB}"/>
                    </a:ext>
                  </a:extLst>
                </p:cNvPr>
                <p:cNvSpPr/>
                <p:nvPr/>
              </p:nvSpPr>
              <p:spPr>
                <a:xfrm>
                  <a:off x="4789675" y="1206300"/>
                  <a:ext cx="95925" cy="1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279" extrusionOk="0">
                      <a:moveTo>
                        <a:pt x="609" y="0"/>
                      </a:moveTo>
                      <a:lnTo>
                        <a:pt x="0" y="3707"/>
                      </a:lnTo>
                      <a:lnTo>
                        <a:pt x="941" y="3873"/>
                      </a:lnTo>
                      <a:lnTo>
                        <a:pt x="1273" y="1826"/>
                      </a:lnTo>
                      <a:lnTo>
                        <a:pt x="1310" y="1641"/>
                      </a:lnTo>
                      <a:lnTo>
                        <a:pt x="1384" y="1457"/>
                      </a:lnTo>
                      <a:lnTo>
                        <a:pt x="1476" y="1291"/>
                      </a:lnTo>
                      <a:lnTo>
                        <a:pt x="1605" y="1162"/>
                      </a:lnTo>
                      <a:lnTo>
                        <a:pt x="1734" y="1051"/>
                      </a:lnTo>
                      <a:lnTo>
                        <a:pt x="1900" y="977"/>
                      </a:lnTo>
                      <a:lnTo>
                        <a:pt x="1992" y="959"/>
                      </a:lnTo>
                      <a:lnTo>
                        <a:pt x="2103" y="941"/>
                      </a:lnTo>
                      <a:lnTo>
                        <a:pt x="2195" y="941"/>
                      </a:lnTo>
                      <a:lnTo>
                        <a:pt x="2306" y="959"/>
                      </a:lnTo>
                      <a:lnTo>
                        <a:pt x="2416" y="977"/>
                      </a:lnTo>
                      <a:lnTo>
                        <a:pt x="2508" y="1014"/>
                      </a:lnTo>
                      <a:lnTo>
                        <a:pt x="2582" y="1051"/>
                      </a:lnTo>
                      <a:lnTo>
                        <a:pt x="2656" y="1106"/>
                      </a:lnTo>
                      <a:lnTo>
                        <a:pt x="2748" y="1236"/>
                      </a:lnTo>
                      <a:lnTo>
                        <a:pt x="2822" y="1383"/>
                      </a:lnTo>
                      <a:lnTo>
                        <a:pt x="2859" y="1549"/>
                      </a:lnTo>
                      <a:lnTo>
                        <a:pt x="2877" y="1715"/>
                      </a:lnTo>
                      <a:lnTo>
                        <a:pt x="2840" y="2065"/>
                      </a:lnTo>
                      <a:lnTo>
                        <a:pt x="2508" y="4131"/>
                      </a:lnTo>
                      <a:lnTo>
                        <a:pt x="3430" y="4278"/>
                      </a:lnTo>
                      <a:lnTo>
                        <a:pt x="3818" y="1955"/>
                      </a:lnTo>
                      <a:lnTo>
                        <a:pt x="3836" y="1660"/>
                      </a:lnTo>
                      <a:lnTo>
                        <a:pt x="3836" y="1383"/>
                      </a:lnTo>
                      <a:lnTo>
                        <a:pt x="3799" y="1236"/>
                      </a:lnTo>
                      <a:lnTo>
                        <a:pt x="3781" y="1106"/>
                      </a:lnTo>
                      <a:lnTo>
                        <a:pt x="3726" y="977"/>
                      </a:lnTo>
                      <a:lnTo>
                        <a:pt x="3670" y="867"/>
                      </a:lnTo>
                      <a:lnTo>
                        <a:pt x="3596" y="738"/>
                      </a:lnTo>
                      <a:lnTo>
                        <a:pt x="3504" y="645"/>
                      </a:lnTo>
                      <a:lnTo>
                        <a:pt x="3412" y="535"/>
                      </a:lnTo>
                      <a:lnTo>
                        <a:pt x="3301" y="461"/>
                      </a:lnTo>
                      <a:lnTo>
                        <a:pt x="3172" y="369"/>
                      </a:lnTo>
                      <a:lnTo>
                        <a:pt x="3025" y="314"/>
                      </a:lnTo>
                      <a:lnTo>
                        <a:pt x="2859" y="258"/>
                      </a:lnTo>
                      <a:lnTo>
                        <a:pt x="2693" y="221"/>
                      </a:lnTo>
                      <a:lnTo>
                        <a:pt x="2490" y="203"/>
                      </a:lnTo>
                      <a:lnTo>
                        <a:pt x="2287" y="203"/>
                      </a:lnTo>
                      <a:lnTo>
                        <a:pt x="2103" y="240"/>
                      </a:lnTo>
                      <a:lnTo>
                        <a:pt x="1937" y="314"/>
                      </a:lnTo>
                      <a:lnTo>
                        <a:pt x="1771" y="406"/>
                      </a:lnTo>
                      <a:lnTo>
                        <a:pt x="1623" y="498"/>
                      </a:lnTo>
                      <a:lnTo>
                        <a:pt x="1513" y="609"/>
                      </a:lnTo>
                      <a:lnTo>
                        <a:pt x="1420" y="738"/>
                      </a:lnTo>
                      <a:lnTo>
                        <a:pt x="1402" y="738"/>
                      </a:lnTo>
                      <a:lnTo>
                        <a:pt x="1494" y="129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065;p39">
                  <a:extLst>
                    <a:ext uri="{FF2B5EF4-FFF2-40B4-BE49-F238E27FC236}">
                      <a16:creationId xmlns:a16="http://schemas.microsoft.com/office/drawing/2014/main" id="{C5043342-C851-28AC-6E73-0CE868B95FDD}"/>
                    </a:ext>
                  </a:extLst>
                </p:cNvPr>
                <p:cNvSpPr/>
                <p:nvPr/>
              </p:nvSpPr>
              <p:spPr>
                <a:xfrm>
                  <a:off x="4914625" y="1229800"/>
                  <a:ext cx="92225" cy="1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4132" extrusionOk="0">
                      <a:moveTo>
                        <a:pt x="1992" y="2195"/>
                      </a:moveTo>
                      <a:lnTo>
                        <a:pt x="2471" y="2250"/>
                      </a:lnTo>
                      <a:lnTo>
                        <a:pt x="2674" y="2287"/>
                      </a:lnTo>
                      <a:lnTo>
                        <a:pt x="2656" y="2416"/>
                      </a:lnTo>
                      <a:lnTo>
                        <a:pt x="2600" y="2638"/>
                      </a:lnTo>
                      <a:lnTo>
                        <a:pt x="2526" y="2804"/>
                      </a:lnTo>
                      <a:lnTo>
                        <a:pt x="2416" y="2951"/>
                      </a:lnTo>
                      <a:lnTo>
                        <a:pt x="2287" y="3080"/>
                      </a:lnTo>
                      <a:lnTo>
                        <a:pt x="2139" y="3172"/>
                      </a:lnTo>
                      <a:lnTo>
                        <a:pt x="1955" y="3228"/>
                      </a:lnTo>
                      <a:lnTo>
                        <a:pt x="1752" y="3246"/>
                      </a:lnTo>
                      <a:lnTo>
                        <a:pt x="1531" y="3209"/>
                      </a:lnTo>
                      <a:lnTo>
                        <a:pt x="1402" y="3191"/>
                      </a:lnTo>
                      <a:lnTo>
                        <a:pt x="1291" y="3154"/>
                      </a:lnTo>
                      <a:lnTo>
                        <a:pt x="1180" y="3099"/>
                      </a:lnTo>
                      <a:lnTo>
                        <a:pt x="1088" y="3043"/>
                      </a:lnTo>
                      <a:lnTo>
                        <a:pt x="1014" y="2970"/>
                      </a:lnTo>
                      <a:lnTo>
                        <a:pt x="977" y="2877"/>
                      </a:lnTo>
                      <a:lnTo>
                        <a:pt x="941" y="2767"/>
                      </a:lnTo>
                      <a:lnTo>
                        <a:pt x="941" y="2638"/>
                      </a:lnTo>
                      <a:lnTo>
                        <a:pt x="977" y="2545"/>
                      </a:lnTo>
                      <a:lnTo>
                        <a:pt x="1014" y="2472"/>
                      </a:lnTo>
                      <a:lnTo>
                        <a:pt x="1070" y="2398"/>
                      </a:lnTo>
                      <a:lnTo>
                        <a:pt x="1143" y="2343"/>
                      </a:lnTo>
                      <a:lnTo>
                        <a:pt x="1309" y="2250"/>
                      </a:lnTo>
                      <a:lnTo>
                        <a:pt x="1512" y="2213"/>
                      </a:lnTo>
                      <a:lnTo>
                        <a:pt x="1752" y="2195"/>
                      </a:lnTo>
                      <a:close/>
                      <a:moveTo>
                        <a:pt x="1826" y="1"/>
                      </a:moveTo>
                      <a:lnTo>
                        <a:pt x="1604" y="19"/>
                      </a:lnTo>
                      <a:lnTo>
                        <a:pt x="1383" y="37"/>
                      </a:lnTo>
                      <a:lnTo>
                        <a:pt x="1180" y="93"/>
                      </a:lnTo>
                      <a:lnTo>
                        <a:pt x="959" y="166"/>
                      </a:lnTo>
                      <a:lnTo>
                        <a:pt x="775" y="259"/>
                      </a:lnTo>
                      <a:lnTo>
                        <a:pt x="590" y="369"/>
                      </a:lnTo>
                      <a:lnTo>
                        <a:pt x="977" y="1015"/>
                      </a:lnTo>
                      <a:lnTo>
                        <a:pt x="1070" y="941"/>
                      </a:lnTo>
                      <a:lnTo>
                        <a:pt x="1199" y="867"/>
                      </a:lnTo>
                      <a:lnTo>
                        <a:pt x="1328" y="830"/>
                      </a:lnTo>
                      <a:lnTo>
                        <a:pt x="1475" y="775"/>
                      </a:lnTo>
                      <a:lnTo>
                        <a:pt x="1623" y="738"/>
                      </a:lnTo>
                      <a:lnTo>
                        <a:pt x="1899" y="738"/>
                      </a:lnTo>
                      <a:lnTo>
                        <a:pt x="2047" y="757"/>
                      </a:lnTo>
                      <a:lnTo>
                        <a:pt x="2213" y="794"/>
                      </a:lnTo>
                      <a:lnTo>
                        <a:pt x="2379" y="849"/>
                      </a:lnTo>
                      <a:lnTo>
                        <a:pt x="2508" y="923"/>
                      </a:lnTo>
                      <a:lnTo>
                        <a:pt x="2637" y="1015"/>
                      </a:lnTo>
                      <a:lnTo>
                        <a:pt x="2729" y="1125"/>
                      </a:lnTo>
                      <a:lnTo>
                        <a:pt x="2785" y="1255"/>
                      </a:lnTo>
                      <a:lnTo>
                        <a:pt x="2803" y="1402"/>
                      </a:lnTo>
                      <a:lnTo>
                        <a:pt x="2803" y="1568"/>
                      </a:lnTo>
                      <a:lnTo>
                        <a:pt x="2785" y="1660"/>
                      </a:lnTo>
                      <a:lnTo>
                        <a:pt x="2342" y="1605"/>
                      </a:lnTo>
                      <a:lnTo>
                        <a:pt x="1881" y="1568"/>
                      </a:lnTo>
                      <a:lnTo>
                        <a:pt x="1660" y="1550"/>
                      </a:lnTo>
                      <a:lnTo>
                        <a:pt x="1438" y="1550"/>
                      </a:lnTo>
                      <a:lnTo>
                        <a:pt x="1236" y="1568"/>
                      </a:lnTo>
                      <a:lnTo>
                        <a:pt x="1033" y="1605"/>
                      </a:lnTo>
                      <a:lnTo>
                        <a:pt x="848" y="1642"/>
                      </a:lnTo>
                      <a:lnTo>
                        <a:pt x="664" y="1697"/>
                      </a:lnTo>
                      <a:lnTo>
                        <a:pt x="498" y="1789"/>
                      </a:lnTo>
                      <a:lnTo>
                        <a:pt x="350" y="1882"/>
                      </a:lnTo>
                      <a:lnTo>
                        <a:pt x="240" y="1992"/>
                      </a:lnTo>
                      <a:lnTo>
                        <a:pt x="129" y="2140"/>
                      </a:lnTo>
                      <a:lnTo>
                        <a:pt x="55" y="2306"/>
                      </a:lnTo>
                      <a:lnTo>
                        <a:pt x="18" y="2509"/>
                      </a:lnTo>
                      <a:lnTo>
                        <a:pt x="0" y="2656"/>
                      </a:lnTo>
                      <a:lnTo>
                        <a:pt x="0" y="2804"/>
                      </a:lnTo>
                      <a:lnTo>
                        <a:pt x="18" y="2951"/>
                      </a:lnTo>
                      <a:lnTo>
                        <a:pt x="55" y="3080"/>
                      </a:lnTo>
                      <a:lnTo>
                        <a:pt x="111" y="3191"/>
                      </a:lnTo>
                      <a:lnTo>
                        <a:pt x="184" y="3302"/>
                      </a:lnTo>
                      <a:lnTo>
                        <a:pt x="258" y="3394"/>
                      </a:lnTo>
                      <a:lnTo>
                        <a:pt x="350" y="3486"/>
                      </a:lnTo>
                      <a:lnTo>
                        <a:pt x="535" y="3633"/>
                      </a:lnTo>
                      <a:lnTo>
                        <a:pt x="756" y="3763"/>
                      </a:lnTo>
                      <a:lnTo>
                        <a:pt x="996" y="3836"/>
                      </a:lnTo>
                      <a:lnTo>
                        <a:pt x="1217" y="3892"/>
                      </a:lnTo>
                      <a:lnTo>
                        <a:pt x="1420" y="3910"/>
                      </a:lnTo>
                      <a:lnTo>
                        <a:pt x="1604" y="3910"/>
                      </a:lnTo>
                      <a:lnTo>
                        <a:pt x="1770" y="3892"/>
                      </a:lnTo>
                      <a:lnTo>
                        <a:pt x="1955" y="3855"/>
                      </a:lnTo>
                      <a:lnTo>
                        <a:pt x="2102" y="3781"/>
                      </a:lnTo>
                      <a:lnTo>
                        <a:pt x="2250" y="3707"/>
                      </a:lnTo>
                      <a:lnTo>
                        <a:pt x="2361" y="3615"/>
                      </a:lnTo>
                      <a:lnTo>
                        <a:pt x="2471" y="3523"/>
                      </a:lnTo>
                      <a:lnTo>
                        <a:pt x="2490" y="3523"/>
                      </a:lnTo>
                      <a:lnTo>
                        <a:pt x="2416" y="4002"/>
                      </a:lnTo>
                      <a:lnTo>
                        <a:pt x="3283" y="4131"/>
                      </a:lnTo>
                      <a:lnTo>
                        <a:pt x="3651" y="1863"/>
                      </a:lnTo>
                      <a:lnTo>
                        <a:pt x="3688" y="1586"/>
                      </a:lnTo>
                      <a:lnTo>
                        <a:pt x="3670" y="1310"/>
                      </a:lnTo>
                      <a:lnTo>
                        <a:pt x="3651" y="1162"/>
                      </a:lnTo>
                      <a:lnTo>
                        <a:pt x="3615" y="1015"/>
                      </a:lnTo>
                      <a:lnTo>
                        <a:pt x="3559" y="886"/>
                      </a:lnTo>
                      <a:lnTo>
                        <a:pt x="3504" y="757"/>
                      </a:lnTo>
                      <a:lnTo>
                        <a:pt x="3412" y="628"/>
                      </a:lnTo>
                      <a:lnTo>
                        <a:pt x="3301" y="517"/>
                      </a:lnTo>
                      <a:lnTo>
                        <a:pt x="3190" y="406"/>
                      </a:lnTo>
                      <a:lnTo>
                        <a:pt x="3043" y="314"/>
                      </a:lnTo>
                      <a:lnTo>
                        <a:pt x="2895" y="222"/>
                      </a:lnTo>
                      <a:lnTo>
                        <a:pt x="2692" y="148"/>
                      </a:lnTo>
                      <a:lnTo>
                        <a:pt x="2490" y="74"/>
                      </a:lnTo>
                      <a:lnTo>
                        <a:pt x="2250" y="37"/>
                      </a:lnTo>
                      <a:lnTo>
                        <a:pt x="204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066;p39">
                  <a:extLst>
                    <a:ext uri="{FF2B5EF4-FFF2-40B4-BE49-F238E27FC236}">
                      <a16:creationId xmlns:a16="http://schemas.microsoft.com/office/drawing/2014/main" id="{6F00C03B-F0BF-9DE9-5175-62B994D1757B}"/>
                    </a:ext>
                  </a:extLst>
                </p:cNvPr>
                <p:cNvSpPr/>
                <p:nvPr/>
              </p:nvSpPr>
              <p:spPr>
                <a:xfrm>
                  <a:off x="5038175" y="1246850"/>
                  <a:ext cx="155850" cy="1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4" h="4685" extrusionOk="0">
                      <a:moveTo>
                        <a:pt x="627" y="1"/>
                      </a:moveTo>
                      <a:lnTo>
                        <a:pt x="0" y="3726"/>
                      </a:lnTo>
                      <a:lnTo>
                        <a:pt x="941" y="3874"/>
                      </a:lnTo>
                      <a:lnTo>
                        <a:pt x="1273" y="1827"/>
                      </a:lnTo>
                      <a:lnTo>
                        <a:pt x="1310" y="1642"/>
                      </a:lnTo>
                      <a:lnTo>
                        <a:pt x="1383" y="1476"/>
                      </a:lnTo>
                      <a:lnTo>
                        <a:pt x="1476" y="1310"/>
                      </a:lnTo>
                      <a:lnTo>
                        <a:pt x="1586" y="1181"/>
                      </a:lnTo>
                      <a:lnTo>
                        <a:pt x="1715" y="1070"/>
                      </a:lnTo>
                      <a:lnTo>
                        <a:pt x="1881" y="997"/>
                      </a:lnTo>
                      <a:lnTo>
                        <a:pt x="1955" y="960"/>
                      </a:lnTo>
                      <a:lnTo>
                        <a:pt x="2047" y="941"/>
                      </a:lnTo>
                      <a:lnTo>
                        <a:pt x="2158" y="941"/>
                      </a:lnTo>
                      <a:lnTo>
                        <a:pt x="2250" y="960"/>
                      </a:lnTo>
                      <a:lnTo>
                        <a:pt x="2416" y="997"/>
                      </a:lnTo>
                      <a:lnTo>
                        <a:pt x="2564" y="1070"/>
                      </a:lnTo>
                      <a:lnTo>
                        <a:pt x="2656" y="1163"/>
                      </a:lnTo>
                      <a:lnTo>
                        <a:pt x="2748" y="1273"/>
                      </a:lnTo>
                      <a:lnTo>
                        <a:pt x="2803" y="1402"/>
                      </a:lnTo>
                      <a:lnTo>
                        <a:pt x="2822" y="1550"/>
                      </a:lnTo>
                      <a:lnTo>
                        <a:pt x="2822" y="1716"/>
                      </a:lnTo>
                      <a:lnTo>
                        <a:pt x="2822" y="1882"/>
                      </a:lnTo>
                      <a:lnTo>
                        <a:pt x="2435" y="4132"/>
                      </a:lnTo>
                      <a:lnTo>
                        <a:pt x="3375" y="4279"/>
                      </a:lnTo>
                      <a:lnTo>
                        <a:pt x="3707" y="2251"/>
                      </a:lnTo>
                      <a:lnTo>
                        <a:pt x="3744" y="2066"/>
                      </a:lnTo>
                      <a:lnTo>
                        <a:pt x="3818" y="1900"/>
                      </a:lnTo>
                      <a:lnTo>
                        <a:pt x="3910" y="1734"/>
                      </a:lnTo>
                      <a:lnTo>
                        <a:pt x="4021" y="1587"/>
                      </a:lnTo>
                      <a:lnTo>
                        <a:pt x="4150" y="1476"/>
                      </a:lnTo>
                      <a:lnTo>
                        <a:pt x="4316" y="1402"/>
                      </a:lnTo>
                      <a:lnTo>
                        <a:pt x="4408" y="1366"/>
                      </a:lnTo>
                      <a:lnTo>
                        <a:pt x="4500" y="1347"/>
                      </a:lnTo>
                      <a:lnTo>
                        <a:pt x="4592" y="1347"/>
                      </a:lnTo>
                      <a:lnTo>
                        <a:pt x="4703" y="1366"/>
                      </a:lnTo>
                      <a:lnTo>
                        <a:pt x="4813" y="1384"/>
                      </a:lnTo>
                      <a:lnTo>
                        <a:pt x="4906" y="1421"/>
                      </a:lnTo>
                      <a:lnTo>
                        <a:pt x="4979" y="1458"/>
                      </a:lnTo>
                      <a:lnTo>
                        <a:pt x="5053" y="1513"/>
                      </a:lnTo>
                      <a:lnTo>
                        <a:pt x="5145" y="1642"/>
                      </a:lnTo>
                      <a:lnTo>
                        <a:pt x="5219" y="1790"/>
                      </a:lnTo>
                      <a:lnTo>
                        <a:pt x="5256" y="1956"/>
                      </a:lnTo>
                      <a:lnTo>
                        <a:pt x="5275" y="2122"/>
                      </a:lnTo>
                      <a:lnTo>
                        <a:pt x="5238" y="2472"/>
                      </a:lnTo>
                      <a:lnTo>
                        <a:pt x="4887" y="4537"/>
                      </a:lnTo>
                      <a:lnTo>
                        <a:pt x="5828" y="4685"/>
                      </a:lnTo>
                      <a:lnTo>
                        <a:pt x="6215" y="2361"/>
                      </a:lnTo>
                      <a:lnTo>
                        <a:pt x="6233" y="2066"/>
                      </a:lnTo>
                      <a:lnTo>
                        <a:pt x="6215" y="1790"/>
                      </a:lnTo>
                      <a:lnTo>
                        <a:pt x="6197" y="1642"/>
                      </a:lnTo>
                      <a:lnTo>
                        <a:pt x="6160" y="1513"/>
                      </a:lnTo>
                      <a:lnTo>
                        <a:pt x="6123" y="1384"/>
                      </a:lnTo>
                      <a:lnTo>
                        <a:pt x="6049" y="1273"/>
                      </a:lnTo>
                      <a:lnTo>
                        <a:pt x="5975" y="1144"/>
                      </a:lnTo>
                      <a:lnTo>
                        <a:pt x="5902" y="1052"/>
                      </a:lnTo>
                      <a:lnTo>
                        <a:pt x="5791" y="941"/>
                      </a:lnTo>
                      <a:lnTo>
                        <a:pt x="5680" y="868"/>
                      </a:lnTo>
                      <a:lnTo>
                        <a:pt x="5551" y="775"/>
                      </a:lnTo>
                      <a:lnTo>
                        <a:pt x="5422" y="720"/>
                      </a:lnTo>
                      <a:lnTo>
                        <a:pt x="5256" y="665"/>
                      </a:lnTo>
                      <a:lnTo>
                        <a:pt x="5090" y="628"/>
                      </a:lnTo>
                      <a:lnTo>
                        <a:pt x="4887" y="609"/>
                      </a:lnTo>
                      <a:lnTo>
                        <a:pt x="4684" y="609"/>
                      </a:lnTo>
                      <a:lnTo>
                        <a:pt x="4500" y="646"/>
                      </a:lnTo>
                      <a:lnTo>
                        <a:pt x="4316" y="683"/>
                      </a:lnTo>
                      <a:lnTo>
                        <a:pt x="4168" y="775"/>
                      </a:lnTo>
                      <a:lnTo>
                        <a:pt x="4002" y="868"/>
                      </a:lnTo>
                      <a:lnTo>
                        <a:pt x="3873" y="997"/>
                      </a:lnTo>
                      <a:lnTo>
                        <a:pt x="3744" y="1126"/>
                      </a:lnTo>
                      <a:lnTo>
                        <a:pt x="3689" y="960"/>
                      </a:lnTo>
                      <a:lnTo>
                        <a:pt x="3596" y="812"/>
                      </a:lnTo>
                      <a:lnTo>
                        <a:pt x="3504" y="683"/>
                      </a:lnTo>
                      <a:lnTo>
                        <a:pt x="3375" y="554"/>
                      </a:lnTo>
                      <a:lnTo>
                        <a:pt x="3246" y="443"/>
                      </a:lnTo>
                      <a:lnTo>
                        <a:pt x="3080" y="351"/>
                      </a:lnTo>
                      <a:lnTo>
                        <a:pt x="2896" y="277"/>
                      </a:lnTo>
                      <a:lnTo>
                        <a:pt x="2693" y="241"/>
                      </a:lnTo>
                      <a:lnTo>
                        <a:pt x="2471" y="222"/>
                      </a:lnTo>
                      <a:lnTo>
                        <a:pt x="2269" y="222"/>
                      </a:lnTo>
                      <a:lnTo>
                        <a:pt x="2084" y="259"/>
                      </a:lnTo>
                      <a:lnTo>
                        <a:pt x="1918" y="333"/>
                      </a:lnTo>
                      <a:lnTo>
                        <a:pt x="1771" y="407"/>
                      </a:lnTo>
                      <a:lnTo>
                        <a:pt x="1623" y="517"/>
                      </a:lnTo>
                      <a:lnTo>
                        <a:pt x="1512" y="628"/>
                      </a:lnTo>
                      <a:lnTo>
                        <a:pt x="1420" y="757"/>
                      </a:lnTo>
                      <a:lnTo>
                        <a:pt x="1402" y="757"/>
                      </a:lnTo>
                      <a:lnTo>
                        <a:pt x="1512" y="148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67;p39">
                  <a:extLst>
                    <a:ext uri="{FF2B5EF4-FFF2-40B4-BE49-F238E27FC236}">
                      <a16:creationId xmlns:a16="http://schemas.microsoft.com/office/drawing/2014/main" id="{43B2E05D-95C7-17E2-9D2D-F1552CBE6188}"/>
                    </a:ext>
                  </a:extLst>
                </p:cNvPr>
                <p:cNvSpPr/>
                <p:nvPr/>
              </p:nvSpPr>
              <p:spPr>
                <a:xfrm>
                  <a:off x="5226725" y="1281425"/>
                  <a:ext cx="959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4022" extrusionOk="0">
                      <a:moveTo>
                        <a:pt x="2011" y="720"/>
                      </a:moveTo>
                      <a:lnTo>
                        <a:pt x="2214" y="739"/>
                      </a:lnTo>
                      <a:lnTo>
                        <a:pt x="2417" y="776"/>
                      </a:lnTo>
                      <a:lnTo>
                        <a:pt x="2509" y="831"/>
                      </a:lnTo>
                      <a:lnTo>
                        <a:pt x="2583" y="868"/>
                      </a:lnTo>
                      <a:lnTo>
                        <a:pt x="2730" y="978"/>
                      </a:lnTo>
                      <a:lnTo>
                        <a:pt x="2841" y="1107"/>
                      </a:lnTo>
                      <a:lnTo>
                        <a:pt x="2915" y="1255"/>
                      </a:lnTo>
                      <a:lnTo>
                        <a:pt x="2951" y="1421"/>
                      </a:lnTo>
                      <a:lnTo>
                        <a:pt x="2951" y="1605"/>
                      </a:lnTo>
                      <a:lnTo>
                        <a:pt x="2933" y="1771"/>
                      </a:lnTo>
                      <a:lnTo>
                        <a:pt x="1034" y="1458"/>
                      </a:lnTo>
                      <a:lnTo>
                        <a:pt x="1089" y="1273"/>
                      </a:lnTo>
                      <a:lnTo>
                        <a:pt x="1181" y="1107"/>
                      </a:lnTo>
                      <a:lnTo>
                        <a:pt x="1310" y="978"/>
                      </a:lnTo>
                      <a:lnTo>
                        <a:pt x="1458" y="868"/>
                      </a:lnTo>
                      <a:lnTo>
                        <a:pt x="1624" y="776"/>
                      </a:lnTo>
                      <a:lnTo>
                        <a:pt x="1808" y="739"/>
                      </a:lnTo>
                      <a:lnTo>
                        <a:pt x="2011" y="720"/>
                      </a:lnTo>
                      <a:close/>
                      <a:moveTo>
                        <a:pt x="1919" y="1"/>
                      </a:moveTo>
                      <a:lnTo>
                        <a:pt x="1716" y="19"/>
                      </a:lnTo>
                      <a:lnTo>
                        <a:pt x="1531" y="56"/>
                      </a:lnTo>
                      <a:lnTo>
                        <a:pt x="1347" y="93"/>
                      </a:lnTo>
                      <a:lnTo>
                        <a:pt x="1163" y="167"/>
                      </a:lnTo>
                      <a:lnTo>
                        <a:pt x="997" y="241"/>
                      </a:lnTo>
                      <a:lnTo>
                        <a:pt x="831" y="351"/>
                      </a:lnTo>
                      <a:lnTo>
                        <a:pt x="702" y="462"/>
                      </a:lnTo>
                      <a:lnTo>
                        <a:pt x="554" y="591"/>
                      </a:lnTo>
                      <a:lnTo>
                        <a:pt x="425" y="739"/>
                      </a:lnTo>
                      <a:lnTo>
                        <a:pt x="314" y="905"/>
                      </a:lnTo>
                      <a:lnTo>
                        <a:pt x="222" y="1089"/>
                      </a:lnTo>
                      <a:lnTo>
                        <a:pt x="148" y="1273"/>
                      </a:lnTo>
                      <a:lnTo>
                        <a:pt x="75" y="1476"/>
                      </a:lnTo>
                      <a:lnTo>
                        <a:pt x="38" y="1698"/>
                      </a:lnTo>
                      <a:lnTo>
                        <a:pt x="1" y="1919"/>
                      </a:lnTo>
                      <a:lnTo>
                        <a:pt x="1" y="2140"/>
                      </a:lnTo>
                      <a:lnTo>
                        <a:pt x="19" y="2343"/>
                      </a:lnTo>
                      <a:lnTo>
                        <a:pt x="56" y="2546"/>
                      </a:lnTo>
                      <a:lnTo>
                        <a:pt x="111" y="2730"/>
                      </a:lnTo>
                      <a:lnTo>
                        <a:pt x="185" y="2915"/>
                      </a:lnTo>
                      <a:lnTo>
                        <a:pt x="259" y="3081"/>
                      </a:lnTo>
                      <a:lnTo>
                        <a:pt x="370" y="3228"/>
                      </a:lnTo>
                      <a:lnTo>
                        <a:pt x="499" y="3357"/>
                      </a:lnTo>
                      <a:lnTo>
                        <a:pt x="628" y="3486"/>
                      </a:lnTo>
                      <a:lnTo>
                        <a:pt x="775" y="3615"/>
                      </a:lnTo>
                      <a:lnTo>
                        <a:pt x="941" y="3708"/>
                      </a:lnTo>
                      <a:lnTo>
                        <a:pt x="1126" y="3800"/>
                      </a:lnTo>
                      <a:lnTo>
                        <a:pt x="1310" y="3874"/>
                      </a:lnTo>
                      <a:lnTo>
                        <a:pt x="1513" y="3929"/>
                      </a:lnTo>
                      <a:lnTo>
                        <a:pt x="1716" y="3984"/>
                      </a:lnTo>
                      <a:lnTo>
                        <a:pt x="1974" y="4003"/>
                      </a:lnTo>
                      <a:lnTo>
                        <a:pt x="2214" y="4021"/>
                      </a:lnTo>
                      <a:lnTo>
                        <a:pt x="2454" y="3984"/>
                      </a:lnTo>
                      <a:lnTo>
                        <a:pt x="2675" y="3947"/>
                      </a:lnTo>
                      <a:lnTo>
                        <a:pt x="2878" y="3874"/>
                      </a:lnTo>
                      <a:lnTo>
                        <a:pt x="3081" y="3781"/>
                      </a:lnTo>
                      <a:lnTo>
                        <a:pt x="3265" y="3652"/>
                      </a:lnTo>
                      <a:lnTo>
                        <a:pt x="3431" y="3505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693" y="3062"/>
                      </a:lnTo>
                      <a:lnTo>
                        <a:pt x="2564" y="3136"/>
                      </a:lnTo>
                      <a:lnTo>
                        <a:pt x="2454" y="3191"/>
                      </a:lnTo>
                      <a:lnTo>
                        <a:pt x="2306" y="3228"/>
                      </a:lnTo>
                      <a:lnTo>
                        <a:pt x="2158" y="3247"/>
                      </a:lnTo>
                      <a:lnTo>
                        <a:pt x="2011" y="3228"/>
                      </a:lnTo>
                      <a:lnTo>
                        <a:pt x="1827" y="3210"/>
                      </a:lnTo>
                      <a:lnTo>
                        <a:pt x="1642" y="3173"/>
                      </a:lnTo>
                      <a:lnTo>
                        <a:pt x="1458" y="3081"/>
                      </a:lnTo>
                      <a:lnTo>
                        <a:pt x="1292" y="2970"/>
                      </a:lnTo>
                      <a:lnTo>
                        <a:pt x="1163" y="2841"/>
                      </a:lnTo>
                      <a:lnTo>
                        <a:pt x="1052" y="2693"/>
                      </a:lnTo>
                      <a:lnTo>
                        <a:pt x="960" y="2509"/>
                      </a:lnTo>
                      <a:lnTo>
                        <a:pt x="923" y="2325"/>
                      </a:lnTo>
                      <a:lnTo>
                        <a:pt x="923" y="2122"/>
                      </a:lnTo>
                      <a:lnTo>
                        <a:pt x="3744" y="2601"/>
                      </a:lnTo>
                      <a:lnTo>
                        <a:pt x="3781" y="2472"/>
                      </a:lnTo>
                      <a:lnTo>
                        <a:pt x="3800" y="2343"/>
                      </a:lnTo>
                      <a:lnTo>
                        <a:pt x="3837" y="2103"/>
                      </a:lnTo>
                      <a:lnTo>
                        <a:pt x="3837" y="1864"/>
                      </a:lnTo>
                      <a:lnTo>
                        <a:pt x="3837" y="1642"/>
                      </a:lnTo>
                      <a:lnTo>
                        <a:pt x="3818" y="1439"/>
                      </a:lnTo>
                      <a:lnTo>
                        <a:pt x="3763" y="1255"/>
                      </a:lnTo>
                      <a:lnTo>
                        <a:pt x="3708" y="1071"/>
                      </a:lnTo>
                      <a:lnTo>
                        <a:pt x="3634" y="905"/>
                      </a:lnTo>
                      <a:lnTo>
                        <a:pt x="3542" y="757"/>
                      </a:lnTo>
                      <a:lnTo>
                        <a:pt x="3431" y="610"/>
                      </a:lnTo>
                      <a:lnTo>
                        <a:pt x="3320" y="480"/>
                      </a:lnTo>
                      <a:lnTo>
                        <a:pt x="3173" y="370"/>
                      </a:lnTo>
                      <a:lnTo>
                        <a:pt x="3025" y="278"/>
                      </a:lnTo>
                      <a:lnTo>
                        <a:pt x="2878" y="204"/>
                      </a:lnTo>
                      <a:lnTo>
                        <a:pt x="2693" y="130"/>
                      </a:lnTo>
                      <a:lnTo>
                        <a:pt x="2527" y="75"/>
                      </a:lnTo>
                      <a:lnTo>
                        <a:pt x="2343" y="38"/>
                      </a:lnTo>
                      <a:lnTo>
                        <a:pt x="212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68;p39">
                  <a:extLst>
                    <a:ext uri="{FF2B5EF4-FFF2-40B4-BE49-F238E27FC236}">
                      <a16:creationId xmlns:a16="http://schemas.microsoft.com/office/drawing/2014/main" id="{6FFB80F4-0A83-8CBA-3027-3C8F84582D4A}"/>
                    </a:ext>
                  </a:extLst>
                </p:cNvPr>
                <p:cNvSpPr/>
                <p:nvPr/>
              </p:nvSpPr>
              <p:spPr>
                <a:xfrm>
                  <a:off x="6787800" y="5194700"/>
                  <a:ext cx="90850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5165" extrusionOk="0">
                      <a:moveTo>
                        <a:pt x="1881" y="1"/>
                      </a:moveTo>
                      <a:lnTo>
                        <a:pt x="0" y="1495"/>
                      </a:lnTo>
                      <a:lnTo>
                        <a:pt x="148" y="1734"/>
                      </a:lnTo>
                      <a:lnTo>
                        <a:pt x="498" y="2361"/>
                      </a:lnTo>
                      <a:lnTo>
                        <a:pt x="756" y="2767"/>
                      </a:lnTo>
                      <a:lnTo>
                        <a:pt x="1051" y="3210"/>
                      </a:lnTo>
                      <a:lnTo>
                        <a:pt x="1383" y="3671"/>
                      </a:lnTo>
                      <a:lnTo>
                        <a:pt x="1734" y="4113"/>
                      </a:lnTo>
                      <a:lnTo>
                        <a:pt x="1955" y="4390"/>
                      </a:lnTo>
                      <a:lnTo>
                        <a:pt x="2176" y="4611"/>
                      </a:lnTo>
                      <a:lnTo>
                        <a:pt x="2361" y="4796"/>
                      </a:lnTo>
                      <a:lnTo>
                        <a:pt x="2545" y="4925"/>
                      </a:lnTo>
                      <a:lnTo>
                        <a:pt x="2711" y="5035"/>
                      </a:lnTo>
                      <a:lnTo>
                        <a:pt x="2877" y="5109"/>
                      </a:lnTo>
                      <a:lnTo>
                        <a:pt x="3006" y="5146"/>
                      </a:lnTo>
                      <a:lnTo>
                        <a:pt x="3135" y="5164"/>
                      </a:lnTo>
                      <a:lnTo>
                        <a:pt x="3246" y="5146"/>
                      </a:lnTo>
                      <a:lnTo>
                        <a:pt x="3338" y="5091"/>
                      </a:lnTo>
                      <a:lnTo>
                        <a:pt x="3430" y="5017"/>
                      </a:lnTo>
                      <a:lnTo>
                        <a:pt x="3486" y="4925"/>
                      </a:lnTo>
                      <a:lnTo>
                        <a:pt x="3541" y="4796"/>
                      </a:lnTo>
                      <a:lnTo>
                        <a:pt x="3596" y="4648"/>
                      </a:lnTo>
                      <a:lnTo>
                        <a:pt x="3615" y="4482"/>
                      </a:lnTo>
                      <a:lnTo>
                        <a:pt x="3633" y="4298"/>
                      </a:lnTo>
                      <a:lnTo>
                        <a:pt x="3633" y="4095"/>
                      </a:lnTo>
                      <a:lnTo>
                        <a:pt x="3615" y="3874"/>
                      </a:lnTo>
                      <a:lnTo>
                        <a:pt x="3578" y="3634"/>
                      </a:lnTo>
                      <a:lnTo>
                        <a:pt x="3523" y="3394"/>
                      </a:lnTo>
                      <a:lnTo>
                        <a:pt x="3467" y="3136"/>
                      </a:lnTo>
                      <a:lnTo>
                        <a:pt x="3393" y="2859"/>
                      </a:lnTo>
                      <a:lnTo>
                        <a:pt x="3320" y="2583"/>
                      </a:lnTo>
                      <a:lnTo>
                        <a:pt x="3209" y="2306"/>
                      </a:lnTo>
                      <a:lnTo>
                        <a:pt x="3098" y="2011"/>
                      </a:lnTo>
                      <a:lnTo>
                        <a:pt x="2969" y="1716"/>
                      </a:lnTo>
                      <a:lnTo>
                        <a:pt x="2822" y="1421"/>
                      </a:lnTo>
                      <a:lnTo>
                        <a:pt x="2656" y="1144"/>
                      </a:lnTo>
                      <a:lnTo>
                        <a:pt x="2490" y="849"/>
                      </a:lnTo>
                      <a:lnTo>
                        <a:pt x="2305" y="554"/>
                      </a:lnTo>
                      <a:lnTo>
                        <a:pt x="2103" y="277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69;p39">
                  <a:extLst>
                    <a:ext uri="{FF2B5EF4-FFF2-40B4-BE49-F238E27FC236}">
                      <a16:creationId xmlns:a16="http://schemas.microsoft.com/office/drawing/2014/main" id="{899037B5-1D67-8AFB-5396-B7683D02D52E}"/>
                    </a:ext>
                  </a:extLst>
                </p:cNvPr>
                <p:cNvSpPr/>
                <p:nvPr/>
              </p:nvSpPr>
              <p:spPr>
                <a:xfrm>
                  <a:off x="6223025" y="3632250"/>
                  <a:ext cx="635325" cy="15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3" h="63993" extrusionOk="0">
                      <a:moveTo>
                        <a:pt x="14661" y="1"/>
                      </a:moveTo>
                      <a:lnTo>
                        <a:pt x="2785" y="1384"/>
                      </a:lnTo>
                      <a:lnTo>
                        <a:pt x="1" y="1716"/>
                      </a:lnTo>
                      <a:lnTo>
                        <a:pt x="148" y="2435"/>
                      </a:lnTo>
                      <a:lnTo>
                        <a:pt x="277" y="3099"/>
                      </a:lnTo>
                      <a:lnTo>
                        <a:pt x="572" y="4408"/>
                      </a:lnTo>
                      <a:lnTo>
                        <a:pt x="867" y="5699"/>
                      </a:lnTo>
                      <a:lnTo>
                        <a:pt x="1162" y="6990"/>
                      </a:lnTo>
                      <a:lnTo>
                        <a:pt x="1476" y="8263"/>
                      </a:lnTo>
                      <a:lnTo>
                        <a:pt x="1789" y="9517"/>
                      </a:lnTo>
                      <a:lnTo>
                        <a:pt x="2435" y="12025"/>
                      </a:lnTo>
                      <a:lnTo>
                        <a:pt x="3117" y="14533"/>
                      </a:lnTo>
                      <a:lnTo>
                        <a:pt x="3818" y="17004"/>
                      </a:lnTo>
                      <a:lnTo>
                        <a:pt x="4556" y="19475"/>
                      </a:lnTo>
                      <a:lnTo>
                        <a:pt x="5293" y="21946"/>
                      </a:lnTo>
                      <a:lnTo>
                        <a:pt x="6049" y="24325"/>
                      </a:lnTo>
                      <a:lnTo>
                        <a:pt x="6824" y="26704"/>
                      </a:lnTo>
                      <a:lnTo>
                        <a:pt x="7617" y="29065"/>
                      </a:lnTo>
                      <a:lnTo>
                        <a:pt x="8428" y="31407"/>
                      </a:lnTo>
                      <a:lnTo>
                        <a:pt x="9313" y="33878"/>
                      </a:lnTo>
                      <a:lnTo>
                        <a:pt x="10217" y="36330"/>
                      </a:lnTo>
                      <a:lnTo>
                        <a:pt x="11158" y="38765"/>
                      </a:lnTo>
                      <a:lnTo>
                        <a:pt x="12098" y="41181"/>
                      </a:lnTo>
                      <a:lnTo>
                        <a:pt x="12578" y="42361"/>
                      </a:lnTo>
                      <a:lnTo>
                        <a:pt x="13039" y="43541"/>
                      </a:lnTo>
                      <a:lnTo>
                        <a:pt x="14016" y="45883"/>
                      </a:lnTo>
                      <a:lnTo>
                        <a:pt x="16026" y="50530"/>
                      </a:lnTo>
                      <a:lnTo>
                        <a:pt x="18147" y="55104"/>
                      </a:lnTo>
                      <a:lnTo>
                        <a:pt x="19217" y="57372"/>
                      </a:lnTo>
                      <a:lnTo>
                        <a:pt x="20360" y="59604"/>
                      </a:lnTo>
                      <a:lnTo>
                        <a:pt x="20895" y="60710"/>
                      </a:lnTo>
                      <a:lnTo>
                        <a:pt x="21466" y="61817"/>
                      </a:lnTo>
                      <a:lnTo>
                        <a:pt x="22591" y="63993"/>
                      </a:lnTo>
                      <a:lnTo>
                        <a:pt x="25413" y="63624"/>
                      </a:lnTo>
                      <a:lnTo>
                        <a:pt x="24970" y="62241"/>
                      </a:lnTo>
                      <a:lnTo>
                        <a:pt x="24546" y="60858"/>
                      </a:lnTo>
                      <a:lnTo>
                        <a:pt x="24140" y="59456"/>
                      </a:lnTo>
                      <a:lnTo>
                        <a:pt x="23753" y="58073"/>
                      </a:lnTo>
                      <a:lnTo>
                        <a:pt x="23052" y="55676"/>
                      </a:lnTo>
                      <a:lnTo>
                        <a:pt x="22444" y="53278"/>
                      </a:lnTo>
                      <a:lnTo>
                        <a:pt x="21208" y="48465"/>
                      </a:lnTo>
                      <a:lnTo>
                        <a:pt x="20120" y="43633"/>
                      </a:lnTo>
                      <a:lnTo>
                        <a:pt x="19604" y="41217"/>
                      </a:lnTo>
                      <a:lnTo>
                        <a:pt x="19364" y="40000"/>
                      </a:lnTo>
                      <a:lnTo>
                        <a:pt x="19124" y="38783"/>
                      </a:lnTo>
                      <a:lnTo>
                        <a:pt x="18663" y="36349"/>
                      </a:lnTo>
                      <a:lnTo>
                        <a:pt x="18221" y="33915"/>
                      </a:lnTo>
                      <a:lnTo>
                        <a:pt x="17797" y="31480"/>
                      </a:lnTo>
                      <a:lnTo>
                        <a:pt x="17409" y="29046"/>
                      </a:lnTo>
                      <a:lnTo>
                        <a:pt x="17040" y="26612"/>
                      </a:lnTo>
                      <a:lnTo>
                        <a:pt x="16690" y="24159"/>
                      </a:lnTo>
                      <a:lnTo>
                        <a:pt x="16377" y="21725"/>
                      </a:lnTo>
                      <a:lnTo>
                        <a:pt x="16081" y="19272"/>
                      </a:lnTo>
                      <a:lnTo>
                        <a:pt x="15805" y="16838"/>
                      </a:lnTo>
                      <a:lnTo>
                        <a:pt x="15547" y="14385"/>
                      </a:lnTo>
                      <a:lnTo>
                        <a:pt x="15325" y="11951"/>
                      </a:lnTo>
                      <a:lnTo>
                        <a:pt x="15123" y="9517"/>
                      </a:lnTo>
                      <a:lnTo>
                        <a:pt x="14957" y="7082"/>
                      </a:lnTo>
                      <a:lnTo>
                        <a:pt x="14883" y="5865"/>
                      </a:lnTo>
                      <a:lnTo>
                        <a:pt x="14809" y="4667"/>
                      </a:lnTo>
                      <a:lnTo>
                        <a:pt x="14754" y="3449"/>
                      </a:lnTo>
                      <a:lnTo>
                        <a:pt x="14717" y="2269"/>
                      </a:lnTo>
                      <a:lnTo>
                        <a:pt x="14680" y="1089"/>
                      </a:lnTo>
                      <a:lnTo>
                        <a:pt x="14661" y="499"/>
                      </a:lnTo>
                      <a:lnTo>
                        <a:pt x="14661" y="1"/>
                      </a:lnTo>
                      <a:close/>
                    </a:path>
                  </a:pathLst>
                </a:cu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70;p39">
                  <a:extLst>
                    <a:ext uri="{FF2B5EF4-FFF2-40B4-BE49-F238E27FC236}">
                      <a16:creationId xmlns:a16="http://schemas.microsoft.com/office/drawing/2014/main" id="{97598F36-A7E7-31CD-CE06-47DD205467D0}"/>
                    </a:ext>
                  </a:extLst>
                </p:cNvPr>
                <p:cNvSpPr/>
                <p:nvPr/>
              </p:nvSpPr>
              <p:spPr>
                <a:xfrm>
                  <a:off x="6049675" y="3666825"/>
                  <a:ext cx="513150" cy="16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6" h="64214" extrusionOk="0">
                      <a:moveTo>
                        <a:pt x="9719" y="1"/>
                      </a:moveTo>
                      <a:lnTo>
                        <a:pt x="1" y="259"/>
                      </a:lnTo>
                      <a:lnTo>
                        <a:pt x="93" y="997"/>
                      </a:lnTo>
                      <a:lnTo>
                        <a:pt x="185" y="1679"/>
                      </a:lnTo>
                      <a:lnTo>
                        <a:pt x="369" y="3007"/>
                      </a:lnTo>
                      <a:lnTo>
                        <a:pt x="554" y="4316"/>
                      </a:lnTo>
                      <a:lnTo>
                        <a:pt x="775" y="5626"/>
                      </a:lnTo>
                      <a:lnTo>
                        <a:pt x="978" y="6916"/>
                      </a:lnTo>
                      <a:lnTo>
                        <a:pt x="1199" y="8207"/>
                      </a:lnTo>
                      <a:lnTo>
                        <a:pt x="1660" y="10771"/>
                      </a:lnTo>
                      <a:lnTo>
                        <a:pt x="2140" y="13316"/>
                      </a:lnTo>
                      <a:lnTo>
                        <a:pt x="2656" y="15861"/>
                      </a:lnTo>
                      <a:lnTo>
                        <a:pt x="3191" y="18369"/>
                      </a:lnTo>
                      <a:lnTo>
                        <a:pt x="3744" y="20895"/>
                      </a:lnTo>
                      <a:lnTo>
                        <a:pt x="4334" y="23403"/>
                      </a:lnTo>
                      <a:lnTo>
                        <a:pt x="4943" y="25893"/>
                      </a:lnTo>
                      <a:lnTo>
                        <a:pt x="5570" y="28382"/>
                      </a:lnTo>
                      <a:lnTo>
                        <a:pt x="6215" y="30872"/>
                      </a:lnTo>
                      <a:lnTo>
                        <a:pt x="6898" y="33325"/>
                      </a:lnTo>
                      <a:lnTo>
                        <a:pt x="7598" y="35796"/>
                      </a:lnTo>
                      <a:lnTo>
                        <a:pt x="8318" y="38248"/>
                      </a:lnTo>
                      <a:lnTo>
                        <a:pt x="9074" y="40683"/>
                      </a:lnTo>
                      <a:lnTo>
                        <a:pt x="9443" y="41900"/>
                      </a:lnTo>
                      <a:lnTo>
                        <a:pt x="9830" y="43117"/>
                      </a:lnTo>
                      <a:lnTo>
                        <a:pt x="10623" y="45533"/>
                      </a:lnTo>
                      <a:lnTo>
                        <a:pt x="12264" y="50328"/>
                      </a:lnTo>
                      <a:lnTo>
                        <a:pt x="14035" y="55067"/>
                      </a:lnTo>
                      <a:lnTo>
                        <a:pt x="14938" y="57428"/>
                      </a:lnTo>
                      <a:lnTo>
                        <a:pt x="15897" y="59770"/>
                      </a:lnTo>
                      <a:lnTo>
                        <a:pt x="16340" y="60895"/>
                      </a:lnTo>
                      <a:lnTo>
                        <a:pt x="16801" y="62001"/>
                      </a:lnTo>
                      <a:lnTo>
                        <a:pt x="17741" y="64214"/>
                      </a:lnTo>
                      <a:lnTo>
                        <a:pt x="20526" y="63827"/>
                      </a:lnTo>
                      <a:lnTo>
                        <a:pt x="20231" y="62517"/>
                      </a:lnTo>
                      <a:lnTo>
                        <a:pt x="19936" y="61190"/>
                      </a:lnTo>
                      <a:lnTo>
                        <a:pt x="19659" y="59862"/>
                      </a:lnTo>
                      <a:lnTo>
                        <a:pt x="19401" y="58534"/>
                      </a:lnTo>
                      <a:lnTo>
                        <a:pt x="18885" y="56100"/>
                      </a:lnTo>
                      <a:lnTo>
                        <a:pt x="18442" y="53647"/>
                      </a:lnTo>
                      <a:lnTo>
                        <a:pt x="17594" y="48742"/>
                      </a:lnTo>
                      <a:lnTo>
                        <a:pt x="16875" y="43818"/>
                      </a:lnTo>
                      <a:lnTo>
                        <a:pt x="16543" y="41365"/>
                      </a:lnTo>
                      <a:lnTo>
                        <a:pt x="16395" y="40130"/>
                      </a:lnTo>
                      <a:lnTo>
                        <a:pt x="16247" y="38912"/>
                      </a:lnTo>
                      <a:lnTo>
                        <a:pt x="16008" y="36681"/>
                      </a:lnTo>
                      <a:lnTo>
                        <a:pt x="15768" y="34468"/>
                      </a:lnTo>
                      <a:lnTo>
                        <a:pt x="15565" y="32237"/>
                      </a:lnTo>
                      <a:lnTo>
                        <a:pt x="15362" y="30024"/>
                      </a:lnTo>
                      <a:lnTo>
                        <a:pt x="14551" y="27682"/>
                      </a:lnTo>
                      <a:lnTo>
                        <a:pt x="13758" y="25321"/>
                      </a:lnTo>
                      <a:lnTo>
                        <a:pt x="12983" y="22942"/>
                      </a:lnTo>
                      <a:lnTo>
                        <a:pt x="12227" y="20563"/>
                      </a:lnTo>
                      <a:lnTo>
                        <a:pt x="11490" y="18092"/>
                      </a:lnTo>
                      <a:lnTo>
                        <a:pt x="10752" y="15621"/>
                      </a:lnTo>
                      <a:lnTo>
                        <a:pt x="10051" y="13150"/>
                      </a:lnTo>
                      <a:lnTo>
                        <a:pt x="9369" y="10642"/>
                      </a:lnTo>
                      <a:lnTo>
                        <a:pt x="8723" y="8134"/>
                      </a:lnTo>
                      <a:lnTo>
                        <a:pt x="8410" y="6880"/>
                      </a:lnTo>
                      <a:lnTo>
                        <a:pt x="8096" y="5607"/>
                      </a:lnTo>
                      <a:lnTo>
                        <a:pt x="7801" y="4316"/>
                      </a:lnTo>
                      <a:lnTo>
                        <a:pt x="7506" y="3025"/>
                      </a:lnTo>
                      <a:lnTo>
                        <a:pt x="7211" y="1716"/>
                      </a:lnTo>
                      <a:lnTo>
                        <a:pt x="7082" y="1052"/>
                      </a:lnTo>
                      <a:lnTo>
                        <a:pt x="6935" y="333"/>
                      </a:lnTo>
                      <a:lnTo>
                        <a:pt x="9719" y="1"/>
                      </a:lnTo>
                      <a:close/>
                    </a:path>
                  </a:pathLst>
                </a:cu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71;p39">
                  <a:extLst>
                    <a:ext uri="{FF2B5EF4-FFF2-40B4-BE49-F238E27FC236}">
                      <a16:creationId xmlns:a16="http://schemas.microsoft.com/office/drawing/2014/main" id="{97308CAA-A977-6F05-B285-995672EFF323}"/>
                    </a:ext>
                  </a:extLst>
                </p:cNvPr>
                <p:cNvSpPr/>
                <p:nvPr/>
              </p:nvSpPr>
              <p:spPr>
                <a:xfrm>
                  <a:off x="6170925" y="2475975"/>
                  <a:ext cx="434775" cy="3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1" h="14607" extrusionOk="0">
                      <a:moveTo>
                        <a:pt x="5662" y="1"/>
                      </a:moveTo>
                      <a:lnTo>
                        <a:pt x="5736" y="259"/>
                      </a:lnTo>
                      <a:lnTo>
                        <a:pt x="5920" y="923"/>
                      </a:lnTo>
                      <a:lnTo>
                        <a:pt x="6013" y="1384"/>
                      </a:lnTo>
                      <a:lnTo>
                        <a:pt x="6123" y="1900"/>
                      </a:lnTo>
                      <a:lnTo>
                        <a:pt x="6215" y="2453"/>
                      </a:lnTo>
                      <a:lnTo>
                        <a:pt x="6308" y="3044"/>
                      </a:lnTo>
                      <a:lnTo>
                        <a:pt x="6363" y="3615"/>
                      </a:lnTo>
                      <a:lnTo>
                        <a:pt x="6400" y="4205"/>
                      </a:lnTo>
                      <a:lnTo>
                        <a:pt x="6400" y="4482"/>
                      </a:lnTo>
                      <a:lnTo>
                        <a:pt x="6381" y="4740"/>
                      </a:lnTo>
                      <a:lnTo>
                        <a:pt x="6363" y="5017"/>
                      </a:lnTo>
                      <a:lnTo>
                        <a:pt x="6326" y="5257"/>
                      </a:lnTo>
                      <a:lnTo>
                        <a:pt x="6271" y="5496"/>
                      </a:lnTo>
                      <a:lnTo>
                        <a:pt x="6215" y="5699"/>
                      </a:lnTo>
                      <a:lnTo>
                        <a:pt x="6123" y="5902"/>
                      </a:lnTo>
                      <a:lnTo>
                        <a:pt x="6031" y="6086"/>
                      </a:lnTo>
                      <a:lnTo>
                        <a:pt x="5920" y="6234"/>
                      </a:lnTo>
                      <a:lnTo>
                        <a:pt x="5773" y="6363"/>
                      </a:lnTo>
                      <a:lnTo>
                        <a:pt x="5625" y="6474"/>
                      </a:lnTo>
                      <a:lnTo>
                        <a:pt x="5441" y="6547"/>
                      </a:lnTo>
                      <a:lnTo>
                        <a:pt x="4925" y="6695"/>
                      </a:lnTo>
                      <a:lnTo>
                        <a:pt x="4427" y="6806"/>
                      </a:lnTo>
                      <a:lnTo>
                        <a:pt x="3984" y="6898"/>
                      </a:lnTo>
                      <a:lnTo>
                        <a:pt x="3578" y="6953"/>
                      </a:lnTo>
                      <a:lnTo>
                        <a:pt x="3228" y="6972"/>
                      </a:lnTo>
                      <a:lnTo>
                        <a:pt x="2619" y="6972"/>
                      </a:lnTo>
                      <a:lnTo>
                        <a:pt x="2380" y="6935"/>
                      </a:lnTo>
                      <a:lnTo>
                        <a:pt x="2158" y="6898"/>
                      </a:lnTo>
                      <a:lnTo>
                        <a:pt x="1974" y="6842"/>
                      </a:lnTo>
                      <a:lnTo>
                        <a:pt x="1826" y="6806"/>
                      </a:lnTo>
                      <a:lnTo>
                        <a:pt x="1716" y="6750"/>
                      </a:lnTo>
                      <a:lnTo>
                        <a:pt x="1568" y="6658"/>
                      </a:lnTo>
                      <a:lnTo>
                        <a:pt x="1513" y="6640"/>
                      </a:lnTo>
                      <a:lnTo>
                        <a:pt x="1365" y="6750"/>
                      </a:lnTo>
                      <a:lnTo>
                        <a:pt x="1199" y="6879"/>
                      </a:lnTo>
                      <a:lnTo>
                        <a:pt x="997" y="7064"/>
                      </a:lnTo>
                      <a:lnTo>
                        <a:pt x="775" y="7304"/>
                      </a:lnTo>
                      <a:lnTo>
                        <a:pt x="554" y="7599"/>
                      </a:lnTo>
                      <a:lnTo>
                        <a:pt x="443" y="7765"/>
                      </a:lnTo>
                      <a:lnTo>
                        <a:pt x="351" y="7931"/>
                      </a:lnTo>
                      <a:lnTo>
                        <a:pt x="259" y="8133"/>
                      </a:lnTo>
                      <a:lnTo>
                        <a:pt x="185" y="8318"/>
                      </a:lnTo>
                      <a:lnTo>
                        <a:pt x="111" y="8539"/>
                      </a:lnTo>
                      <a:lnTo>
                        <a:pt x="56" y="8760"/>
                      </a:lnTo>
                      <a:lnTo>
                        <a:pt x="19" y="9000"/>
                      </a:lnTo>
                      <a:lnTo>
                        <a:pt x="1" y="9240"/>
                      </a:lnTo>
                      <a:lnTo>
                        <a:pt x="1" y="9498"/>
                      </a:lnTo>
                      <a:lnTo>
                        <a:pt x="19" y="9775"/>
                      </a:lnTo>
                      <a:lnTo>
                        <a:pt x="74" y="10051"/>
                      </a:lnTo>
                      <a:lnTo>
                        <a:pt x="148" y="10346"/>
                      </a:lnTo>
                      <a:lnTo>
                        <a:pt x="259" y="10660"/>
                      </a:lnTo>
                      <a:lnTo>
                        <a:pt x="406" y="10973"/>
                      </a:lnTo>
                      <a:lnTo>
                        <a:pt x="572" y="11287"/>
                      </a:lnTo>
                      <a:lnTo>
                        <a:pt x="794" y="11637"/>
                      </a:lnTo>
                      <a:lnTo>
                        <a:pt x="1033" y="11969"/>
                      </a:lnTo>
                      <a:lnTo>
                        <a:pt x="1329" y="12338"/>
                      </a:lnTo>
                      <a:lnTo>
                        <a:pt x="1660" y="12707"/>
                      </a:lnTo>
                      <a:lnTo>
                        <a:pt x="2029" y="13076"/>
                      </a:lnTo>
                      <a:lnTo>
                        <a:pt x="2232" y="13260"/>
                      </a:lnTo>
                      <a:lnTo>
                        <a:pt x="2453" y="13426"/>
                      </a:lnTo>
                      <a:lnTo>
                        <a:pt x="2675" y="13592"/>
                      </a:lnTo>
                      <a:lnTo>
                        <a:pt x="2896" y="13740"/>
                      </a:lnTo>
                      <a:lnTo>
                        <a:pt x="3154" y="13869"/>
                      </a:lnTo>
                      <a:lnTo>
                        <a:pt x="3394" y="13979"/>
                      </a:lnTo>
                      <a:lnTo>
                        <a:pt x="3652" y="14090"/>
                      </a:lnTo>
                      <a:lnTo>
                        <a:pt x="3910" y="14201"/>
                      </a:lnTo>
                      <a:lnTo>
                        <a:pt x="4187" y="14274"/>
                      </a:lnTo>
                      <a:lnTo>
                        <a:pt x="4464" y="14348"/>
                      </a:lnTo>
                      <a:lnTo>
                        <a:pt x="4740" y="14422"/>
                      </a:lnTo>
                      <a:lnTo>
                        <a:pt x="5035" y="14477"/>
                      </a:lnTo>
                      <a:lnTo>
                        <a:pt x="5625" y="14551"/>
                      </a:lnTo>
                      <a:lnTo>
                        <a:pt x="6234" y="14588"/>
                      </a:lnTo>
                      <a:lnTo>
                        <a:pt x="6842" y="14606"/>
                      </a:lnTo>
                      <a:lnTo>
                        <a:pt x="7469" y="14588"/>
                      </a:lnTo>
                      <a:lnTo>
                        <a:pt x="8115" y="14533"/>
                      </a:lnTo>
                      <a:lnTo>
                        <a:pt x="8760" y="14459"/>
                      </a:lnTo>
                      <a:lnTo>
                        <a:pt x="9406" y="14348"/>
                      </a:lnTo>
                      <a:lnTo>
                        <a:pt x="10051" y="14238"/>
                      </a:lnTo>
                      <a:lnTo>
                        <a:pt x="10678" y="14108"/>
                      </a:lnTo>
                      <a:lnTo>
                        <a:pt x="11305" y="13961"/>
                      </a:lnTo>
                      <a:lnTo>
                        <a:pt x="11914" y="13795"/>
                      </a:lnTo>
                      <a:lnTo>
                        <a:pt x="12522" y="13610"/>
                      </a:lnTo>
                      <a:lnTo>
                        <a:pt x="13647" y="13260"/>
                      </a:lnTo>
                      <a:lnTo>
                        <a:pt x="14680" y="12891"/>
                      </a:lnTo>
                      <a:lnTo>
                        <a:pt x="15584" y="12541"/>
                      </a:lnTo>
                      <a:lnTo>
                        <a:pt x="16340" y="12246"/>
                      </a:lnTo>
                      <a:lnTo>
                        <a:pt x="16893" y="11988"/>
                      </a:lnTo>
                      <a:lnTo>
                        <a:pt x="17391" y="11766"/>
                      </a:lnTo>
                      <a:lnTo>
                        <a:pt x="16321" y="11766"/>
                      </a:lnTo>
                      <a:lnTo>
                        <a:pt x="15805" y="11729"/>
                      </a:lnTo>
                      <a:lnTo>
                        <a:pt x="15215" y="11693"/>
                      </a:lnTo>
                      <a:lnTo>
                        <a:pt x="14606" y="11637"/>
                      </a:lnTo>
                      <a:lnTo>
                        <a:pt x="13979" y="11563"/>
                      </a:lnTo>
                      <a:lnTo>
                        <a:pt x="13371" y="11434"/>
                      </a:lnTo>
                      <a:lnTo>
                        <a:pt x="13057" y="11379"/>
                      </a:lnTo>
                      <a:lnTo>
                        <a:pt x="12762" y="11287"/>
                      </a:lnTo>
                      <a:lnTo>
                        <a:pt x="12486" y="11213"/>
                      </a:lnTo>
                      <a:lnTo>
                        <a:pt x="12227" y="11102"/>
                      </a:lnTo>
                      <a:lnTo>
                        <a:pt x="11969" y="11010"/>
                      </a:lnTo>
                      <a:lnTo>
                        <a:pt x="11748" y="10881"/>
                      </a:lnTo>
                      <a:lnTo>
                        <a:pt x="11527" y="10752"/>
                      </a:lnTo>
                      <a:lnTo>
                        <a:pt x="11342" y="10623"/>
                      </a:lnTo>
                      <a:lnTo>
                        <a:pt x="11195" y="10457"/>
                      </a:lnTo>
                      <a:lnTo>
                        <a:pt x="11066" y="10291"/>
                      </a:lnTo>
                      <a:lnTo>
                        <a:pt x="10973" y="10107"/>
                      </a:lnTo>
                      <a:lnTo>
                        <a:pt x="10900" y="9922"/>
                      </a:lnTo>
                      <a:lnTo>
                        <a:pt x="10881" y="9701"/>
                      </a:lnTo>
                      <a:lnTo>
                        <a:pt x="10900" y="9480"/>
                      </a:lnTo>
                      <a:lnTo>
                        <a:pt x="11066" y="8631"/>
                      </a:lnTo>
                      <a:lnTo>
                        <a:pt x="11232" y="7838"/>
                      </a:lnTo>
                      <a:lnTo>
                        <a:pt x="11434" y="7082"/>
                      </a:lnTo>
                      <a:lnTo>
                        <a:pt x="11637" y="6363"/>
                      </a:lnTo>
                      <a:lnTo>
                        <a:pt x="11859" y="5718"/>
                      </a:lnTo>
                      <a:lnTo>
                        <a:pt x="12061" y="5109"/>
                      </a:lnTo>
                      <a:lnTo>
                        <a:pt x="12283" y="4556"/>
                      </a:lnTo>
                      <a:lnTo>
                        <a:pt x="12486" y="4058"/>
                      </a:lnTo>
                      <a:lnTo>
                        <a:pt x="12688" y="3615"/>
                      </a:lnTo>
                      <a:lnTo>
                        <a:pt x="12873" y="3228"/>
                      </a:lnTo>
                      <a:lnTo>
                        <a:pt x="13205" y="2638"/>
                      </a:lnTo>
                      <a:lnTo>
                        <a:pt x="13408" y="2269"/>
                      </a:lnTo>
                      <a:lnTo>
                        <a:pt x="13500" y="2140"/>
                      </a:lnTo>
                      <a:lnTo>
                        <a:pt x="5662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72;p39">
                  <a:extLst>
                    <a:ext uri="{FF2B5EF4-FFF2-40B4-BE49-F238E27FC236}">
                      <a16:creationId xmlns:a16="http://schemas.microsoft.com/office/drawing/2014/main" id="{0EBB9364-5816-AB61-5B53-5494C88046CE}"/>
                    </a:ext>
                  </a:extLst>
                </p:cNvPr>
                <p:cNvSpPr/>
                <p:nvPr/>
              </p:nvSpPr>
              <p:spPr>
                <a:xfrm>
                  <a:off x="5974525" y="2625350"/>
                  <a:ext cx="657925" cy="112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7" h="45164" extrusionOk="0">
                      <a:moveTo>
                        <a:pt x="6547" y="1"/>
                      </a:moveTo>
                      <a:lnTo>
                        <a:pt x="6160" y="19"/>
                      </a:lnTo>
                      <a:lnTo>
                        <a:pt x="5828" y="75"/>
                      </a:lnTo>
                      <a:lnTo>
                        <a:pt x="5496" y="148"/>
                      </a:lnTo>
                      <a:lnTo>
                        <a:pt x="5164" y="277"/>
                      </a:lnTo>
                      <a:lnTo>
                        <a:pt x="4869" y="443"/>
                      </a:lnTo>
                      <a:lnTo>
                        <a:pt x="4556" y="628"/>
                      </a:lnTo>
                      <a:lnTo>
                        <a:pt x="4279" y="867"/>
                      </a:lnTo>
                      <a:lnTo>
                        <a:pt x="4002" y="1126"/>
                      </a:lnTo>
                      <a:lnTo>
                        <a:pt x="3726" y="1421"/>
                      </a:lnTo>
                      <a:lnTo>
                        <a:pt x="3468" y="1753"/>
                      </a:lnTo>
                      <a:lnTo>
                        <a:pt x="3228" y="2122"/>
                      </a:lnTo>
                      <a:lnTo>
                        <a:pt x="2988" y="2509"/>
                      </a:lnTo>
                      <a:lnTo>
                        <a:pt x="2748" y="2914"/>
                      </a:lnTo>
                      <a:lnTo>
                        <a:pt x="2527" y="3357"/>
                      </a:lnTo>
                      <a:lnTo>
                        <a:pt x="2324" y="3837"/>
                      </a:lnTo>
                      <a:lnTo>
                        <a:pt x="2121" y="4334"/>
                      </a:lnTo>
                      <a:lnTo>
                        <a:pt x="1937" y="4869"/>
                      </a:lnTo>
                      <a:lnTo>
                        <a:pt x="1753" y="5404"/>
                      </a:lnTo>
                      <a:lnTo>
                        <a:pt x="1587" y="5976"/>
                      </a:lnTo>
                      <a:lnTo>
                        <a:pt x="1421" y="6584"/>
                      </a:lnTo>
                      <a:lnTo>
                        <a:pt x="1273" y="7193"/>
                      </a:lnTo>
                      <a:lnTo>
                        <a:pt x="1126" y="7838"/>
                      </a:lnTo>
                      <a:lnTo>
                        <a:pt x="997" y="8484"/>
                      </a:lnTo>
                      <a:lnTo>
                        <a:pt x="867" y="9166"/>
                      </a:lnTo>
                      <a:lnTo>
                        <a:pt x="757" y="9848"/>
                      </a:lnTo>
                      <a:lnTo>
                        <a:pt x="554" y="11287"/>
                      </a:lnTo>
                      <a:lnTo>
                        <a:pt x="370" y="12799"/>
                      </a:lnTo>
                      <a:lnTo>
                        <a:pt x="240" y="14348"/>
                      </a:lnTo>
                      <a:lnTo>
                        <a:pt x="130" y="15934"/>
                      </a:lnTo>
                      <a:lnTo>
                        <a:pt x="56" y="17575"/>
                      </a:lnTo>
                      <a:lnTo>
                        <a:pt x="19" y="19254"/>
                      </a:lnTo>
                      <a:lnTo>
                        <a:pt x="1" y="20932"/>
                      </a:lnTo>
                      <a:lnTo>
                        <a:pt x="19" y="22647"/>
                      </a:lnTo>
                      <a:lnTo>
                        <a:pt x="74" y="24362"/>
                      </a:lnTo>
                      <a:lnTo>
                        <a:pt x="148" y="26077"/>
                      </a:lnTo>
                      <a:lnTo>
                        <a:pt x="259" y="27792"/>
                      </a:lnTo>
                      <a:lnTo>
                        <a:pt x="406" y="29507"/>
                      </a:lnTo>
                      <a:lnTo>
                        <a:pt x="572" y="31185"/>
                      </a:lnTo>
                      <a:lnTo>
                        <a:pt x="757" y="32826"/>
                      </a:lnTo>
                      <a:lnTo>
                        <a:pt x="978" y="34449"/>
                      </a:lnTo>
                      <a:lnTo>
                        <a:pt x="1218" y="36035"/>
                      </a:lnTo>
                      <a:lnTo>
                        <a:pt x="1476" y="37566"/>
                      </a:lnTo>
                      <a:lnTo>
                        <a:pt x="1771" y="39023"/>
                      </a:lnTo>
                      <a:lnTo>
                        <a:pt x="2085" y="40443"/>
                      </a:lnTo>
                      <a:lnTo>
                        <a:pt x="2417" y="41771"/>
                      </a:lnTo>
                      <a:lnTo>
                        <a:pt x="2490" y="41955"/>
                      </a:lnTo>
                      <a:lnTo>
                        <a:pt x="2583" y="42139"/>
                      </a:lnTo>
                      <a:lnTo>
                        <a:pt x="2712" y="42305"/>
                      </a:lnTo>
                      <a:lnTo>
                        <a:pt x="2859" y="42471"/>
                      </a:lnTo>
                      <a:lnTo>
                        <a:pt x="3044" y="42637"/>
                      </a:lnTo>
                      <a:lnTo>
                        <a:pt x="3246" y="42803"/>
                      </a:lnTo>
                      <a:lnTo>
                        <a:pt x="3486" y="42951"/>
                      </a:lnTo>
                      <a:lnTo>
                        <a:pt x="3744" y="43098"/>
                      </a:lnTo>
                      <a:lnTo>
                        <a:pt x="4021" y="43246"/>
                      </a:lnTo>
                      <a:lnTo>
                        <a:pt x="4334" y="43375"/>
                      </a:lnTo>
                      <a:lnTo>
                        <a:pt x="4648" y="43504"/>
                      </a:lnTo>
                      <a:lnTo>
                        <a:pt x="4998" y="43633"/>
                      </a:lnTo>
                      <a:lnTo>
                        <a:pt x="5754" y="43873"/>
                      </a:lnTo>
                      <a:lnTo>
                        <a:pt x="6566" y="44094"/>
                      </a:lnTo>
                      <a:lnTo>
                        <a:pt x="7451" y="44297"/>
                      </a:lnTo>
                      <a:lnTo>
                        <a:pt x="8392" y="44463"/>
                      </a:lnTo>
                      <a:lnTo>
                        <a:pt x="9369" y="44629"/>
                      </a:lnTo>
                      <a:lnTo>
                        <a:pt x="10383" y="44758"/>
                      </a:lnTo>
                      <a:lnTo>
                        <a:pt x="11434" y="44887"/>
                      </a:lnTo>
                      <a:lnTo>
                        <a:pt x="12504" y="44979"/>
                      </a:lnTo>
                      <a:lnTo>
                        <a:pt x="13592" y="45053"/>
                      </a:lnTo>
                      <a:lnTo>
                        <a:pt x="14680" y="45108"/>
                      </a:lnTo>
                      <a:lnTo>
                        <a:pt x="15750" y="45145"/>
                      </a:lnTo>
                      <a:lnTo>
                        <a:pt x="16838" y="45164"/>
                      </a:lnTo>
                      <a:lnTo>
                        <a:pt x="17889" y="45164"/>
                      </a:lnTo>
                      <a:lnTo>
                        <a:pt x="18903" y="45145"/>
                      </a:lnTo>
                      <a:lnTo>
                        <a:pt x="19899" y="45090"/>
                      </a:lnTo>
                      <a:lnTo>
                        <a:pt x="20839" y="45035"/>
                      </a:lnTo>
                      <a:lnTo>
                        <a:pt x="21743" y="44943"/>
                      </a:lnTo>
                      <a:lnTo>
                        <a:pt x="22573" y="44850"/>
                      </a:lnTo>
                      <a:lnTo>
                        <a:pt x="23347" y="44721"/>
                      </a:lnTo>
                      <a:lnTo>
                        <a:pt x="24030" y="44574"/>
                      </a:lnTo>
                      <a:lnTo>
                        <a:pt x="24638" y="44426"/>
                      </a:lnTo>
                      <a:lnTo>
                        <a:pt x="24915" y="44334"/>
                      </a:lnTo>
                      <a:lnTo>
                        <a:pt x="25155" y="44242"/>
                      </a:lnTo>
                      <a:lnTo>
                        <a:pt x="25376" y="44131"/>
                      </a:lnTo>
                      <a:lnTo>
                        <a:pt x="25579" y="44039"/>
                      </a:lnTo>
                      <a:lnTo>
                        <a:pt x="25745" y="43928"/>
                      </a:lnTo>
                      <a:lnTo>
                        <a:pt x="25874" y="43818"/>
                      </a:lnTo>
                      <a:lnTo>
                        <a:pt x="25985" y="43707"/>
                      </a:lnTo>
                      <a:lnTo>
                        <a:pt x="26077" y="43578"/>
                      </a:lnTo>
                      <a:lnTo>
                        <a:pt x="26114" y="43449"/>
                      </a:lnTo>
                      <a:lnTo>
                        <a:pt x="26132" y="43320"/>
                      </a:lnTo>
                      <a:lnTo>
                        <a:pt x="25745" y="42232"/>
                      </a:lnTo>
                      <a:lnTo>
                        <a:pt x="25394" y="41162"/>
                      </a:lnTo>
                      <a:lnTo>
                        <a:pt x="25044" y="40111"/>
                      </a:lnTo>
                      <a:lnTo>
                        <a:pt x="24731" y="39078"/>
                      </a:lnTo>
                      <a:lnTo>
                        <a:pt x="24454" y="38064"/>
                      </a:lnTo>
                      <a:lnTo>
                        <a:pt x="24177" y="37068"/>
                      </a:lnTo>
                      <a:lnTo>
                        <a:pt x="23938" y="36091"/>
                      </a:lnTo>
                      <a:lnTo>
                        <a:pt x="23716" y="35113"/>
                      </a:lnTo>
                      <a:lnTo>
                        <a:pt x="23513" y="34173"/>
                      </a:lnTo>
                      <a:lnTo>
                        <a:pt x="23329" y="33232"/>
                      </a:lnTo>
                      <a:lnTo>
                        <a:pt x="23182" y="32310"/>
                      </a:lnTo>
                      <a:lnTo>
                        <a:pt x="23034" y="31407"/>
                      </a:lnTo>
                      <a:lnTo>
                        <a:pt x="22905" y="30521"/>
                      </a:lnTo>
                      <a:lnTo>
                        <a:pt x="22794" y="29636"/>
                      </a:lnTo>
                      <a:lnTo>
                        <a:pt x="22702" y="28788"/>
                      </a:lnTo>
                      <a:lnTo>
                        <a:pt x="22628" y="27958"/>
                      </a:lnTo>
                      <a:lnTo>
                        <a:pt x="22573" y="27128"/>
                      </a:lnTo>
                      <a:lnTo>
                        <a:pt x="22536" y="26317"/>
                      </a:lnTo>
                      <a:lnTo>
                        <a:pt x="22518" y="25524"/>
                      </a:lnTo>
                      <a:lnTo>
                        <a:pt x="22499" y="24749"/>
                      </a:lnTo>
                      <a:lnTo>
                        <a:pt x="22499" y="23993"/>
                      </a:lnTo>
                      <a:lnTo>
                        <a:pt x="22518" y="23255"/>
                      </a:lnTo>
                      <a:lnTo>
                        <a:pt x="22536" y="22518"/>
                      </a:lnTo>
                      <a:lnTo>
                        <a:pt x="22573" y="21817"/>
                      </a:lnTo>
                      <a:lnTo>
                        <a:pt x="22610" y="21116"/>
                      </a:lnTo>
                      <a:lnTo>
                        <a:pt x="22684" y="20434"/>
                      </a:lnTo>
                      <a:lnTo>
                        <a:pt x="22813" y="19125"/>
                      </a:lnTo>
                      <a:lnTo>
                        <a:pt x="22997" y="17889"/>
                      </a:lnTo>
                      <a:lnTo>
                        <a:pt x="23200" y="16690"/>
                      </a:lnTo>
                      <a:lnTo>
                        <a:pt x="23440" y="15584"/>
                      </a:lnTo>
                      <a:lnTo>
                        <a:pt x="23679" y="14533"/>
                      </a:lnTo>
                      <a:lnTo>
                        <a:pt x="23938" y="13537"/>
                      </a:lnTo>
                      <a:lnTo>
                        <a:pt x="24214" y="12596"/>
                      </a:lnTo>
                      <a:lnTo>
                        <a:pt x="24491" y="11729"/>
                      </a:lnTo>
                      <a:lnTo>
                        <a:pt x="24749" y="10937"/>
                      </a:lnTo>
                      <a:lnTo>
                        <a:pt x="25026" y="10199"/>
                      </a:lnTo>
                      <a:lnTo>
                        <a:pt x="25265" y="9517"/>
                      </a:lnTo>
                      <a:lnTo>
                        <a:pt x="25726" y="8355"/>
                      </a:lnTo>
                      <a:lnTo>
                        <a:pt x="26077" y="7451"/>
                      </a:lnTo>
                      <a:lnTo>
                        <a:pt x="26187" y="7082"/>
                      </a:lnTo>
                      <a:lnTo>
                        <a:pt x="26280" y="6787"/>
                      </a:lnTo>
                      <a:lnTo>
                        <a:pt x="26317" y="6547"/>
                      </a:lnTo>
                      <a:lnTo>
                        <a:pt x="26298" y="6455"/>
                      </a:lnTo>
                      <a:lnTo>
                        <a:pt x="26298" y="6381"/>
                      </a:lnTo>
                      <a:lnTo>
                        <a:pt x="26224" y="6234"/>
                      </a:lnTo>
                      <a:lnTo>
                        <a:pt x="26132" y="6086"/>
                      </a:lnTo>
                      <a:lnTo>
                        <a:pt x="26003" y="5939"/>
                      </a:lnTo>
                      <a:lnTo>
                        <a:pt x="25837" y="5791"/>
                      </a:lnTo>
                      <a:lnTo>
                        <a:pt x="25634" y="5662"/>
                      </a:lnTo>
                      <a:lnTo>
                        <a:pt x="25413" y="5515"/>
                      </a:lnTo>
                      <a:lnTo>
                        <a:pt x="25173" y="5367"/>
                      </a:lnTo>
                      <a:lnTo>
                        <a:pt x="24915" y="5238"/>
                      </a:lnTo>
                      <a:lnTo>
                        <a:pt x="24325" y="4961"/>
                      </a:lnTo>
                      <a:lnTo>
                        <a:pt x="23698" y="4703"/>
                      </a:lnTo>
                      <a:lnTo>
                        <a:pt x="23034" y="4445"/>
                      </a:lnTo>
                      <a:lnTo>
                        <a:pt x="22352" y="4205"/>
                      </a:lnTo>
                      <a:lnTo>
                        <a:pt x="21669" y="3984"/>
                      </a:lnTo>
                      <a:lnTo>
                        <a:pt x="21024" y="3800"/>
                      </a:lnTo>
                      <a:lnTo>
                        <a:pt x="19862" y="3468"/>
                      </a:lnTo>
                      <a:lnTo>
                        <a:pt x="19069" y="3265"/>
                      </a:lnTo>
                      <a:lnTo>
                        <a:pt x="18756" y="3191"/>
                      </a:lnTo>
                      <a:lnTo>
                        <a:pt x="18645" y="3302"/>
                      </a:lnTo>
                      <a:lnTo>
                        <a:pt x="18313" y="3578"/>
                      </a:lnTo>
                      <a:lnTo>
                        <a:pt x="18092" y="3744"/>
                      </a:lnTo>
                      <a:lnTo>
                        <a:pt x="17815" y="3929"/>
                      </a:lnTo>
                      <a:lnTo>
                        <a:pt x="17483" y="4113"/>
                      </a:lnTo>
                      <a:lnTo>
                        <a:pt x="17133" y="4298"/>
                      </a:lnTo>
                      <a:lnTo>
                        <a:pt x="16745" y="4445"/>
                      </a:lnTo>
                      <a:lnTo>
                        <a:pt x="16340" y="4593"/>
                      </a:lnTo>
                      <a:lnTo>
                        <a:pt x="16118" y="4630"/>
                      </a:lnTo>
                      <a:lnTo>
                        <a:pt x="15897" y="4685"/>
                      </a:lnTo>
                      <a:lnTo>
                        <a:pt x="15676" y="4703"/>
                      </a:lnTo>
                      <a:lnTo>
                        <a:pt x="15436" y="4722"/>
                      </a:lnTo>
                      <a:lnTo>
                        <a:pt x="14957" y="4722"/>
                      </a:lnTo>
                      <a:lnTo>
                        <a:pt x="14717" y="4685"/>
                      </a:lnTo>
                      <a:lnTo>
                        <a:pt x="14477" y="4648"/>
                      </a:lnTo>
                      <a:lnTo>
                        <a:pt x="14219" y="4574"/>
                      </a:lnTo>
                      <a:lnTo>
                        <a:pt x="13961" y="4482"/>
                      </a:lnTo>
                      <a:lnTo>
                        <a:pt x="13703" y="4371"/>
                      </a:lnTo>
                      <a:lnTo>
                        <a:pt x="13444" y="4242"/>
                      </a:lnTo>
                      <a:lnTo>
                        <a:pt x="13205" y="4113"/>
                      </a:lnTo>
                      <a:lnTo>
                        <a:pt x="12983" y="3966"/>
                      </a:lnTo>
                      <a:lnTo>
                        <a:pt x="12762" y="3818"/>
                      </a:lnTo>
                      <a:lnTo>
                        <a:pt x="12578" y="3671"/>
                      </a:lnTo>
                      <a:lnTo>
                        <a:pt x="12412" y="3505"/>
                      </a:lnTo>
                      <a:lnTo>
                        <a:pt x="12264" y="3357"/>
                      </a:lnTo>
                      <a:lnTo>
                        <a:pt x="12135" y="3210"/>
                      </a:lnTo>
                      <a:lnTo>
                        <a:pt x="12024" y="3062"/>
                      </a:lnTo>
                      <a:lnTo>
                        <a:pt x="11932" y="2914"/>
                      </a:lnTo>
                      <a:lnTo>
                        <a:pt x="11840" y="2767"/>
                      </a:lnTo>
                      <a:lnTo>
                        <a:pt x="11711" y="2490"/>
                      </a:lnTo>
                      <a:lnTo>
                        <a:pt x="11619" y="2214"/>
                      </a:lnTo>
                      <a:lnTo>
                        <a:pt x="11582" y="1956"/>
                      </a:lnTo>
                      <a:lnTo>
                        <a:pt x="11563" y="1716"/>
                      </a:lnTo>
                      <a:lnTo>
                        <a:pt x="11563" y="1494"/>
                      </a:lnTo>
                      <a:lnTo>
                        <a:pt x="11600" y="1292"/>
                      </a:lnTo>
                      <a:lnTo>
                        <a:pt x="11637" y="1126"/>
                      </a:lnTo>
                      <a:lnTo>
                        <a:pt x="11729" y="886"/>
                      </a:lnTo>
                      <a:lnTo>
                        <a:pt x="11766" y="794"/>
                      </a:lnTo>
                      <a:lnTo>
                        <a:pt x="11176" y="646"/>
                      </a:lnTo>
                      <a:lnTo>
                        <a:pt x="10512" y="499"/>
                      </a:lnTo>
                      <a:lnTo>
                        <a:pt x="9701" y="351"/>
                      </a:lnTo>
                      <a:lnTo>
                        <a:pt x="8816" y="185"/>
                      </a:lnTo>
                      <a:lnTo>
                        <a:pt x="8336" y="130"/>
                      </a:lnTo>
                      <a:lnTo>
                        <a:pt x="7875" y="75"/>
                      </a:lnTo>
                      <a:lnTo>
                        <a:pt x="7414" y="38"/>
                      </a:lnTo>
                      <a:lnTo>
                        <a:pt x="6972" y="1"/>
                      </a:lnTo>
                      <a:close/>
                    </a:path>
                  </a:pathLst>
                </a:custGeom>
                <a:solidFill>
                  <a:srgbClr val="660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73;p39">
                  <a:extLst>
                    <a:ext uri="{FF2B5EF4-FFF2-40B4-BE49-F238E27FC236}">
                      <a16:creationId xmlns:a16="http://schemas.microsoft.com/office/drawing/2014/main" id="{DEAEC7AB-8233-70C7-2186-4578EF64B8EF}"/>
                    </a:ext>
                  </a:extLst>
                </p:cNvPr>
                <p:cNvSpPr/>
                <p:nvPr/>
              </p:nvSpPr>
              <p:spPr>
                <a:xfrm>
                  <a:off x="6252075" y="2128825"/>
                  <a:ext cx="404800" cy="44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2" h="17871" extrusionOk="0">
                      <a:moveTo>
                        <a:pt x="7893" y="0"/>
                      </a:moveTo>
                      <a:lnTo>
                        <a:pt x="7561" y="37"/>
                      </a:lnTo>
                      <a:lnTo>
                        <a:pt x="7414" y="74"/>
                      </a:lnTo>
                      <a:lnTo>
                        <a:pt x="7266" y="111"/>
                      </a:lnTo>
                      <a:lnTo>
                        <a:pt x="7119" y="166"/>
                      </a:lnTo>
                      <a:lnTo>
                        <a:pt x="6971" y="240"/>
                      </a:lnTo>
                      <a:lnTo>
                        <a:pt x="6824" y="314"/>
                      </a:lnTo>
                      <a:lnTo>
                        <a:pt x="6695" y="406"/>
                      </a:lnTo>
                      <a:lnTo>
                        <a:pt x="6566" y="517"/>
                      </a:lnTo>
                      <a:lnTo>
                        <a:pt x="6418" y="627"/>
                      </a:lnTo>
                      <a:lnTo>
                        <a:pt x="6307" y="756"/>
                      </a:lnTo>
                      <a:lnTo>
                        <a:pt x="6178" y="904"/>
                      </a:lnTo>
                      <a:lnTo>
                        <a:pt x="2803" y="7654"/>
                      </a:lnTo>
                      <a:lnTo>
                        <a:pt x="2619" y="7985"/>
                      </a:lnTo>
                      <a:lnTo>
                        <a:pt x="2416" y="8373"/>
                      </a:lnTo>
                      <a:lnTo>
                        <a:pt x="1974" y="9313"/>
                      </a:lnTo>
                      <a:lnTo>
                        <a:pt x="1476" y="10438"/>
                      </a:lnTo>
                      <a:lnTo>
                        <a:pt x="996" y="11618"/>
                      </a:lnTo>
                      <a:lnTo>
                        <a:pt x="775" y="12209"/>
                      </a:lnTo>
                      <a:lnTo>
                        <a:pt x="572" y="12780"/>
                      </a:lnTo>
                      <a:lnTo>
                        <a:pt x="406" y="13333"/>
                      </a:lnTo>
                      <a:lnTo>
                        <a:pt x="240" y="13868"/>
                      </a:lnTo>
                      <a:lnTo>
                        <a:pt x="130" y="14329"/>
                      </a:lnTo>
                      <a:lnTo>
                        <a:pt x="37" y="14753"/>
                      </a:lnTo>
                      <a:lnTo>
                        <a:pt x="0" y="15104"/>
                      </a:lnTo>
                      <a:lnTo>
                        <a:pt x="0" y="15233"/>
                      </a:lnTo>
                      <a:lnTo>
                        <a:pt x="0" y="15362"/>
                      </a:lnTo>
                      <a:lnTo>
                        <a:pt x="37" y="15491"/>
                      </a:lnTo>
                      <a:lnTo>
                        <a:pt x="130" y="15639"/>
                      </a:lnTo>
                      <a:lnTo>
                        <a:pt x="240" y="15786"/>
                      </a:lnTo>
                      <a:lnTo>
                        <a:pt x="388" y="15952"/>
                      </a:lnTo>
                      <a:lnTo>
                        <a:pt x="572" y="16118"/>
                      </a:lnTo>
                      <a:lnTo>
                        <a:pt x="775" y="16284"/>
                      </a:lnTo>
                      <a:lnTo>
                        <a:pt x="1015" y="16450"/>
                      </a:lnTo>
                      <a:lnTo>
                        <a:pt x="1291" y="16616"/>
                      </a:lnTo>
                      <a:lnTo>
                        <a:pt x="1586" y="16782"/>
                      </a:lnTo>
                      <a:lnTo>
                        <a:pt x="1900" y="16948"/>
                      </a:lnTo>
                      <a:lnTo>
                        <a:pt x="2250" y="17096"/>
                      </a:lnTo>
                      <a:lnTo>
                        <a:pt x="2601" y="17243"/>
                      </a:lnTo>
                      <a:lnTo>
                        <a:pt x="2988" y="17372"/>
                      </a:lnTo>
                      <a:lnTo>
                        <a:pt x="3394" y="17501"/>
                      </a:lnTo>
                      <a:lnTo>
                        <a:pt x="3818" y="17612"/>
                      </a:lnTo>
                      <a:lnTo>
                        <a:pt x="4242" y="17704"/>
                      </a:lnTo>
                      <a:lnTo>
                        <a:pt x="4685" y="17778"/>
                      </a:lnTo>
                      <a:lnTo>
                        <a:pt x="5146" y="17833"/>
                      </a:lnTo>
                      <a:lnTo>
                        <a:pt x="5607" y="17870"/>
                      </a:lnTo>
                      <a:lnTo>
                        <a:pt x="6086" y="17870"/>
                      </a:lnTo>
                      <a:lnTo>
                        <a:pt x="6566" y="17852"/>
                      </a:lnTo>
                      <a:lnTo>
                        <a:pt x="7045" y="17796"/>
                      </a:lnTo>
                      <a:lnTo>
                        <a:pt x="7524" y="17723"/>
                      </a:lnTo>
                      <a:lnTo>
                        <a:pt x="8004" y="17612"/>
                      </a:lnTo>
                      <a:lnTo>
                        <a:pt x="8483" y="17483"/>
                      </a:lnTo>
                      <a:lnTo>
                        <a:pt x="8981" y="17298"/>
                      </a:lnTo>
                      <a:lnTo>
                        <a:pt x="9442" y="17077"/>
                      </a:lnTo>
                      <a:lnTo>
                        <a:pt x="9922" y="16819"/>
                      </a:lnTo>
                      <a:lnTo>
                        <a:pt x="10383" y="16524"/>
                      </a:lnTo>
                      <a:lnTo>
                        <a:pt x="10844" y="16192"/>
                      </a:lnTo>
                      <a:lnTo>
                        <a:pt x="11268" y="15805"/>
                      </a:lnTo>
                      <a:lnTo>
                        <a:pt x="11489" y="15583"/>
                      </a:lnTo>
                      <a:lnTo>
                        <a:pt x="11711" y="15362"/>
                      </a:lnTo>
                      <a:lnTo>
                        <a:pt x="12965" y="13979"/>
                      </a:lnTo>
                      <a:lnTo>
                        <a:pt x="13536" y="13315"/>
                      </a:lnTo>
                      <a:lnTo>
                        <a:pt x="14053" y="12706"/>
                      </a:lnTo>
                      <a:lnTo>
                        <a:pt x="14514" y="12098"/>
                      </a:lnTo>
                      <a:lnTo>
                        <a:pt x="14919" y="11526"/>
                      </a:lnTo>
                      <a:lnTo>
                        <a:pt x="15288" y="10973"/>
                      </a:lnTo>
                      <a:lnTo>
                        <a:pt x="15602" y="10438"/>
                      </a:lnTo>
                      <a:lnTo>
                        <a:pt x="15731" y="10180"/>
                      </a:lnTo>
                      <a:lnTo>
                        <a:pt x="15842" y="9922"/>
                      </a:lnTo>
                      <a:lnTo>
                        <a:pt x="15934" y="9664"/>
                      </a:lnTo>
                      <a:lnTo>
                        <a:pt x="16026" y="9405"/>
                      </a:lnTo>
                      <a:lnTo>
                        <a:pt x="16100" y="9147"/>
                      </a:lnTo>
                      <a:lnTo>
                        <a:pt x="16137" y="8889"/>
                      </a:lnTo>
                      <a:lnTo>
                        <a:pt x="16173" y="8649"/>
                      </a:lnTo>
                      <a:lnTo>
                        <a:pt x="16192" y="8391"/>
                      </a:lnTo>
                      <a:lnTo>
                        <a:pt x="16192" y="8151"/>
                      </a:lnTo>
                      <a:lnTo>
                        <a:pt x="16192" y="7893"/>
                      </a:lnTo>
                      <a:lnTo>
                        <a:pt x="16155" y="7654"/>
                      </a:lnTo>
                      <a:lnTo>
                        <a:pt x="16100" y="7395"/>
                      </a:lnTo>
                      <a:lnTo>
                        <a:pt x="16026" y="7137"/>
                      </a:lnTo>
                      <a:lnTo>
                        <a:pt x="15934" y="6897"/>
                      </a:lnTo>
                      <a:lnTo>
                        <a:pt x="15823" y="6639"/>
                      </a:lnTo>
                      <a:lnTo>
                        <a:pt x="15694" y="6381"/>
                      </a:lnTo>
                      <a:lnTo>
                        <a:pt x="15381" y="5846"/>
                      </a:lnTo>
                      <a:lnTo>
                        <a:pt x="14975" y="5238"/>
                      </a:lnTo>
                      <a:lnTo>
                        <a:pt x="14495" y="4592"/>
                      </a:lnTo>
                      <a:lnTo>
                        <a:pt x="13961" y="3928"/>
                      </a:lnTo>
                      <a:lnTo>
                        <a:pt x="13370" y="3264"/>
                      </a:lnTo>
                      <a:lnTo>
                        <a:pt x="13038" y="2933"/>
                      </a:lnTo>
                      <a:lnTo>
                        <a:pt x="12725" y="2619"/>
                      </a:lnTo>
                      <a:lnTo>
                        <a:pt x="12393" y="2305"/>
                      </a:lnTo>
                      <a:lnTo>
                        <a:pt x="12043" y="1992"/>
                      </a:lnTo>
                      <a:lnTo>
                        <a:pt x="11711" y="1715"/>
                      </a:lnTo>
                      <a:lnTo>
                        <a:pt x="11360" y="1439"/>
                      </a:lnTo>
                      <a:lnTo>
                        <a:pt x="11010" y="1181"/>
                      </a:lnTo>
                      <a:lnTo>
                        <a:pt x="10641" y="941"/>
                      </a:lnTo>
                      <a:lnTo>
                        <a:pt x="10291" y="720"/>
                      </a:lnTo>
                      <a:lnTo>
                        <a:pt x="9940" y="535"/>
                      </a:lnTo>
                      <a:lnTo>
                        <a:pt x="9590" y="369"/>
                      </a:lnTo>
                      <a:lnTo>
                        <a:pt x="9240" y="222"/>
                      </a:lnTo>
                      <a:lnTo>
                        <a:pt x="8889" y="111"/>
                      </a:lnTo>
                      <a:lnTo>
                        <a:pt x="8539" y="37"/>
                      </a:lnTo>
                      <a:lnTo>
                        <a:pt x="820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74;p39">
                  <a:extLst>
                    <a:ext uri="{FF2B5EF4-FFF2-40B4-BE49-F238E27FC236}">
                      <a16:creationId xmlns:a16="http://schemas.microsoft.com/office/drawing/2014/main" id="{43D0F31C-5766-83A3-51D3-929CA3BD6AAB}"/>
                    </a:ext>
                  </a:extLst>
                </p:cNvPr>
                <p:cNvSpPr/>
                <p:nvPr/>
              </p:nvSpPr>
              <p:spPr>
                <a:xfrm>
                  <a:off x="6487650" y="5232050"/>
                  <a:ext cx="87175" cy="1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4667" extrusionOk="0">
                      <a:moveTo>
                        <a:pt x="1" y="1"/>
                      </a:moveTo>
                      <a:lnTo>
                        <a:pt x="19" y="203"/>
                      </a:lnTo>
                      <a:lnTo>
                        <a:pt x="93" y="738"/>
                      </a:lnTo>
                      <a:lnTo>
                        <a:pt x="130" y="1107"/>
                      </a:lnTo>
                      <a:lnTo>
                        <a:pt x="204" y="1494"/>
                      </a:lnTo>
                      <a:lnTo>
                        <a:pt x="296" y="1919"/>
                      </a:lnTo>
                      <a:lnTo>
                        <a:pt x="425" y="2361"/>
                      </a:lnTo>
                      <a:lnTo>
                        <a:pt x="554" y="2804"/>
                      </a:lnTo>
                      <a:lnTo>
                        <a:pt x="720" y="3228"/>
                      </a:lnTo>
                      <a:lnTo>
                        <a:pt x="812" y="3431"/>
                      </a:lnTo>
                      <a:lnTo>
                        <a:pt x="923" y="3615"/>
                      </a:lnTo>
                      <a:lnTo>
                        <a:pt x="1034" y="3800"/>
                      </a:lnTo>
                      <a:lnTo>
                        <a:pt x="1144" y="3966"/>
                      </a:lnTo>
                      <a:lnTo>
                        <a:pt x="1273" y="4131"/>
                      </a:lnTo>
                      <a:lnTo>
                        <a:pt x="1402" y="4261"/>
                      </a:lnTo>
                      <a:lnTo>
                        <a:pt x="1550" y="4390"/>
                      </a:lnTo>
                      <a:lnTo>
                        <a:pt x="1698" y="4482"/>
                      </a:lnTo>
                      <a:lnTo>
                        <a:pt x="1864" y="4574"/>
                      </a:lnTo>
                      <a:lnTo>
                        <a:pt x="2048" y="4629"/>
                      </a:lnTo>
                      <a:lnTo>
                        <a:pt x="2232" y="4648"/>
                      </a:lnTo>
                      <a:lnTo>
                        <a:pt x="2417" y="4666"/>
                      </a:lnTo>
                      <a:lnTo>
                        <a:pt x="2601" y="4648"/>
                      </a:lnTo>
                      <a:lnTo>
                        <a:pt x="2767" y="4611"/>
                      </a:lnTo>
                      <a:lnTo>
                        <a:pt x="2915" y="4537"/>
                      </a:lnTo>
                      <a:lnTo>
                        <a:pt x="3044" y="4463"/>
                      </a:lnTo>
                      <a:lnTo>
                        <a:pt x="3154" y="4371"/>
                      </a:lnTo>
                      <a:lnTo>
                        <a:pt x="3247" y="4261"/>
                      </a:lnTo>
                      <a:lnTo>
                        <a:pt x="3320" y="4131"/>
                      </a:lnTo>
                      <a:lnTo>
                        <a:pt x="3376" y="4002"/>
                      </a:lnTo>
                      <a:lnTo>
                        <a:pt x="3431" y="3855"/>
                      </a:lnTo>
                      <a:lnTo>
                        <a:pt x="3468" y="3689"/>
                      </a:lnTo>
                      <a:lnTo>
                        <a:pt x="3486" y="3523"/>
                      </a:lnTo>
                      <a:lnTo>
                        <a:pt x="3486" y="3357"/>
                      </a:lnTo>
                      <a:lnTo>
                        <a:pt x="3486" y="2988"/>
                      </a:lnTo>
                      <a:lnTo>
                        <a:pt x="3449" y="2619"/>
                      </a:lnTo>
                      <a:lnTo>
                        <a:pt x="3376" y="2250"/>
                      </a:lnTo>
                      <a:lnTo>
                        <a:pt x="3302" y="1882"/>
                      </a:lnTo>
                      <a:lnTo>
                        <a:pt x="3210" y="1550"/>
                      </a:lnTo>
                      <a:lnTo>
                        <a:pt x="3118" y="1255"/>
                      </a:lnTo>
                      <a:lnTo>
                        <a:pt x="2952" y="794"/>
                      </a:lnTo>
                      <a:lnTo>
                        <a:pt x="2896" y="6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75;p39">
                  <a:extLst>
                    <a:ext uri="{FF2B5EF4-FFF2-40B4-BE49-F238E27FC236}">
                      <a16:creationId xmlns:a16="http://schemas.microsoft.com/office/drawing/2014/main" id="{0E05B74C-BE76-10ED-AF96-7F5BD9161389}"/>
                    </a:ext>
                  </a:extLst>
                </p:cNvPr>
                <p:cNvSpPr/>
                <p:nvPr/>
              </p:nvSpPr>
              <p:spPr>
                <a:xfrm>
                  <a:off x="6459075" y="5249100"/>
                  <a:ext cx="1152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1" h="1" fill="none" extrusionOk="0">
                      <a:moveTo>
                        <a:pt x="1" y="1"/>
                      </a:moveTo>
                      <a:lnTo>
                        <a:pt x="4611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76;p39">
                  <a:extLst>
                    <a:ext uri="{FF2B5EF4-FFF2-40B4-BE49-F238E27FC236}">
                      <a16:creationId xmlns:a16="http://schemas.microsoft.com/office/drawing/2014/main" id="{2ADD70A9-67C8-1A0E-229B-6A3FE56F71F0}"/>
                    </a:ext>
                  </a:extLst>
                </p:cNvPr>
                <p:cNvSpPr/>
                <p:nvPr/>
              </p:nvSpPr>
              <p:spPr>
                <a:xfrm>
                  <a:off x="6776725" y="5223750"/>
                  <a:ext cx="96375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813" fill="none" extrusionOk="0">
                      <a:moveTo>
                        <a:pt x="1" y="812"/>
                      </a:moveTo>
                      <a:lnTo>
                        <a:pt x="3855" y="1"/>
                      </a:lnTo>
                    </a:path>
                  </a:pathLst>
                </a:custGeom>
                <a:noFill/>
                <a:ln w="39650" cap="rnd" cmpd="sng">
                  <a:solidFill>
                    <a:srgbClr val="00266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77;p39">
                  <a:extLst>
                    <a:ext uri="{FF2B5EF4-FFF2-40B4-BE49-F238E27FC236}">
                      <a16:creationId xmlns:a16="http://schemas.microsoft.com/office/drawing/2014/main" id="{9C7B84C5-0720-1158-B350-52C1E02CC082}"/>
                    </a:ext>
                  </a:extLst>
                </p:cNvPr>
                <p:cNvSpPr/>
                <p:nvPr/>
              </p:nvSpPr>
              <p:spPr>
                <a:xfrm>
                  <a:off x="6397300" y="5293825"/>
                  <a:ext cx="201025" cy="5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2196" extrusionOk="0">
                      <a:moveTo>
                        <a:pt x="4021" y="1"/>
                      </a:moveTo>
                      <a:lnTo>
                        <a:pt x="3873" y="19"/>
                      </a:lnTo>
                      <a:lnTo>
                        <a:pt x="351" y="1144"/>
                      </a:lnTo>
                      <a:lnTo>
                        <a:pt x="277" y="1163"/>
                      </a:lnTo>
                      <a:lnTo>
                        <a:pt x="222" y="1218"/>
                      </a:lnTo>
                      <a:lnTo>
                        <a:pt x="166" y="1255"/>
                      </a:lnTo>
                      <a:lnTo>
                        <a:pt x="111" y="1310"/>
                      </a:lnTo>
                      <a:lnTo>
                        <a:pt x="74" y="1384"/>
                      </a:lnTo>
                      <a:lnTo>
                        <a:pt x="37" y="1458"/>
                      </a:lnTo>
                      <a:lnTo>
                        <a:pt x="0" y="1605"/>
                      </a:lnTo>
                      <a:lnTo>
                        <a:pt x="0" y="1753"/>
                      </a:lnTo>
                      <a:lnTo>
                        <a:pt x="37" y="1882"/>
                      </a:lnTo>
                      <a:lnTo>
                        <a:pt x="111" y="2011"/>
                      </a:lnTo>
                      <a:lnTo>
                        <a:pt x="222" y="2103"/>
                      </a:lnTo>
                      <a:lnTo>
                        <a:pt x="277" y="2140"/>
                      </a:lnTo>
                      <a:lnTo>
                        <a:pt x="351" y="2177"/>
                      </a:lnTo>
                      <a:lnTo>
                        <a:pt x="425" y="2195"/>
                      </a:lnTo>
                      <a:lnTo>
                        <a:pt x="7543" y="2195"/>
                      </a:lnTo>
                      <a:lnTo>
                        <a:pt x="7635" y="2177"/>
                      </a:lnTo>
                      <a:lnTo>
                        <a:pt x="7727" y="2158"/>
                      </a:lnTo>
                      <a:lnTo>
                        <a:pt x="7820" y="2103"/>
                      </a:lnTo>
                      <a:lnTo>
                        <a:pt x="7893" y="2029"/>
                      </a:lnTo>
                      <a:lnTo>
                        <a:pt x="7949" y="1956"/>
                      </a:lnTo>
                      <a:lnTo>
                        <a:pt x="8004" y="1863"/>
                      </a:lnTo>
                      <a:lnTo>
                        <a:pt x="8022" y="1771"/>
                      </a:lnTo>
                      <a:lnTo>
                        <a:pt x="8041" y="1660"/>
                      </a:lnTo>
                      <a:lnTo>
                        <a:pt x="8041" y="536"/>
                      </a:lnTo>
                      <a:lnTo>
                        <a:pt x="8022" y="425"/>
                      </a:lnTo>
                      <a:lnTo>
                        <a:pt x="8004" y="333"/>
                      </a:lnTo>
                      <a:lnTo>
                        <a:pt x="7949" y="240"/>
                      </a:lnTo>
                      <a:lnTo>
                        <a:pt x="7893" y="167"/>
                      </a:lnTo>
                      <a:lnTo>
                        <a:pt x="7820" y="93"/>
                      </a:lnTo>
                      <a:lnTo>
                        <a:pt x="7727" y="38"/>
                      </a:lnTo>
                      <a:lnTo>
                        <a:pt x="7635" y="19"/>
                      </a:lnTo>
                      <a:lnTo>
                        <a:pt x="754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78;p39">
                  <a:extLst>
                    <a:ext uri="{FF2B5EF4-FFF2-40B4-BE49-F238E27FC236}">
                      <a16:creationId xmlns:a16="http://schemas.microsoft.com/office/drawing/2014/main" id="{37390F1F-C0BE-42D5-1AC3-A7749B37BF36}"/>
                    </a:ext>
                  </a:extLst>
                </p:cNvPr>
                <p:cNvSpPr/>
                <p:nvPr/>
              </p:nvSpPr>
              <p:spPr>
                <a:xfrm>
                  <a:off x="6755525" y="5283700"/>
                  <a:ext cx="1581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2177" extrusionOk="0">
                      <a:moveTo>
                        <a:pt x="2324" y="0"/>
                      </a:moveTo>
                      <a:lnTo>
                        <a:pt x="2176" y="18"/>
                      </a:lnTo>
                      <a:lnTo>
                        <a:pt x="351" y="1125"/>
                      </a:lnTo>
                      <a:lnTo>
                        <a:pt x="277" y="1162"/>
                      </a:lnTo>
                      <a:lnTo>
                        <a:pt x="222" y="1199"/>
                      </a:lnTo>
                      <a:lnTo>
                        <a:pt x="166" y="1254"/>
                      </a:lnTo>
                      <a:lnTo>
                        <a:pt x="111" y="1309"/>
                      </a:lnTo>
                      <a:lnTo>
                        <a:pt x="74" y="1383"/>
                      </a:lnTo>
                      <a:lnTo>
                        <a:pt x="37" y="1438"/>
                      </a:lnTo>
                      <a:lnTo>
                        <a:pt x="0" y="1586"/>
                      </a:lnTo>
                      <a:lnTo>
                        <a:pt x="0" y="1734"/>
                      </a:lnTo>
                      <a:lnTo>
                        <a:pt x="37" y="1881"/>
                      </a:lnTo>
                      <a:lnTo>
                        <a:pt x="111" y="1992"/>
                      </a:lnTo>
                      <a:lnTo>
                        <a:pt x="222" y="2102"/>
                      </a:lnTo>
                      <a:lnTo>
                        <a:pt x="277" y="2139"/>
                      </a:lnTo>
                      <a:lnTo>
                        <a:pt x="351" y="2158"/>
                      </a:lnTo>
                      <a:lnTo>
                        <a:pt x="425" y="2176"/>
                      </a:lnTo>
                      <a:lnTo>
                        <a:pt x="5939" y="2176"/>
                      </a:lnTo>
                      <a:lnTo>
                        <a:pt x="6031" y="2139"/>
                      </a:lnTo>
                      <a:lnTo>
                        <a:pt x="6123" y="2084"/>
                      </a:lnTo>
                      <a:lnTo>
                        <a:pt x="6197" y="2029"/>
                      </a:lnTo>
                      <a:lnTo>
                        <a:pt x="6252" y="1955"/>
                      </a:lnTo>
                      <a:lnTo>
                        <a:pt x="6289" y="1863"/>
                      </a:lnTo>
                      <a:lnTo>
                        <a:pt x="6326" y="1752"/>
                      </a:lnTo>
                      <a:lnTo>
                        <a:pt x="6326" y="1641"/>
                      </a:lnTo>
                      <a:lnTo>
                        <a:pt x="5957" y="535"/>
                      </a:lnTo>
                      <a:lnTo>
                        <a:pt x="5957" y="424"/>
                      </a:lnTo>
                      <a:lnTo>
                        <a:pt x="5920" y="314"/>
                      </a:lnTo>
                      <a:lnTo>
                        <a:pt x="5883" y="221"/>
                      </a:lnTo>
                      <a:lnTo>
                        <a:pt x="5828" y="148"/>
                      </a:lnTo>
                      <a:lnTo>
                        <a:pt x="5754" y="92"/>
                      </a:lnTo>
                      <a:lnTo>
                        <a:pt x="5662" y="37"/>
                      </a:lnTo>
                      <a:lnTo>
                        <a:pt x="5570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79;p39">
                  <a:extLst>
                    <a:ext uri="{FF2B5EF4-FFF2-40B4-BE49-F238E27FC236}">
                      <a16:creationId xmlns:a16="http://schemas.microsoft.com/office/drawing/2014/main" id="{719E85D9-6933-FB48-39BA-0D90CF79BCBD}"/>
                    </a:ext>
                  </a:extLst>
                </p:cNvPr>
                <p:cNvSpPr/>
                <p:nvPr/>
              </p:nvSpPr>
              <p:spPr>
                <a:xfrm>
                  <a:off x="5698375" y="2154175"/>
                  <a:ext cx="355475" cy="5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21301" extrusionOk="0">
                      <a:moveTo>
                        <a:pt x="4113" y="1"/>
                      </a:moveTo>
                      <a:lnTo>
                        <a:pt x="3928" y="37"/>
                      </a:lnTo>
                      <a:lnTo>
                        <a:pt x="3486" y="167"/>
                      </a:lnTo>
                      <a:lnTo>
                        <a:pt x="2822" y="369"/>
                      </a:lnTo>
                      <a:lnTo>
                        <a:pt x="2453" y="517"/>
                      </a:lnTo>
                      <a:lnTo>
                        <a:pt x="2084" y="664"/>
                      </a:lnTo>
                      <a:lnTo>
                        <a:pt x="1697" y="849"/>
                      </a:lnTo>
                      <a:lnTo>
                        <a:pt x="1328" y="1033"/>
                      </a:lnTo>
                      <a:lnTo>
                        <a:pt x="996" y="1255"/>
                      </a:lnTo>
                      <a:lnTo>
                        <a:pt x="683" y="1476"/>
                      </a:lnTo>
                      <a:lnTo>
                        <a:pt x="535" y="1605"/>
                      </a:lnTo>
                      <a:lnTo>
                        <a:pt x="406" y="1734"/>
                      </a:lnTo>
                      <a:lnTo>
                        <a:pt x="295" y="1863"/>
                      </a:lnTo>
                      <a:lnTo>
                        <a:pt x="203" y="2011"/>
                      </a:lnTo>
                      <a:lnTo>
                        <a:pt x="129" y="2140"/>
                      </a:lnTo>
                      <a:lnTo>
                        <a:pt x="74" y="2287"/>
                      </a:lnTo>
                      <a:lnTo>
                        <a:pt x="19" y="2435"/>
                      </a:lnTo>
                      <a:lnTo>
                        <a:pt x="0" y="2601"/>
                      </a:lnTo>
                      <a:lnTo>
                        <a:pt x="19" y="2841"/>
                      </a:lnTo>
                      <a:lnTo>
                        <a:pt x="56" y="3191"/>
                      </a:lnTo>
                      <a:lnTo>
                        <a:pt x="129" y="3634"/>
                      </a:lnTo>
                      <a:lnTo>
                        <a:pt x="240" y="4168"/>
                      </a:lnTo>
                      <a:lnTo>
                        <a:pt x="369" y="4758"/>
                      </a:lnTo>
                      <a:lnTo>
                        <a:pt x="554" y="5441"/>
                      </a:lnTo>
                      <a:lnTo>
                        <a:pt x="756" y="6160"/>
                      </a:lnTo>
                      <a:lnTo>
                        <a:pt x="1015" y="6935"/>
                      </a:lnTo>
                      <a:lnTo>
                        <a:pt x="1310" y="7746"/>
                      </a:lnTo>
                      <a:lnTo>
                        <a:pt x="1623" y="8594"/>
                      </a:lnTo>
                      <a:lnTo>
                        <a:pt x="1992" y="9479"/>
                      </a:lnTo>
                      <a:lnTo>
                        <a:pt x="2398" y="10365"/>
                      </a:lnTo>
                      <a:lnTo>
                        <a:pt x="2840" y="11250"/>
                      </a:lnTo>
                      <a:lnTo>
                        <a:pt x="3338" y="12154"/>
                      </a:lnTo>
                      <a:lnTo>
                        <a:pt x="3596" y="12596"/>
                      </a:lnTo>
                      <a:lnTo>
                        <a:pt x="3873" y="13039"/>
                      </a:lnTo>
                      <a:lnTo>
                        <a:pt x="4150" y="13463"/>
                      </a:lnTo>
                      <a:lnTo>
                        <a:pt x="4445" y="13905"/>
                      </a:lnTo>
                      <a:lnTo>
                        <a:pt x="4703" y="14237"/>
                      </a:lnTo>
                      <a:lnTo>
                        <a:pt x="4961" y="14569"/>
                      </a:lnTo>
                      <a:lnTo>
                        <a:pt x="5275" y="14920"/>
                      </a:lnTo>
                      <a:lnTo>
                        <a:pt x="5588" y="15252"/>
                      </a:lnTo>
                      <a:lnTo>
                        <a:pt x="5920" y="15584"/>
                      </a:lnTo>
                      <a:lnTo>
                        <a:pt x="6270" y="15916"/>
                      </a:lnTo>
                      <a:lnTo>
                        <a:pt x="6639" y="16248"/>
                      </a:lnTo>
                      <a:lnTo>
                        <a:pt x="7008" y="16579"/>
                      </a:lnTo>
                      <a:lnTo>
                        <a:pt x="7801" y="17206"/>
                      </a:lnTo>
                      <a:lnTo>
                        <a:pt x="8594" y="17833"/>
                      </a:lnTo>
                      <a:lnTo>
                        <a:pt x="9405" y="18405"/>
                      </a:lnTo>
                      <a:lnTo>
                        <a:pt x="10198" y="18958"/>
                      </a:lnTo>
                      <a:lnTo>
                        <a:pt x="10973" y="19456"/>
                      </a:lnTo>
                      <a:lnTo>
                        <a:pt x="11692" y="19917"/>
                      </a:lnTo>
                      <a:lnTo>
                        <a:pt x="12909" y="20655"/>
                      </a:lnTo>
                      <a:lnTo>
                        <a:pt x="13758" y="21134"/>
                      </a:lnTo>
                      <a:lnTo>
                        <a:pt x="14053" y="21300"/>
                      </a:lnTo>
                      <a:lnTo>
                        <a:pt x="14071" y="21264"/>
                      </a:lnTo>
                      <a:lnTo>
                        <a:pt x="14126" y="21171"/>
                      </a:lnTo>
                      <a:lnTo>
                        <a:pt x="14163" y="20987"/>
                      </a:lnTo>
                      <a:lnTo>
                        <a:pt x="14200" y="20710"/>
                      </a:lnTo>
                      <a:lnTo>
                        <a:pt x="14219" y="20323"/>
                      </a:lnTo>
                      <a:lnTo>
                        <a:pt x="14219" y="20083"/>
                      </a:lnTo>
                      <a:lnTo>
                        <a:pt x="14200" y="19825"/>
                      </a:lnTo>
                      <a:lnTo>
                        <a:pt x="14145" y="19512"/>
                      </a:lnTo>
                      <a:lnTo>
                        <a:pt x="14108" y="19180"/>
                      </a:lnTo>
                      <a:lnTo>
                        <a:pt x="14034" y="18811"/>
                      </a:lnTo>
                      <a:lnTo>
                        <a:pt x="13924" y="18405"/>
                      </a:lnTo>
                      <a:lnTo>
                        <a:pt x="13813" y="17963"/>
                      </a:lnTo>
                      <a:lnTo>
                        <a:pt x="13665" y="17465"/>
                      </a:lnTo>
                      <a:lnTo>
                        <a:pt x="13499" y="16930"/>
                      </a:lnTo>
                      <a:lnTo>
                        <a:pt x="13297" y="16358"/>
                      </a:lnTo>
                      <a:lnTo>
                        <a:pt x="13057" y="15750"/>
                      </a:lnTo>
                      <a:lnTo>
                        <a:pt x="12780" y="15067"/>
                      </a:lnTo>
                      <a:lnTo>
                        <a:pt x="12485" y="14366"/>
                      </a:lnTo>
                      <a:lnTo>
                        <a:pt x="12135" y="13592"/>
                      </a:lnTo>
                      <a:lnTo>
                        <a:pt x="11747" y="12781"/>
                      </a:lnTo>
                      <a:lnTo>
                        <a:pt x="11323" y="11914"/>
                      </a:lnTo>
                      <a:lnTo>
                        <a:pt x="10844" y="10992"/>
                      </a:lnTo>
                      <a:lnTo>
                        <a:pt x="10327" y="10014"/>
                      </a:lnTo>
                      <a:lnTo>
                        <a:pt x="9756" y="8963"/>
                      </a:lnTo>
                      <a:lnTo>
                        <a:pt x="9147" y="7875"/>
                      </a:lnTo>
                      <a:lnTo>
                        <a:pt x="8465" y="6713"/>
                      </a:lnTo>
                      <a:lnTo>
                        <a:pt x="7746" y="5496"/>
                      </a:lnTo>
                      <a:lnTo>
                        <a:pt x="6621" y="3689"/>
                      </a:lnTo>
                      <a:lnTo>
                        <a:pt x="5772" y="2324"/>
                      </a:lnTo>
                      <a:lnTo>
                        <a:pt x="5127" y="1347"/>
                      </a:lnTo>
                      <a:lnTo>
                        <a:pt x="4684" y="683"/>
                      </a:lnTo>
                      <a:lnTo>
                        <a:pt x="4371" y="296"/>
                      </a:lnTo>
                      <a:lnTo>
                        <a:pt x="4205" y="93"/>
                      </a:lnTo>
                      <a:lnTo>
                        <a:pt x="4131" y="19"/>
                      </a:lnTo>
                      <a:lnTo>
                        <a:pt x="411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80;p39">
                  <a:extLst>
                    <a:ext uri="{FF2B5EF4-FFF2-40B4-BE49-F238E27FC236}">
                      <a16:creationId xmlns:a16="http://schemas.microsoft.com/office/drawing/2014/main" id="{7DF3B96B-1A89-B4AC-1241-15223393F063}"/>
                    </a:ext>
                  </a:extLst>
                </p:cNvPr>
                <p:cNvSpPr/>
                <p:nvPr/>
              </p:nvSpPr>
              <p:spPr>
                <a:xfrm>
                  <a:off x="5622300" y="1738775"/>
                  <a:ext cx="198275" cy="5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1" h="20711" extrusionOk="0">
                      <a:moveTo>
                        <a:pt x="775" y="1"/>
                      </a:moveTo>
                      <a:lnTo>
                        <a:pt x="720" y="19"/>
                      </a:lnTo>
                      <a:lnTo>
                        <a:pt x="664" y="75"/>
                      </a:lnTo>
                      <a:lnTo>
                        <a:pt x="591" y="130"/>
                      </a:lnTo>
                      <a:lnTo>
                        <a:pt x="535" y="204"/>
                      </a:lnTo>
                      <a:lnTo>
                        <a:pt x="388" y="443"/>
                      </a:lnTo>
                      <a:lnTo>
                        <a:pt x="240" y="794"/>
                      </a:lnTo>
                      <a:lnTo>
                        <a:pt x="74" y="1255"/>
                      </a:lnTo>
                      <a:lnTo>
                        <a:pt x="19" y="2583"/>
                      </a:lnTo>
                      <a:lnTo>
                        <a:pt x="1" y="3837"/>
                      </a:lnTo>
                      <a:lnTo>
                        <a:pt x="1" y="5054"/>
                      </a:lnTo>
                      <a:lnTo>
                        <a:pt x="37" y="6197"/>
                      </a:lnTo>
                      <a:lnTo>
                        <a:pt x="74" y="7304"/>
                      </a:lnTo>
                      <a:lnTo>
                        <a:pt x="148" y="8373"/>
                      </a:lnTo>
                      <a:lnTo>
                        <a:pt x="240" y="9369"/>
                      </a:lnTo>
                      <a:lnTo>
                        <a:pt x="351" y="10328"/>
                      </a:lnTo>
                      <a:lnTo>
                        <a:pt x="480" y="11250"/>
                      </a:lnTo>
                      <a:lnTo>
                        <a:pt x="609" y="12117"/>
                      </a:lnTo>
                      <a:lnTo>
                        <a:pt x="757" y="12928"/>
                      </a:lnTo>
                      <a:lnTo>
                        <a:pt x="923" y="13703"/>
                      </a:lnTo>
                      <a:lnTo>
                        <a:pt x="1089" y="14441"/>
                      </a:lnTo>
                      <a:lnTo>
                        <a:pt x="1273" y="15123"/>
                      </a:lnTo>
                      <a:lnTo>
                        <a:pt x="1457" y="15750"/>
                      </a:lnTo>
                      <a:lnTo>
                        <a:pt x="1642" y="16358"/>
                      </a:lnTo>
                      <a:lnTo>
                        <a:pt x="1826" y="16912"/>
                      </a:lnTo>
                      <a:lnTo>
                        <a:pt x="2011" y="17428"/>
                      </a:lnTo>
                      <a:lnTo>
                        <a:pt x="2213" y="17907"/>
                      </a:lnTo>
                      <a:lnTo>
                        <a:pt x="2398" y="18332"/>
                      </a:lnTo>
                      <a:lnTo>
                        <a:pt x="2748" y="19088"/>
                      </a:lnTo>
                      <a:lnTo>
                        <a:pt x="3062" y="19696"/>
                      </a:lnTo>
                      <a:lnTo>
                        <a:pt x="3338" y="20157"/>
                      </a:lnTo>
                      <a:lnTo>
                        <a:pt x="3541" y="20471"/>
                      </a:lnTo>
                      <a:lnTo>
                        <a:pt x="3726" y="20711"/>
                      </a:lnTo>
                      <a:lnTo>
                        <a:pt x="3892" y="20674"/>
                      </a:lnTo>
                      <a:lnTo>
                        <a:pt x="4353" y="20563"/>
                      </a:lnTo>
                      <a:lnTo>
                        <a:pt x="4648" y="20471"/>
                      </a:lnTo>
                      <a:lnTo>
                        <a:pt x="4998" y="20360"/>
                      </a:lnTo>
                      <a:lnTo>
                        <a:pt x="5349" y="20231"/>
                      </a:lnTo>
                      <a:lnTo>
                        <a:pt x="5736" y="20065"/>
                      </a:lnTo>
                      <a:lnTo>
                        <a:pt x="6105" y="19881"/>
                      </a:lnTo>
                      <a:lnTo>
                        <a:pt x="6492" y="19678"/>
                      </a:lnTo>
                      <a:lnTo>
                        <a:pt x="6842" y="19438"/>
                      </a:lnTo>
                      <a:lnTo>
                        <a:pt x="7008" y="19309"/>
                      </a:lnTo>
                      <a:lnTo>
                        <a:pt x="7156" y="19162"/>
                      </a:lnTo>
                      <a:lnTo>
                        <a:pt x="7303" y="19032"/>
                      </a:lnTo>
                      <a:lnTo>
                        <a:pt x="7451" y="18866"/>
                      </a:lnTo>
                      <a:lnTo>
                        <a:pt x="7561" y="18719"/>
                      </a:lnTo>
                      <a:lnTo>
                        <a:pt x="7672" y="18553"/>
                      </a:lnTo>
                      <a:lnTo>
                        <a:pt x="7764" y="18369"/>
                      </a:lnTo>
                      <a:lnTo>
                        <a:pt x="7838" y="18184"/>
                      </a:lnTo>
                      <a:lnTo>
                        <a:pt x="7893" y="18000"/>
                      </a:lnTo>
                      <a:lnTo>
                        <a:pt x="7930" y="17797"/>
                      </a:lnTo>
                      <a:lnTo>
                        <a:pt x="7930" y="17557"/>
                      </a:lnTo>
                      <a:lnTo>
                        <a:pt x="7893" y="17262"/>
                      </a:lnTo>
                      <a:lnTo>
                        <a:pt x="7820" y="16893"/>
                      </a:lnTo>
                      <a:lnTo>
                        <a:pt x="7727" y="16469"/>
                      </a:lnTo>
                      <a:lnTo>
                        <a:pt x="7580" y="15990"/>
                      </a:lnTo>
                      <a:lnTo>
                        <a:pt x="7414" y="15473"/>
                      </a:lnTo>
                      <a:lnTo>
                        <a:pt x="7008" y="14311"/>
                      </a:lnTo>
                      <a:lnTo>
                        <a:pt x="6510" y="13021"/>
                      </a:lnTo>
                      <a:lnTo>
                        <a:pt x="5957" y="11619"/>
                      </a:lnTo>
                      <a:lnTo>
                        <a:pt x="5349" y="10181"/>
                      </a:lnTo>
                      <a:lnTo>
                        <a:pt x="4721" y="8724"/>
                      </a:lnTo>
                      <a:lnTo>
                        <a:pt x="4094" y="7285"/>
                      </a:lnTo>
                      <a:lnTo>
                        <a:pt x="3467" y="5921"/>
                      </a:lnTo>
                      <a:lnTo>
                        <a:pt x="2379" y="3542"/>
                      </a:lnTo>
                      <a:lnTo>
                        <a:pt x="1310" y="1255"/>
                      </a:lnTo>
                      <a:lnTo>
                        <a:pt x="1291" y="1144"/>
                      </a:lnTo>
                      <a:lnTo>
                        <a:pt x="1236" y="868"/>
                      </a:lnTo>
                      <a:lnTo>
                        <a:pt x="1162" y="517"/>
                      </a:lnTo>
                      <a:lnTo>
                        <a:pt x="1107" y="351"/>
                      </a:lnTo>
                      <a:lnTo>
                        <a:pt x="1033" y="204"/>
                      </a:lnTo>
                      <a:lnTo>
                        <a:pt x="959" y="93"/>
                      </a:lnTo>
                      <a:lnTo>
                        <a:pt x="923" y="38"/>
                      </a:lnTo>
                      <a:lnTo>
                        <a:pt x="867" y="19"/>
                      </a:lnTo>
                      <a:lnTo>
                        <a:pt x="830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81;p39">
                  <a:extLst>
                    <a:ext uri="{FF2B5EF4-FFF2-40B4-BE49-F238E27FC236}">
                      <a16:creationId xmlns:a16="http://schemas.microsoft.com/office/drawing/2014/main" id="{177FAF26-E3B0-A1E6-15B5-35FB947EB808}"/>
                    </a:ext>
                  </a:extLst>
                </p:cNvPr>
                <p:cNvSpPr/>
                <p:nvPr/>
              </p:nvSpPr>
              <p:spPr>
                <a:xfrm>
                  <a:off x="5611700" y="1620300"/>
                  <a:ext cx="49825" cy="1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7802" extrusionOk="0">
                      <a:moveTo>
                        <a:pt x="314" y="0"/>
                      </a:moveTo>
                      <a:lnTo>
                        <a:pt x="56" y="19"/>
                      </a:lnTo>
                      <a:lnTo>
                        <a:pt x="56" y="480"/>
                      </a:lnTo>
                      <a:lnTo>
                        <a:pt x="74" y="1642"/>
                      </a:lnTo>
                      <a:lnTo>
                        <a:pt x="56" y="3209"/>
                      </a:lnTo>
                      <a:lnTo>
                        <a:pt x="37" y="4039"/>
                      </a:lnTo>
                      <a:lnTo>
                        <a:pt x="0" y="4887"/>
                      </a:lnTo>
                      <a:lnTo>
                        <a:pt x="0" y="5090"/>
                      </a:lnTo>
                      <a:lnTo>
                        <a:pt x="19" y="5330"/>
                      </a:lnTo>
                      <a:lnTo>
                        <a:pt x="56" y="5570"/>
                      </a:lnTo>
                      <a:lnTo>
                        <a:pt x="111" y="5809"/>
                      </a:lnTo>
                      <a:lnTo>
                        <a:pt x="259" y="6289"/>
                      </a:lnTo>
                      <a:lnTo>
                        <a:pt x="443" y="6750"/>
                      </a:lnTo>
                      <a:lnTo>
                        <a:pt x="627" y="7174"/>
                      </a:lnTo>
                      <a:lnTo>
                        <a:pt x="775" y="7506"/>
                      </a:lnTo>
                      <a:lnTo>
                        <a:pt x="941" y="7801"/>
                      </a:lnTo>
                      <a:lnTo>
                        <a:pt x="1715" y="5459"/>
                      </a:lnTo>
                      <a:lnTo>
                        <a:pt x="1771" y="5219"/>
                      </a:lnTo>
                      <a:lnTo>
                        <a:pt x="1881" y="4555"/>
                      </a:lnTo>
                      <a:lnTo>
                        <a:pt x="1937" y="4113"/>
                      </a:lnTo>
                      <a:lnTo>
                        <a:pt x="1974" y="3615"/>
                      </a:lnTo>
                      <a:lnTo>
                        <a:pt x="1992" y="3099"/>
                      </a:lnTo>
                      <a:lnTo>
                        <a:pt x="1992" y="2564"/>
                      </a:lnTo>
                      <a:lnTo>
                        <a:pt x="1955" y="2029"/>
                      </a:lnTo>
                      <a:lnTo>
                        <a:pt x="1918" y="1789"/>
                      </a:lnTo>
                      <a:lnTo>
                        <a:pt x="1881" y="1531"/>
                      </a:lnTo>
                      <a:lnTo>
                        <a:pt x="1826" y="1291"/>
                      </a:lnTo>
                      <a:lnTo>
                        <a:pt x="1752" y="1070"/>
                      </a:lnTo>
                      <a:lnTo>
                        <a:pt x="1660" y="867"/>
                      </a:lnTo>
                      <a:lnTo>
                        <a:pt x="1549" y="664"/>
                      </a:lnTo>
                      <a:lnTo>
                        <a:pt x="1439" y="498"/>
                      </a:lnTo>
                      <a:lnTo>
                        <a:pt x="1291" y="351"/>
                      </a:lnTo>
                      <a:lnTo>
                        <a:pt x="1144" y="222"/>
                      </a:lnTo>
                      <a:lnTo>
                        <a:pt x="959" y="130"/>
                      </a:lnTo>
                      <a:lnTo>
                        <a:pt x="775" y="56"/>
                      </a:lnTo>
                      <a:lnTo>
                        <a:pt x="554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82;p39">
                  <a:extLst>
                    <a:ext uri="{FF2B5EF4-FFF2-40B4-BE49-F238E27FC236}">
                      <a16:creationId xmlns:a16="http://schemas.microsoft.com/office/drawing/2014/main" id="{1B10D957-DD6E-D25B-7979-69A3614D7D82}"/>
                    </a:ext>
                  </a:extLst>
                </p:cNvPr>
                <p:cNvSpPr/>
                <p:nvPr/>
              </p:nvSpPr>
              <p:spPr>
                <a:xfrm>
                  <a:off x="5574350" y="1784425"/>
                  <a:ext cx="583700" cy="10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8" h="42675" extrusionOk="0">
                      <a:moveTo>
                        <a:pt x="4021" y="1"/>
                      </a:moveTo>
                      <a:lnTo>
                        <a:pt x="3744" y="37"/>
                      </a:lnTo>
                      <a:lnTo>
                        <a:pt x="3449" y="74"/>
                      </a:lnTo>
                      <a:lnTo>
                        <a:pt x="3154" y="130"/>
                      </a:lnTo>
                      <a:lnTo>
                        <a:pt x="2859" y="222"/>
                      </a:lnTo>
                      <a:lnTo>
                        <a:pt x="2564" y="314"/>
                      </a:lnTo>
                      <a:lnTo>
                        <a:pt x="2269" y="425"/>
                      </a:lnTo>
                      <a:lnTo>
                        <a:pt x="1974" y="554"/>
                      </a:lnTo>
                      <a:lnTo>
                        <a:pt x="1697" y="701"/>
                      </a:lnTo>
                      <a:lnTo>
                        <a:pt x="1421" y="849"/>
                      </a:lnTo>
                      <a:lnTo>
                        <a:pt x="1181" y="1015"/>
                      </a:lnTo>
                      <a:lnTo>
                        <a:pt x="941" y="1181"/>
                      </a:lnTo>
                      <a:lnTo>
                        <a:pt x="720" y="1347"/>
                      </a:lnTo>
                      <a:lnTo>
                        <a:pt x="517" y="1531"/>
                      </a:lnTo>
                      <a:lnTo>
                        <a:pt x="351" y="1716"/>
                      </a:lnTo>
                      <a:lnTo>
                        <a:pt x="222" y="1882"/>
                      </a:lnTo>
                      <a:lnTo>
                        <a:pt x="111" y="2066"/>
                      </a:lnTo>
                      <a:lnTo>
                        <a:pt x="37" y="2232"/>
                      </a:lnTo>
                      <a:lnTo>
                        <a:pt x="1" y="2398"/>
                      </a:lnTo>
                      <a:lnTo>
                        <a:pt x="19" y="2564"/>
                      </a:lnTo>
                      <a:lnTo>
                        <a:pt x="37" y="2638"/>
                      </a:lnTo>
                      <a:lnTo>
                        <a:pt x="74" y="2711"/>
                      </a:lnTo>
                      <a:lnTo>
                        <a:pt x="111" y="2785"/>
                      </a:lnTo>
                      <a:lnTo>
                        <a:pt x="167" y="2859"/>
                      </a:lnTo>
                      <a:lnTo>
                        <a:pt x="314" y="2988"/>
                      </a:lnTo>
                      <a:lnTo>
                        <a:pt x="369" y="3025"/>
                      </a:lnTo>
                      <a:lnTo>
                        <a:pt x="406" y="3099"/>
                      </a:lnTo>
                      <a:lnTo>
                        <a:pt x="499" y="3302"/>
                      </a:lnTo>
                      <a:lnTo>
                        <a:pt x="572" y="3597"/>
                      </a:lnTo>
                      <a:lnTo>
                        <a:pt x="664" y="3984"/>
                      </a:lnTo>
                      <a:lnTo>
                        <a:pt x="867" y="4980"/>
                      </a:lnTo>
                      <a:lnTo>
                        <a:pt x="1089" y="6271"/>
                      </a:lnTo>
                      <a:lnTo>
                        <a:pt x="1605" y="9516"/>
                      </a:lnTo>
                      <a:lnTo>
                        <a:pt x="1919" y="11397"/>
                      </a:lnTo>
                      <a:lnTo>
                        <a:pt x="2250" y="13389"/>
                      </a:lnTo>
                      <a:lnTo>
                        <a:pt x="2619" y="15454"/>
                      </a:lnTo>
                      <a:lnTo>
                        <a:pt x="3043" y="17557"/>
                      </a:lnTo>
                      <a:lnTo>
                        <a:pt x="3283" y="18608"/>
                      </a:lnTo>
                      <a:lnTo>
                        <a:pt x="3523" y="19659"/>
                      </a:lnTo>
                      <a:lnTo>
                        <a:pt x="3763" y="20673"/>
                      </a:lnTo>
                      <a:lnTo>
                        <a:pt x="4039" y="21688"/>
                      </a:lnTo>
                      <a:lnTo>
                        <a:pt x="4316" y="22684"/>
                      </a:lnTo>
                      <a:lnTo>
                        <a:pt x="4611" y="23642"/>
                      </a:lnTo>
                      <a:lnTo>
                        <a:pt x="4924" y="24565"/>
                      </a:lnTo>
                      <a:lnTo>
                        <a:pt x="5238" y="25450"/>
                      </a:lnTo>
                      <a:lnTo>
                        <a:pt x="5588" y="26298"/>
                      </a:lnTo>
                      <a:lnTo>
                        <a:pt x="5939" y="27091"/>
                      </a:lnTo>
                      <a:lnTo>
                        <a:pt x="6308" y="27829"/>
                      </a:lnTo>
                      <a:lnTo>
                        <a:pt x="6492" y="28161"/>
                      </a:lnTo>
                      <a:lnTo>
                        <a:pt x="6695" y="28493"/>
                      </a:lnTo>
                      <a:lnTo>
                        <a:pt x="7598" y="29949"/>
                      </a:lnTo>
                      <a:lnTo>
                        <a:pt x="8521" y="31351"/>
                      </a:lnTo>
                      <a:lnTo>
                        <a:pt x="9424" y="32697"/>
                      </a:lnTo>
                      <a:lnTo>
                        <a:pt x="10328" y="34007"/>
                      </a:lnTo>
                      <a:lnTo>
                        <a:pt x="11195" y="35242"/>
                      </a:lnTo>
                      <a:lnTo>
                        <a:pt x="12061" y="36404"/>
                      </a:lnTo>
                      <a:lnTo>
                        <a:pt x="12873" y="37492"/>
                      </a:lnTo>
                      <a:lnTo>
                        <a:pt x="13629" y="38506"/>
                      </a:lnTo>
                      <a:lnTo>
                        <a:pt x="14975" y="40240"/>
                      </a:lnTo>
                      <a:lnTo>
                        <a:pt x="16045" y="41549"/>
                      </a:lnTo>
                      <a:lnTo>
                        <a:pt x="16727" y="42379"/>
                      </a:lnTo>
                      <a:lnTo>
                        <a:pt x="16967" y="42674"/>
                      </a:lnTo>
                      <a:lnTo>
                        <a:pt x="17926" y="40811"/>
                      </a:lnTo>
                      <a:lnTo>
                        <a:pt x="18313" y="40074"/>
                      </a:lnTo>
                      <a:lnTo>
                        <a:pt x="18719" y="39355"/>
                      </a:lnTo>
                      <a:lnTo>
                        <a:pt x="19161" y="38654"/>
                      </a:lnTo>
                      <a:lnTo>
                        <a:pt x="19604" y="37953"/>
                      </a:lnTo>
                      <a:lnTo>
                        <a:pt x="20083" y="37252"/>
                      </a:lnTo>
                      <a:lnTo>
                        <a:pt x="20563" y="36588"/>
                      </a:lnTo>
                      <a:lnTo>
                        <a:pt x="21061" y="35924"/>
                      </a:lnTo>
                      <a:lnTo>
                        <a:pt x="21595" y="35279"/>
                      </a:lnTo>
                      <a:lnTo>
                        <a:pt x="23347" y="33988"/>
                      </a:lnTo>
                      <a:lnTo>
                        <a:pt x="23015" y="33656"/>
                      </a:lnTo>
                      <a:lnTo>
                        <a:pt x="22130" y="32697"/>
                      </a:lnTo>
                      <a:lnTo>
                        <a:pt x="21503" y="32015"/>
                      </a:lnTo>
                      <a:lnTo>
                        <a:pt x="20784" y="31203"/>
                      </a:lnTo>
                      <a:lnTo>
                        <a:pt x="19973" y="30263"/>
                      </a:lnTo>
                      <a:lnTo>
                        <a:pt x="19106" y="29230"/>
                      </a:lnTo>
                      <a:lnTo>
                        <a:pt x="18184" y="28087"/>
                      </a:lnTo>
                      <a:lnTo>
                        <a:pt x="17243" y="26851"/>
                      </a:lnTo>
                      <a:lnTo>
                        <a:pt x="16266" y="25542"/>
                      </a:lnTo>
                      <a:lnTo>
                        <a:pt x="15288" y="24140"/>
                      </a:lnTo>
                      <a:lnTo>
                        <a:pt x="14809" y="23421"/>
                      </a:lnTo>
                      <a:lnTo>
                        <a:pt x="14330" y="22702"/>
                      </a:lnTo>
                      <a:lnTo>
                        <a:pt x="13850" y="21946"/>
                      </a:lnTo>
                      <a:lnTo>
                        <a:pt x="13389" y="21190"/>
                      </a:lnTo>
                      <a:lnTo>
                        <a:pt x="12928" y="20415"/>
                      </a:lnTo>
                      <a:lnTo>
                        <a:pt x="12485" y="19641"/>
                      </a:lnTo>
                      <a:lnTo>
                        <a:pt x="12061" y="18848"/>
                      </a:lnTo>
                      <a:lnTo>
                        <a:pt x="11656" y="18055"/>
                      </a:lnTo>
                      <a:lnTo>
                        <a:pt x="11065" y="16856"/>
                      </a:lnTo>
                      <a:lnTo>
                        <a:pt x="10512" y="15639"/>
                      </a:lnTo>
                      <a:lnTo>
                        <a:pt x="9977" y="14403"/>
                      </a:lnTo>
                      <a:lnTo>
                        <a:pt x="9479" y="13168"/>
                      </a:lnTo>
                      <a:lnTo>
                        <a:pt x="9000" y="11951"/>
                      </a:lnTo>
                      <a:lnTo>
                        <a:pt x="8539" y="10752"/>
                      </a:lnTo>
                      <a:lnTo>
                        <a:pt x="8115" y="9553"/>
                      </a:lnTo>
                      <a:lnTo>
                        <a:pt x="7728" y="8410"/>
                      </a:lnTo>
                      <a:lnTo>
                        <a:pt x="7359" y="7303"/>
                      </a:lnTo>
                      <a:lnTo>
                        <a:pt x="7008" y="6234"/>
                      </a:lnTo>
                      <a:lnTo>
                        <a:pt x="6418" y="4297"/>
                      </a:lnTo>
                      <a:lnTo>
                        <a:pt x="5957" y="2675"/>
                      </a:lnTo>
                      <a:lnTo>
                        <a:pt x="5625" y="1402"/>
                      </a:lnTo>
                      <a:lnTo>
                        <a:pt x="5607" y="1107"/>
                      </a:lnTo>
                      <a:lnTo>
                        <a:pt x="5588" y="978"/>
                      </a:lnTo>
                      <a:lnTo>
                        <a:pt x="5551" y="849"/>
                      </a:lnTo>
                      <a:lnTo>
                        <a:pt x="5515" y="738"/>
                      </a:lnTo>
                      <a:lnTo>
                        <a:pt x="5459" y="628"/>
                      </a:lnTo>
                      <a:lnTo>
                        <a:pt x="5404" y="535"/>
                      </a:lnTo>
                      <a:lnTo>
                        <a:pt x="5330" y="443"/>
                      </a:lnTo>
                      <a:lnTo>
                        <a:pt x="5256" y="369"/>
                      </a:lnTo>
                      <a:lnTo>
                        <a:pt x="5164" y="296"/>
                      </a:lnTo>
                      <a:lnTo>
                        <a:pt x="4980" y="185"/>
                      </a:lnTo>
                      <a:lnTo>
                        <a:pt x="4777" y="93"/>
                      </a:lnTo>
                      <a:lnTo>
                        <a:pt x="4537" y="37"/>
                      </a:lnTo>
                      <a:lnTo>
                        <a:pt x="4279" y="19"/>
                      </a:lnTo>
                      <a:lnTo>
                        <a:pt x="4021" y="1"/>
                      </a:lnTo>
                      <a:close/>
                    </a:path>
                  </a:pathLst>
                </a:custGeom>
                <a:solidFill>
                  <a:srgbClr val="660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83;p39">
                  <a:extLst>
                    <a:ext uri="{FF2B5EF4-FFF2-40B4-BE49-F238E27FC236}">
                      <a16:creationId xmlns:a16="http://schemas.microsoft.com/office/drawing/2014/main" id="{44C79E37-15A8-C890-6576-748059F03355}"/>
                    </a:ext>
                  </a:extLst>
                </p:cNvPr>
                <p:cNvSpPr/>
                <p:nvPr/>
              </p:nvSpPr>
              <p:spPr>
                <a:xfrm>
                  <a:off x="6338275" y="2059200"/>
                  <a:ext cx="374400" cy="51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20582" extrusionOk="0">
                      <a:moveTo>
                        <a:pt x="3284" y="1"/>
                      </a:moveTo>
                      <a:lnTo>
                        <a:pt x="2933" y="19"/>
                      </a:lnTo>
                      <a:lnTo>
                        <a:pt x="2583" y="56"/>
                      </a:lnTo>
                      <a:lnTo>
                        <a:pt x="2269" y="111"/>
                      </a:lnTo>
                      <a:lnTo>
                        <a:pt x="1974" y="185"/>
                      </a:lnTo>
                      <a:lnTo>
                        <a:pt x="1734" y="277"/>
                      </a:lnTo>
                      <a:lnTo>
                        <a:pt x="1513" y="406"/>
                      </a:lnTo>
                      <a:lnTo>
                        <a:pt x="1292" y="554"/>
                      </a:lnTo>
                      <a:lnTo>
                        <a:pt x="1071" y="738"/>
                      </a:lnTo>
                      <a:lnTo>
                        <a:pt x="868" y="923"/>
                      </a:lnTo>
                      <a:lnTo>
                        <a:pt x="683" y="1144"/>
                      </a:lnTo>
                      <a:lnTo>
                        <a:pt x="517" y="1384"/>
                      </a:lnTo>
                      <a:lnTo>
                        <a:pt x="370" y="1624"/>
                      </a:lnTo>
                      <a:lnTo>
                        <a:pt x="241" y="1882"/>
                      </a:lnTo>
                      <a:lnTo>
                        <a:pt x="130" y="2140"/>
                      </a:lnTo>
                      <a:lnTo>
                        <a:pt x="56" y="2416"/>
                      </a:lnTo>
                      <a:lnTo>
                        <a:pt x="1" y="2675"/>
                      </a:lnTo>
                      <a:lnTo>
                        <a:pt x="1" y="2951"/>
                      </a:lnTo>
                      <a:lnTo>
                        <a:pt x="19" y="3209"/>
                      </a:lnTo>
                      <a:lnTo>
                        <a:pt x="93" y="3468"/>
                      </a:lnTo>
                      <a:lnTo>
                        <a:pt x="130" y="3597"/>
                      </a:lnTo>
                      <a:lnTo>
                        <a:pt x="204" y="3726"/>
                      </a:lnTo>
                      <a:lnTo>
                        <a:pt x="296" y="3892"/>
                      </a:lnTo>
                      <a:lnTo>
                        <a:pt x="425" y="4039"/>
                      </a:lnTo>
                      <a:lnTo>
                        <a:pt x="554" y="4187"/>
                      </a:lnTo>
                      <a:lnTo>
                        <a:pt x="702" y="4298"/>
                      </a:lnTo>
                      <a:lnTo>
                        <a:pt x="868" y="4408"/>
                      </a:lnTo>
                      <a:lnTo>
                        <a:pt x="1034" y="4500"/>
                      </a:lnTo>
                      <a:lnTo>
                        <a:pt x="1218" y="4574"/>
                      </a:lnTo>
                      <a:lnTo>
                        <a:pt x="1402" y="4629"/>
                      </a:lnTo>
                      <a:lnTo>
                        <a:pt x="1605" y="4685"/>
                      </a:lnTo>
                      <a:lnTo>
                        <a:pt x="1808" y="4722"/>
                      </a:lnTo>
                      <a:lnTo>
                        <a:pt x="2232" y="4777"/>
                      </a:lnTo>
                      <a:lnTo>
                        <a:pt x="2638" y="4795"/>
                      </a:lnTo>
                      <a:lnTo>
                        <a:pt x="3062" y="4777"/>
                      </a:lnTo>
                      <a:lnTo>
                        <a:pt x="3874" y="4722"/>
                      </a:lnTo>
                      <a:lnTo>
                        <a:pt x="4703" y="4722"/>
                      </a:lnTo>
                      <a:lnTo>
                        <a:pt x="5091" y="4777"/>
                      </a:lnTo>
                      <a:lnTo>
                        <a:pt x="5294" y="4814"/>
                      </a:lnTo>
                      <a:lnTo>
                        <a:pt x="5478" y="4869"/>
                      </a:lnTo>
                      <a:lnTo>
                        <a:pt x="5662" y="4943"/>
                      </a:lnTo>
                      <a:lnTo>
                        <a:pt x="5828" y="5017"/>
                      </a:lnTo>
                      <a:lnTo>
                        <a:pt x="6013" y="5109"/>
                      </a:lnTo>
                      <a:lnTo>
                        <a:pt x="6179" y="5238"/>
                      </a:lnTo>
                      <a:lnTo>
                        <a:pt x="6382" y="5422"/>
                      </a:lnTo>
                      <a:lnTo>
                        <a:pt x="6566" y="5644"/>
                      </a:lnTo>
                      <a:lnTo>
                        <a:pt x="6732" y="5883"/>
                      </a:lnTo>
                      <a:lnTo>
                        <a:pt x="6861" y="6142"/>
                      </a:lnTo>
                      <a:lnTo>
                        <a:pt x="6972" y="6400"/>
                      </a:lnTo>
                      <a:lnTo>
                        <a:pt x="7082" y="6695"/>
                      </a:lnTo>
                      <a:lnTo>
                        <a:pt x="7248" y="7267"/>
                      </a:lnTo>
                      <a:lnTo>
                        <a:pt x="7414" y="7857"/>
                      </a:lnTo>
                      <a:lnTo>
                        <a:pt x="7507" y="8152"/>
                      </a:lnTo>
                      <a:lnTo>
                        <a:pt x="7617" y="8428"/>
                      </a:lnTo>
                      <a:lnTo>
                        <a:pt x="7728" y="8705"/>
                      </a:lnTo>
                      <a:lnTo>
                        <a:pt x="7875" y="8963"/>
                      </a:lnTo>
                      <a:lnTo>
                        <a:pt x="8023" y="9203"/>
                      </a:lnTo>
                      <a:lnTo>
                        <a:pt x="8226" y="9424"/>
                      </a:lnTo>
                      <a:lnTo>
                        <a:pt x="8410" y="9609"/>
                      </a:lnTo>
                      <a:lnTo>
                        <a:pt x="8632" y="9756"/>
                      </a:lnTo>
                      <a:lnTo>
                        <a:pt x="8853" y="9904"/>
                      </a:lnTo>
                      <a:lnTo>
                        <a:pt x="9093" y="10014"/>
                      </a:lnTo>
                      <a:lnTo>
                        <a:pt x="9572" y="10254"/>
                      </a:lnTo>
                      <a:lnTo>
                        <a:pt x="10033" y="10512"/>
                      </a:lnTo>
                      <a:lnTo>
                        <a:pt x="10273" y="10641"/>
                      </a:lnTo>
                      <a:lnTo>
                        <a:pt x="10476" y="10807"/>
                      </a:lnTo>
                      <a:lnTo>
                        <a:pt x="10679" y="10992"/>
                      </a:lnTo>
                      <a:lnTo>
                        <a:pt x="10863" y="11195"/>
                      </a:lnTo>
                      <a:lnTo>
                        <a:pt x="11010" y="11416"/>
                      </a:lnTo>
                      <a:lnTo>
                        <a:pt x="11066" y="11527"/>
                      </a:lnTo>
                      <a:lnTo>
                        <a:pt x="11121" y="11637"/>
                      </a:lnTo>
                      <a:lnTo>
                        <a:pt x="11158" y="11766"/>
                      </a:lnTo>
                      <a:lnTo>
                        <a:pt x="11176" y="11895"/>
                      </a:lnTo>
                      <a:lnTo>
                        <a:pt x="11195" y="12024"/>
                      </a:lnTo>
                      <a:lnTo>
                        <a:pt x="11195" y="12154"/>
                      </a:lnTo>
                      <a:lnTo>
                        <a:pt x="11176" y="12301"/>
                      </a:lnTo>
                      <a:lnTo>
                        <a:pt x="11140" y="12430"/>
                      </a:lnTo>
                      <a:lnTo>
                        <a:pt x="11084" y="12559"/>
                      </a:lnTo>
                      <a:lnTo>
                        <a:pt x="11029" y="12688"/>
                      </a:lnTo>
                      <a:lnTo>
                        <a:pt x="10955" y="12817"/>
                      </a:lnTo>
                      <a:lnTo>
                        <a:pt x="10863" y="12928"/>
                      </a:lnTo>
                      <a:lnTo>
                        <a:pt x="10679" y="13149"/>
                      </a:lnTo>
                      <a:lnTo>
                        <a:pt x="10457" y="13352"/>
                      </a:lnTo>
                      <a:lnTo>
                        <a:pt x="10199" y="13537"/>
                      </a:lnTo>
                      <a:lnTo>
                        <a:pt x="9720" y="13887"/>
                      </a:lnTo>
                      <a:lnTo>
                        <a:pt x="9388" y="14145"/>
                      </a:lnTo>
                      <a:lnTo>
                        <a:pt x="9074" y="14403"/>
                      </a:lnTo>
                      <a:lnTo>
                        <a:pt x="8779" y="14698"/>
                      </a:lnTo>
                      <a:lnTo>
                        <a:pt x="8502" y="14994"/>
                      </a:lnTo>
                      <a:lnTo>
                        <a:pt x="8226" y="15307"/>
                      </a:lnTo>
                      <a:lnTo>
                        <a:pt x="7968" y="15639"/>
                      </a:lnTo>
                      <a:lnTo>
                        <a:pt x="7746" y="15971"/>
                      </a:lnTo>
                      <a:lnTo>
                        <a:pt x="7525" y="16321"/>
                      </a:lnTo>
                      <a:lnTo>
                        <a:pt x="7322" y="16672"/>
                      </a:lnTo>
                      <a:lnTo>
                        <a:pt x="7138" y="17041"/>
                      </a:lnTo>
                      <a:lnTo>
                        <a:pt x="6972" y="17428"/>
                      </a:lnTo>
                      <a:lnTo>
                        <a:pt x="6824" y="17815"/>
                      </a:lnTo>
                      <a:lnTo>
                        <a:pt x="6714" y="18202"/>
                      </a:lnTo>
                      <a:lnTo>
                        <a:pt x="6603" y="18608"/>
                      </a:lnTo>
                      <a:lnTo>
                        <a:pt x="6511" y="18995"/>
                      </a:lnTo>
                      <a:lnTo>
                        <a:pt x="6455" y="19401"/>
                      </a:lnTo>
                      <a:lnTo>
                        <a:pt x="6437" y="19585"/>
                      </a:lnTo>
                      <a:lnTo>
                        <a:pt x="6437" y="19770"/>
                      </a:lnTo>
                      <a:lnTo>
                        <a:pt x="6474" y="19954"/>
                      </a:lnTo>
                      <a:lnTo>
                        <a:pt x="6492" y="20047"/>
                      </a:lnTo>
                      <a:lnTo>
                        <a:pt x="6529" y="20120"/>
                      </a:lnTo>
                      <a:lnTo>
                        <a:pt x="6585" y="20194"/>
                      </a:lnTo>
                      <a:lnTo>
                        <a:pt x="6658" y="20268"/>
                      </a:lnTo>
                      <a:lnTo>
                        <a:pt x="6732" y="20323"/>
                      </a:lnTo>
                      <a:lnTo>
                        <a:pt x="6824" y="20360"/>
                      </a:lnTo>
                      <a:lnTo>
                        <a:pt x="6990" y="20434"/>
                      </a:lnTo>
                      <a:lnTo>
                        <a:pt x="7175" y="20489"/>
                      </a:lnTo>
                      <a:lnTo>
                        <a:pt x="7414" y="20544"/>
                      </a:lnTo>
                      <a:lnTo>
                        <a:pt x="7654" y="20581"/>
                      </a:lnTo>
                      <a:lnTo>
                        <a:pt x="8355" y="20581"/>
                      </a:lnTo>
                      <a:lnTo>
                        <a:pt x="8595" y="20544"/>
                      </a:lnTo>
                      <a:lnTo>
                        <a:pt x="8834" y="20508"/>
                      </a:lnTo>
                      <a:lnTo>
                        <a:pt x="9074" y="20452"/>
                      </a:lnTo>
                      <a:lnTo>
                        <a:pt x="9295" y="20378"/>
                      </a:lnTo>
                      <a:lnTo>
                        <a:pt x="9535" y="20305"/>
                      </a:lnTo>
                      <a:lnTo>
                        <a:pt x="9756" y="20212"/>
                      </a:lnTo>
                      <a:lnTo>
                        <a:pt x="9978" y="20120"/>
                      </a:lnTo>
                      <a:lnTo>
                        <a:pt x="10181" y="20010"/>
                      </a:lnTo>
                      <a:lnTo>
                        <a:pt x="10402" y="19881"/>
                      </a:lnTo>
                      <a:lnTo>
                        <a:pt x="10789" y="19604"/>
                      </a:lnTo>
                      <a:lnTo>
                        <a:pt x="11158" y="19309"/>
                      </a:lnTo>
                      <a:lnTo>
                        <a:pt x="11508" y="18977"/>
                      </a:lnTo>
                      <a:lnTo>
                        <a:pt x="11840" y="18627"/>
                      </a:lnTo>
                      <a:lnTo>
                        <a:pt x="12154" y="18258"/>
                      </a:lnTo>
                      <a:lnTo>
                        <a:pt x="12430" y="17870"/>
                      </a:lnTo>
                      <a:lnTo>
                        <a:pt x="12707" y="17483"/>
                      </a:lnTo>
                      <a:lnTo>
                        <a:pt x="12947" y="17059"/>
                      </a:lnTo>
                      <a:lnTo>
                        <a:pt x="13187" y="16653"/>
                      </a:lnTo>
                      <a:lnTo>
                        <a:pt x="13500" y="16045"/>
                      </a:lnTo>
                      <a:lnTo>
                        <a:pt x="13795" y="15418"/>
                      </a:lnTo>
                      <a:lnTo>
                        <a:pt x="14072" y="14772"/>
                      </a:lnTo>
                      <a:lnTo>
                        <a:pt x="14293" y="14127"/>
                      </a:lnTo>
                      <a:lnTo>
                        <a:pt x="14496" y="13463"/>
                      </a:lnTo>
                      <a:lnTo>
                        <a:pt x="14680" y="12781"/>
                      </a:lnTo>
                      <a:lnTo>
                        <a:pt x="14809" y="12117"/>
                      </a:lnTo>
                      <a:lnTo>
                        <a:pt x="14902" y="11434"/>
                      </a:lnTo>
                      <a:lnTo>
                        <a:pt x="14957" y="10752"/>
                      </a:lnTo>
                      <a:lnTo>
                        <a:pt x="14975" y="10070"/>
                      </a:lnTo>
                      <a:lnTo>
                        <a:pt x="14975" y="9738"/>
                      </a:lnTo>
                      <a:lnTo>
                        <a:pt x="14957" y="9406"/>
                      </a:lnTo>
                      <a:lnTo>
                        <a:pt x="14920" y="9074"/>
                      </a:lnTo>
                      <a:lnTo>
                        <a:pt x="14883" y="8723"/>
                      </a:lnTo>
                      <a:lnTo>
                        <a:pt x="14828" y="8392"/>
                      </a:lnTo>
                      <a:lnTo>
                        <a:pt x="14754" y="8078"/>
                      </a:lnTo>
                      <a:lnTo>
                        <a:pt x="14680" y="7746"/>
                      </a:lnTo>
                      <a:lnTo>
                        <a:pt x="14588" y="7414"/>
                      </a:lnTo>
                      <a:lnTo>
                        <a:pt x="14477" y="7101"/>
                      </a:lnTo>
                      <a:lnTo>
                        <a:pt x="14367" y="6787"/>
                      </a:lnTo>
                      <a:lnTo>
                        <a:pt x="14238" y="6474"/>
                      </a:lnTo>
                      <a:lnTo>
                        <a:pt x="14090" y="6160"/>
                      </a:lnTo>
                      <a:lnTo>
                        <a:pt x="13887" y="5773"/>
                      </a:lnTo>
                      <a:lnTo>
                        <a:pt x="13666" y="5404"/>
                      </a:lnTo>
                      <a:lnTo>
                        <a:pt x="13426" y="5035"/>
                      </a:lnTo>
                      <a:lnTo>
                        <a:pt x="13187" y="4685"/>
                      </a:lnTo>
                      <a:lnTo>
                        <a:pt x="12652" y="3984"/>
                      </a:lnTo>
                      <a:lnTo>
                        <a:pt x="12117" y="3283"/>
                      </a:lnTo>
                      <a:lnTo>
                        <a:pt x="11693" y="2767"/>
                      </a:lnTo>
                      <a:lnTo>
                        <a:pt x="11471" y="2509"/>
                      </a:lnTo>
                      <a:lnTo>
                        <a:pt x="11250" y="2269"/>
                      </a:lnTo>
                      <a:lnTo>
                        <a:pt x="11010" y="2029"/>
                      </a:lnTo>
                      <a:lnTo>
                        <a:pt x="10752" y="1808"/>
                      </a:lnTo>
                      <a:lnTo>
                        <a:pt x="10494" y="1605"/>
                      </a:lnTo>
                      <a:lnTo>
                        <a:pt x="10217" y="1421"/>
                      </a:lnTo>
                      <a:lnTo>
                        <a:pt x="9922" y="1255"/>
                      </a:lnTo>
                      <a:lnTo>
                        <a:pt x="9627" y="1126"/>
                      </a:lnTo>
                      <a:lnTo>
                        <a:pt x="9314" y="1015"/>
                      </a:lnTo>
                      <a:lnTo>
                        <a:pt x="8982" y="904"/>
                      </a:lnTo>
                      <a:lnTo>
                        <a:pt x="8668" y="831"/>
                      </a:lnTo>
                      <a:lnTo>
                        <a:pt x="8336" y="757"/>
                      </a:lnTo>
                      <a:lnTo>
                        <a:pt x="7673" y="646"/>
                      </a:lnTo>
                      <a:lnTo>
                        <a:pt x="7046" y="535"/>
                      </a:lnTo>
                      <a:lnTo>
                        <a:pt x="6345" y="406"/>
                      </a:lnTo>
                      <a:lnTo>
                        <a:pt x="5589" y="259"/>
                      </a:lnTo>
                      <a:lnTo>
                        <a:pt x="4814" y="130"/>
                      </a:lnTo>
                      <a:lnTo>
                        <a:pt x="4427" y="74"/>
                      </a:lnTo>
                      <a:lnTo>
                        <a:pt x="4040" y="38"/>
                      </a:lnTo>
                      <a:lnTo>
                        <a:pt x="3652" y="19"/>
                      </a:ln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84;p39">
                  <a:extLst>
                    <a:ext uri="{FF2B5EF4-FFF2-40B4-BE49-F238E27FC236}">
                      <a16:creationId xmlns:a16="http://schemas.microsoft.com/office/drawing/2014/main" id="{F2762E4A-5D02-045C-45F7-FE6EFD69CEB5}"/>
                    </a:ext>
                  </a:extLst>
                </p:cNvPr>
                <p:cNvSpPr/>
                <p:nvPr/>
              </p:nvSpPr>
              <p:spPr>
                <a:xfrm>
                  <a:off x="6347500" y="2259750"/>
                  <a:ext cx="14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20" extrusionOk="0">
                      <a:moveTo>
                        <a:pt x="1" y="1"/>
                      </a:moveTo>
                      <a:lnTo>
                        <a:pt x="38" y="19"/>
                      </a:lnTo>
                      <a:lnTo>
                        <a:pt x="56" y="1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85;p39">
                  <a:extLst>
                    <a:ext uri="{FF2B5EF4-FFF2-40B4-BE49-F238E27FC236}">
                      <a16:creationId xmlns:a16="http://schemas.microsoft.com/office/drawing/2014/main" id="{941AD1ED-AE8C-F864-8CED-4695BCFAA094}"/>
                    </a:ext>
                  </a:extLst>
                </p:cNvPr>
                <p:cNvSpPr/>
                <p:nvPr/>
              </p:nvSpPr>
              <p:spPr>
                <a:xfrm>
                  <a:off x="6333675" y="2257000"/>
                  <a:ext cx="51200" cy="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568" extrusionOk="0">
                      <a:moveTo>
                        <a:pt x="277" y="0"/>
                      </a:moveTo>
                      <a:lnTo>
                        <a:pt x="185" y="18"/>
                      </a:lnTo>
                      <a:lnTo>
                        <a:pt x="111" y="55"/>
                      </a:lnTo>
                      <a:lnTo>
                        <a:pt x="56" y="129"/>
                      </a:lnTo>
                      <a:lnTo>
                        <a:pt x="19" y="184"/>
                      </a:lnTo>
                      <a:lnTo>
                        <a:pt x="1" y="277"/>
                      </a:lnTo>
                      <a:lnTo>
                        <a:pt x="19" y="369"/>
                      </a:lnTo>
                      <a:lnTo>
                        <a:pt x="74" y="553"/>
                      </a:lnTo>
                      <a:lnTo>
                        <a:pt x="111" y="645"/>
                      </a:lnTo>
                      <a:lnTo>
                        <a:pt x="167" y="775"/>
                      </a:lnTo>
                      <a:lnTo>
                        <a:pt x="259" y="885"/>
                      </a:lnTo>
                      <a:lnTo>
                        <a:pt x="351" y="996"/>
                      </a:lnTo>
                      <a:lnTo>
                        <a:pt x="443" y="1088"/>
                      </a:lnTo>
                      <a:lnTo>
                        <a:pt x="664" y="1254"/>
                      </a:lnTo>
                      <a:lnTo>
                        <a:pt x="849" y="1365"/>
                      </a:lnTo>
                      <a:lnTo>
                        <a:pt x="1052" y="1457"/>
                      </a:lnTo>
                      <a:lnTo>
                        <a:pt x="1255" y="1531"/>
                      </a:lnTo>
                      <a:lnTo>
                        <a:pt x="1365" y="1549"/>
                      </a:lnTo>
                      <a:lnTo>
                        <a:pt x="1476" y="1568"/>
                      </a:lnTo>
                      <a:lnTo>
                        <a:pt x="1586" y="1549"/>
                      </a:lnTo>
                      <a:lnTo>
                        <a:pt x="1697" y="1531"/>
                      </a:lnTo>
                      <a:lnTo>
                        <a:pt x="1808" y="1494"/>
                      </a:lnTo>
                      <a:lnTo>
                        <a:pt x="1900" y="1420"/>
                      </a:lnTo>
                      <a:lnTo>
                        <a:pt x="1992" y="1328"/>
                      </a:lnTo>
                      <a:lnTo>
                        <a:pt x="2011" y="1291"/>
                      </a:lnTo>
                      <a:lnTo>
                        <a:pt x="2029" y="1236"/>
                      </a:lnTo>
                      <a:lnTo>
                        <a:pt x="2048" y="1162"/>
                      </a:lnTo>
                      <a:lnTo>
                        <a:pt x="2048" y="1107"/>
                      </a:lnTo>
                      <a:lnTo>
                        <a:pt x="2011" y="977"/>
                      </a:lnTo>
                      <a:lnTo>
                        <a:pt x="1974" y="922"/>
                      </a:lnTo>
                      <a:lnTo>
                        <a:pt x="1937" y="848"/>
                      </a:lnTo>
                      <a:lnTo>
                        <a:pt x="1826" y="756"/>
                      </a:lnTo>
                      <a:lnTo>
                        <a:pt x="1716" y="682"/>
                      </a:lnTo>
                      <a:lnTo>
                        <a:pt x="1586" y="609"/>
                      </a:lnTo>
                      <a:lnTo>
                        <a:pt x="1365" y="516"/>
                      </a:lnTo>
                      <a:lnTo>
                        <a:pt x="1125" y="406"/>
                      </a:lnTo>
                      <a:lnTo>
                        <a:pt x="904" y="277"/>
                      </a:lnTo>
                      <a:lnTo>
                        <a:pt x="794" y="203"/>
                      </a:lnTo>
                      <a:lnTo>
                        <a:pt x="701" y="166"/>
                      </a:lnTo>
                      <a:lnTo>
                        <a:pt x="609" y="129"/>
                      </a:lnTo>
                      <a:lnTo>
                        <a:pt x="554" y="111"/>
                      </a:lnTo>
                      <a:lnTo>
                        <a:pt x="443" y="37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86;p39">
                  <a:extLst>
                    <a:ext uri="{FF2B5EF4-FFF2-40B4-BE49-F238E27FC236}">
                      <a16:creationId xmlns:a16="http://schemas.microsoft.com/office/drawing/2014/main" id="{884297EF-76AC-CA5E-4E48-41DC44C058CC}"/>
                    </a:ext>
                  </a:extLst>
                </p:cNvPr>
                <p:cNvSpPr/>
                <p:nvPr/>
              </p:nvSpPr>
              <p:spPr>
                <a:xfrm>
                  <a:off x="6371950" y="2271750"/>
                  <a:ext cx="325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56" extrusionOk="0">
                      <a:moveTo>
                        <a:pt x="0" y="0"/>
                      </a:moveTo>
                      <a:lnTo>
                        <a:pt x="129" y="55"/>
                      </a:lnTo>
                      <a:lnTo>
                        <a:pt x="129" y="55"/>
                      </a:lnTo>
                      <a:lnTo>
                        <a:pt x="55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87;p39">
                  <a:extLst>
                    <a:ext uri="{FF2B5EF4-FFF2-40B4-BE49-F238E27FC236}">
                      <a16:creationId xmlns:a16="http://schemas.microsoft.com/office/drawing/2014/main" id="{6BCE082B-6451-87B2-0158-D4D488C8E4F3}"/>
                    </a:ext>
                  </a:extLst>
                </p:cNvPr>
                <p:cNvSpPr/>
                <p:nvPr/>
              </p:nvSpPr>
              <p:spPr>
                <a:xfrm>
                  <a:off x="6374700" y="2250525"/>
                  <a:ext cx="156325" cy="1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4999" extrusionOk="0">
                      <a:moveTo>
                        <a:pt x="1992" y="1"/>
                      </a:moveTo>
                      <a:lnTo>
                        <a:pt x="1734" y="19"/>
                      </a:lnTo>
                      <a:lnTo>
                        <a:pt x="1476" y="38"/>
                      </a:lnTo>
                      <a:lnTo>
                        <a:pt x="1218" y="93"/>
                      </a:lnTo>
                      <a:lnTo>
                        <a:pt x="997" y="148"/>
                      </a:lnTo>
                      <a:lnTo>
                        <a:pt x="812" y="222"/>
                      </a:lnTo>
                      <a:lnTo>
                        <a:pt x="646" y="333"/>
                      </a:lnTo>
                      <a:lnTo>
                        <a:pt x="499" y="462"/>
                      </a:lnTo>
                      <a:lnTo>
                        <a:pt x="370" y="591"/>
                      </a:lnTo>
                      <a:lnTo>
                        <a:pt x="259" y="739"/>
                      </a:lnTo>
                      <a:lnTo>
                        <a:pt x="185" y="904"/>
                      </a:lnTo>
                      <a:lnTo>
                        <a:pt x="111" y="1070"/>
                      </a:lnTo>
                      <a:lnTo>
                        <a:pt x="56" y="1255"/>
                      </a:lnTo>
                      <a:lnTo>
                        <a:pt x="19" y="1439"/>
                      </a:lnTo>
                      <a:lnTo>
                        <a:pt x="1" y="1642"/>
                      </a:lnTo>
                      <a:lnTo>
                        <a:pt x="1" y="1827"/>
                      </a:lnTo>
                      <a:lnTo>
                        <a:pt x="38" y="2029"/>
                      </a:lnTo>
                      <a:lnTo>
                        <a:pt x="75" y="2214"/>
                      </a:lnTo>
                      <a:lnTo>
                        <a:pt x="130" y="2398"/>
                      </a:lnTo>
                      <a:lnTo>
                        <a:pt x="204" y="2583"/>
                      </a:lnTo>
                      <a:lnTo>
                        <a:pt x="314" y="2804"/>
                      </a:lnTo>
                      <a:lnTo>
                        <a:pt x="462" y="3025"/>
                      </a:lnTo>
                      <a:lnTo>
                        <a:pt x="628" y="3210"/>
                      </a:lnTo>
                      <a:lnTo>
                        <a:pt x="794" y="3413"/>
                      </a:lnTo>
                      <a:lnTo>
                        <a:pt x="997" y="3597"/>
                      </a:lnTo>
                      <a:lnTo>
                        <a:pt x="1218" y="3763"/>
                      </a:lnTo>
                      <a:lnTo>
                        <a:pt x="1439" y="3910"/>
                      </a:lnTo>
                      <a:lnTo>
                        <a:pt x="1679" y="4076"/>
                      </a:lnTo>
                      <a:lnTo>
                        <a:pt x="1919" y="4206"/>
                      </a:lnTo>
                      <a:lnTo>
                        <a:pt x="2158" y="4335"/>
                      </a:lnTo>
                      <a:lnTo>
                        <a:pt x="2675" y="4556"/>
                      </a:lnTo>
                      <a:lnTo>
                        <a:pt x="3173" y="4759"/>
                      </a:lnTo>
                      <a:lnTo>
                        <a:pt x="3652" y="4906"/>
                      </a:lnTo>
                      <a:lnTo>
                        <a:pt x="3855" y="4962"/>
                      </a:lnTo>
                      <a:lnTo>
                        <a:pt x="4058" y="4980"/>
                      </a:lnTo>
                      <a:lnTo>
                        <a:pt x="4261" y="4998"/>
                      </a:lnTo>
                      <a:lnTo>
                        <a:pt x="4445" y="4980"/>
                      </a:lnTo>
                      <a:lnTo>
                        <a:pt x="4630" y="4943"/>
                      </a:lnTo>
                      <a:lnTo>
                        <a:pt x="4814" y="4906"/>
                      </a:lnTo>
                      <a:lnTo>
                        <a:pt x="4980" y="4833"/>
                      </a:lnTo>
                      <a:lnTo>
                        <a:pt x="5146" y="4759"/>
                      </a:lnTo>
                      <a:lnTo>
                        <a:pt x="5293" y="4667"/>
                      </a:lnTo>
                      <a:lnTo>
                        <a:pt x="5441" y="4556"/>
                      </a:lnTo>
                      <a:lnTo>
                        <a:pt x="5570" y="4427"/>
                      </a:lnTo>
                      <a:lnTo>
                        <a:pt x="5699" y="4298"/>
                      </a:lnTo>
                      <a:lnTo>
                        <a:pt x="5810" y="4169"/>
                      </a:lnTo>
                      <a:lnTo>
                        <a:pt x="5902" y="4021"/>
                      </a:lnTo>
                      <a:lnTo>
                        <a:pt x="5994" y="3855"/>
                      </a:lnTo>
                      <a:lnTo>
                        <a:pt x="6068" y="3689"/>
                      </a:lnTo>
                      <a:lnTo>
                        <a:pt x="6123" y="3523"/>
                      </a:lnTo>
                      <a:lnTo>
                        <a:pt x="6179" y="3357"/>
                      </a:lnTo>
                      <a:lnTo>
                        <a:pt x="6216" y="3173"/>
                      </a:lnTo>
                      <a:lnTo>
                        <a:pt x="6234" y="3007"/>
                      </a:lnTo>
                      <a:lnTo>
                        <a:pt x="6252" y="2822"/>
                      </a:lnTo>
                      <a:lnTo>
                        <a:pt x="6234" y="2638"/>
                      </a:lnTo>
                      <a:lnTo>
                        <a:pt x="6216" y="2472"/>
                      </a:lnTo>
                      <a:lnTo>
                        <a:pt x="6179" y="2288"/>
                      </a:lnTo>
                      <a:lnTo>
                        <a:pt x="6123" y="2122"/>
                      </a:lnTo>
                      <a:lnTo>
                        <a:pt x="6050" y="1956"/>
                      </a:lnTo>
                      <a:lnTo>
                        <a:pt x="5976" y="1790"/>
                      </a:lnTo>
                      <a:lnTo>
                        <a:pt x="5865" y="1624"/>
                      </a:lnTo>
                      <a:lnTo>
                        <a:pt x="5736" y="1476"/>
                      </a:lnTo>
                      <a:lnTo>
                        <a:pt x="5589" y="1347"/>
                      </a:lnTo>
                      <a:lnTo>
                        <a:pt x="5441" y="1218"/>
                      </a:lnTo>
                      <a:lnTo>
                        <a:pt x="5257" y="1107"/>
                      </a:lnTo>
                      <a:lnTo>
                        <a:pt x="4796" y="849"/>
                      </a:lnTo>
                      <a:lnTo>
                        <a:pt x="4316" y="609"/>
                      </a:lnTo>
                      <a:lnTo>
                        <a:pt x="3818" y="407"/>
                      </a:lnTo>
                      <a:lnTo>
                        <a:pt x="3302" y="222"/>
                      </a:lnTo>
                      <a:lnTo>
                        <a:pt x="3044" y="148"/>
                      </a:lnTo>
                      <a:lnTo>
                        <a:pt x="2785" y="93"/>
                      </a:lnTo>
                      <a:lnTo>
                        <a:pt x="2509" y="56"/>
                      </a:lnTo>
                      <a:lnTo>
                        <a:pt x="2251" y="19"/>
                      </a:lnTo>
                      <a:lnTo>
                        <a:pt x="1992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88;p39">
                  <a:extLst>
                    <a:ext uri="{FF2B5EF4-FFF2-40B4-BE49-F238E27FC236}">
                      <a16:creationId xmlns:a16="http://schemas.microsoft.com/office/drawing/2014/main" id="{FCBF047B-2E38-85E1-12AD-A701EA7D0466}"/>
                    </a:ext>
                  </a:extLst>
                </p:cNvPr>
                <p:cNvSpPr/>
                <p:nvPr/>
              </p:nvSpPr>
              <p:spPr>
                <a:xfrm>
                  <a:off x="6585400" y="2846200"/>
                  <a:ext cx="386825" cy="5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3" h="22370" extrusionOk="0">
                      <a:moveTo>
                        <a:pt x="56" y="0"/>
                      </a:moveTo>
                      <a:lnTo>
                        <a:pt x="19" y="185"/>
                      </a:lnTo>
                      <a:lnTo>
                        <a:pt x="1" y="443"/>
                      </a:lnTo>
                      <a:lnTo>
                        <a:pt x="1" y="830"/>
                      </a:lnTo>
                      <a:lnTo>
                        <a:pt x="19" y="1328"/>
                      </a:lnTo>
                      <a:lnTo>
                        <a:pt x="93" y="1955"/>
                      </a:lnTo>
                      <a:lnTo>
                        <a:pt x="148" y="2305"/>
                      </a:lnTo>
                      <a:lnTo>
                        <a:pt x="222" y="2711"/>
                      </a:lnTo>
                      <a:lnTo>
                        <a:pt x="314" y="3154"/>
                      </a:lnTo>
                      <a:lnTo>
                        <a:pt x="443" y="3615"/>
                      </a:lnTo>
                      <a:lnTo>
                        <a:pt x="572" y="4131"/>
                      </a:lnTo>
                      <a:lnTo>
                        <a:pt x="738" y="4684"/>
                      </a:lnTo>
                      <a:lnTo>
                        <a:pt x="923" y="5274"/>
                      </a:lnTo>
                      <a:lnTo>
                        <a:pt x="1144" y="5901"/>
                      </a:lnTo>
                      <a:lnTo>
                        <a:pt x="1402" y="6584"/>
                      </a:lnTo>
                      <a:lnTo>
                        <a:pt x="1679" y="7303"/>
                      </a:lnTo>
                      <a:lnTo>
                        <a:pt x="1992" y="8059"/>
                      </a:lnTo>
                      <a:lnTo>
                        <a:pt x="2343" y="8852"/>
                      </a:lnTo>
                      <a:lnTo>
                        <a:pt x="2748" y="9700"/>
                      </a:lnTo>
                      <a:lnTo>
                        <a:pt x="3172" y="10604"/>
                      </a:lnTo>
                      <a:lnTo>
                        <a:pt x="3652" y="11545"/>
                      </a:lnTo>
                      <a:lnTo>
                        <a:pt x="4168" y="12540"/>
                      </a:lnTo>
                      <a:lnTo>
                        <a:pt x="4722" y="13573"/>
                      </a:lnTo>
                      <a:lnTo>
                        <a:pt x="5330" y="14661"/>
                      </a:lnTo>
                      <a:lnTo>
                        <a:pt x="5994" y="15804"/>
                      </a:lnTo>
                      <a:lnTo>
                        <a:pt x="6695" y="17003"/>
                      </a:lnTo>
                      <a:lnTo>
                        <a:pt x="9940" y="22370"/>
                      </a:lnTo>
                      <a:lnTo>
                        <a:pt x="10162" y="22314"/>
                      </a:lnTo>
                      <a:lnTo>
                        <a:pt x="10752" y="22148"/>
                      </a:lnTo>
                      <a:lnTo>
                        <a:pt x="11600" y="21890"/>
                      </a:lnTo>
                      <a:lnTo>
                        <a:pt x="12080" y="21743"/>
                      </a:lnTo>
                      <a:lnTo>
                        <a:pt x="12596" y="21558"/>
                      </a:lnTo>
                      <a:lnTo>
                        <a:pt x="13094" y="21355"/>
                      </a:lnTo>
                      <a:lnTo>
                        <a:pt x="13573" y="21134"/>
                      </a:lnTo>
                      <a:lnTo>
                        <a:pt x="14053" y="20894"/>
                      </a:lnTo>
                      <a:lnTo>
                        <a:pt x="14477" y="20636"/>
                      </a:lnTo>
                      <a:lnTo>
                        <a:pt x="14661" y="20507"/>
                      </a:lnTo>
                      <a:lnTo>
                        <a:pt x="14846" y="20378"/>
                      </a:lnTo>
                      <a:lnTo>
                        <a:pt x="14993" y="20230"/>
                      </a:lnTo>
                      <a:lnTo>
                        <a:pt x="15141" y="20083"/>
                      </a:lnTo>
                      <a:lnTo>
                        <a:pt x="15252" y="19935"/>
                      </a:lnTo>
                      <a:lnTo>
                        <a:pt x="15344" y="19788"/>
                      </a:lnTo>
                      <a:lnTo>
                        <a:pt x="15418" y="19640"/>
                      </a:lnTo>
                      <a:lnTo>
                        <a:pt x="15454" y="19474"/>
                      </a:lnTo>
                      <a:lnTo>
                        <a:pt x="15473" y="19216"/>
                      </a:lnTo>
                      <a:lnTo>
                        <a:pt x="15473" y="18866"/>
                      </a:lnTo>
                      <a:lnTo>
                        <a:pt x="15436" y="18423"/>
                      </a:lnTo>
                      <a:lnTo>
                        <a:pt x="15381" y="17907"/>
                      </a:lnTo>
                      <a:lnTo>
                        <a:pt x="15288" y="17298"/>
                      </a:lnTo>
                      <a:lnTo>
                        <a:pt x="15159" y="16634"/>
                      </a:lnTo>
                      <a:lnTo>
                        <a:pt x="15012" y="15915"/>
                      </a:lnTo>
                      <a:lnTo>
                        <a:pt x="14809" y="15159"/>
                      </a:lnTo>
                      <a:lnTo>
                        <a:pt x="14569" y="14348"/>
                      </a:lnTo>
                      <a:lnTo>
                        <a:pt x="14293" y="13499"/>
                      </a:lnTo>
                      <a:lnTo>
                        <a:pt x="13979" y="12651"/>
                      </a:lnTo>
                      <a:lnTo>
                        <a:pt x="13610" y="11766"/>
                      </a:lnTo>
                      <a:lnTo>
                        <a:pt x="13407" y="11342"/>
                      </a:lnTo>
                      <a:lnTo>
                        <a:pt x="13186" y="10899"/>
                      </a:lnTo>
                      <a:lnTo>
                        <a:pt x="12965" y="10456"/>
                      </a:lnTo>
                      <a:lnTo>
                        <a:pt x="12725" y="10014"/>
                      </a:lnTo>
                      <a:lnTo>
                        <a:pt x="12485" y="9590"/>
                      </a:lnTo>
                      <a:lnTo>
                        <a:pt x="12209" y="9166"/>
                      </a:lnTo>
                      <a:lnTo>
                        <a:pt x="11932" y="8741"/>
                      </a:lnTo>
                      <a:lnTo>
                        <a:pt x="11637" y="8317"/>
                      </a:lnTo>
                      <a:lnTo>
                        <a:pt x="11379" y="7985"/>
                      </a:lnTo>
                      <a:lnTo>
                        <a:pt x="11102" y="7653"/>
                      </a:lnTo>
                      <a:lnTo>
                        <a:pt x="10770" y="7303"/>
                      </a:lnTo>
                      <a:lnTo>
                        <a:pt x="10420" y="6953"/>
                      </a:lnTo>
                      <a:lnTo>
                        <a:pt x="10033" y="6602"/>
                      </a:lnTo>
                      <a:lnTo>
                        <a:pt x="9627" y="6252"/>
                      </a:lnTo>
                      <a:lnTo>
                        <a:pt x="9203" y="5901"/>
                      </a:lnTo>
                      <a:lnTo>
                        <a:pt x="8760" y="5551"/>
                      </a:lnTo>
                      <a:lnTo>
                        <a:pt x="7838" y="4832"/>
                      </a:lnTo>
                      <a:lnTo>
                        <a:pt x="6861" y="4150"/>
                      </a:lnTo>
                      <a:lnTo>
                        <a:pt x="5883" y="3486"/>
                      </a:lnTo>
                      <a:lnTo>
                        <a:pt x="4906" y="2840"/>
                      </a:lnTo>
                      <a:lnTo>
                        <a:pt x="3965" y="2250"/>
                      </a:lnTo>
                      <a:lnTo>
                        <a:pt x="3062" y="1697"/>
                      </a:lnTo>
                      <a:lnTo>
                        <a:pt x="1513" y="793"/>
                      </a:lnTo>
                      <a:lnTo>
                        <a:pt x="462" y="20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89;p39">
                  <a:extLst>
                    <a:ext uri="{FF2B5EF4-FFF2-40B4-BE49-F238E27FC236}">
                      <a16:creationId xmlns:a16="http://schemas.microsoft.com/office/drawing/2014/main" id="{3E569633-9E02-9D32-BE1B-2431CBE4E6F4}"/>
                    </a:ext>
                  </a:extLst>
                </p:cNvPr>
                <p:cNvSpPr/>
                <p:nvPr/>
              </p:nvSpPr>
              <p:spPr>
                <a:xfrm>
                  <a:off x="6621350" y="3331675"/>
                  <a:ext cx="351800" cy="5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" h="20175" extrusionOk="0">
                      <a:moveTo>
                        <a:pt x="14072" y="0"/>
                      </a:moveTo>
                      <a:lnTo>
                        <a:pt x="13537" y="55"/>
                      </a:lnTo>
                      <a:lnTo>
                        <a:pt x="12947" y="148"/>
                      </a:lnTo>
                      <a:lnTo>
                        <a:pt x="12209" y="295"/>
                      </a:lnTo>
                      <a:lnTo>
                        <a:pt x="11803" y="387"/>
                      </a:lnTo>
                      <a:lnTo>
                        <a:pt x="11398" y="516"/>
                      </a:lnTo>
                      <a:lnTo>
                        <a:pt x="10955" y="645"/>
                      </a:lnTo>
                      <a:lnTo>
                        <a:pt x="10531" y="793"/>
                      </a:lnTo>
                      <a:lnTo>
                        <a:pt x="10107" y="959"/>
                      </a:lnTo>
                      <a:lnTo>
                        <a:pt x="9683" y="1162"/>
                      </a:lnTo>
                      <a:lnTo>
                        <a:pt x="9295" y="1365"/>
                      </a:lnTo>
                      <a:lnTo>
                        <a:pt x="8927" y="1604"/>
                      </a:lnTo>
                      <a:lnTo>
                        <a:pt x="8779" y="1715"/>
                      </a:lnTo>
                      <a:lnTo>
                        <a:pt x="8650" y="1863"/>
                      </a:lnTo>
                      <a:lnTo>
                        <a:pt x="8484" y="2047"/>
                      </a:lnTo>
                      <a:lnTo>
                        <a:pt x="8318" y="2268"/>
                      </a:lnTo>
                      <a:lnTo>
                        <a:pt x="7968" y="2803"/>
                      </a:lnTo>
                      <a:lnTo>
                        <a:pt x="7580" y="3467"/>
                      </a:lnTo>
                      <a:lnTo>
                        <a:pt x="7175" y="4205"/>
                      </a:lnTo>
                      <a:lnTo>
                        <a:pt x="6769" y="5053"/>
                      </a:lnTo>
                      <a:lnTo>
                        <a:pt x="6326" y="5975"/>
                      </a:lnTo>
                      <a:lnTo>
                        <a:pt x="5884" y="6934"/>
                      </a:lnTo>
                      <a:lnTo>
                        <a:pt x="5460" y="7948"/>
                      </a:lnTo>
                      <a:lnTo>
                        <a:pt x="5017" y="8999"/>
                      </a:lnTo>
                      <a:lnTo>
                        <a:pt x="4611" y="10051"/>
                      </a:lnTo>
                      <a:lnTo>
                        <a:pt x="4206" y="11102"/>
                      </a:lnTo>
                      <a:lnTo>
                        <a:pt x="3837" y="12134"/>
                      </a:lnTo>
                      <a:lnTo>
                        <a:pt x="3486" y="13130"/>
                      </a:lnTo>
                      <a:lnTo>
                        <a:pt x="3191" y="14089"/>
                      </a:lnTo>
                      <a:lnTo>
                        <a:pt x="2933" y="14974"/>
                      </a:lnTo>
                      <a:lnTo>
                        <a:pt x="2749" y="15140"/>
                      </a:lnTo>
                      <a:lnTo>
                        <a:pt x="2675" y="15233"/>
                      </a:lnTo>
                      <a:lnTo>
                        <a:pt x="2601" y="15343"/>
                      </a:lnTo>
                      <a:lnTo>
                        <a:pt x="2417" y="15583"/>
                      </a:lnTo>
                      <a:lnTo>
                        <a:pt x="2232" y="15841"/>
                      </a:lnTo>
                      <a:lnTo>
                        <a:pt x="2030" y="16063"/>
                      </a:lnTo>
                      <a:lnTo>
                        <a:pt x="1845" y="16284"/>
                      </a:lnTo>
                      <a:lnTo>
                        <a:pt x="1827" y="16302"/>
                      </a:lnTo>
                      <a:lnTo>
                        <a:pt x="1808" y="16321"/>
                      </a:lnTo>
                      <a:lnTo>
                        <a:pt x="1753" y="16376"/>
                      </a:lnTo>
                      <a:lnTo>
                        <a:pt x="1661" y="16468"/>
                      </a:lnTo>
                      <a:lnTo>
                        <a:pt x="1421" y="16708"/>
                      </a:lnTo>
                      <a:lnTo>
                        <a:pt x="1347" y="16800"/>
                      </a:lnTo>
                      <a:lnTo>
                        <a:pt x="1292" y="16911"/>
                      </a:lnTo>
                      <a:lnTo>
                        <a:pt x="1292" y="17021"/>
                      </a:lnTo>
                      <a:lnTo>
                        <a:pt x="1310" y="17077"/>
                      </a:lnTo>
                      <a:lnTo>
                        <a:pt x="1347" y="17151"/>
                      </a:lnTo>
                      <a:lnTo>
                        <a:pt x="1421" y="17224"/>
                      </a:lnTo>
                      <a:lnTo>
                        <a:pt x="1532" y="17298"/>
                      </a:lnTo>
                      <a:lnTo>
                        <a:pt x="1587" y="17317"/>
                      </a:lnTo>
                      <a:lnTo>
                        <a:pt x="1661" y="17317"/>
                      </a:lnTo>
                      <a:lnTo>
                        <a:pt x="1716" y="17298"/>
                      </a:lnTo>
                      <a:lnTo>
                        <a:pt x="1771" y="17280"/>
                      </a:lnTo>
                      <a:lnTo>
                        <a:pt x="1845" y="17224"/>
                      </a:lnTo>
                      <a:lnTo>
                        <a:pt x="2159" y="17021"/>
                      </a:lnTo>
                      <a:lnTo>
                        <a:pt x="2472" y="16819"/>
                      </a:lnTo>
                      <a:lnTo>
                        <a:pt x="2472" y="16819"/>
                      </a:lnTo>
                      <a:lnTo>
                        <a:pt x="2398" y="16985"/>
                      </a:lnTo>
                      <a:lnTo>
                        <a:pt x="2325" y="17169"/>
                      </a:lnTo>
                      <a:lnTo>
                        <a:pt x="2122" y="17482"/>
                      </a:lnTo>
                      <a:lnTo>
                        <a:pt x="1919" y="17778"/>
                      </a:lnTo>
                      <a:lnTo>
                        <a:pt x="1698" y="18036"/>
                      </a:lnTo>
                      <a:lnTo>
                        <a:pt x="1513" y="18257"/>
                      </a:lnTo>
                      <a:lnTo>
                        <a:pt x="1347" y="18423"/>
                      </a:lnTo>
                      <a:lnTo>
                        <a:pt x="1200" y="18571"/>
                      </a:lnTo>
                      <a:lnTo>
                        <a:pt x="794" y="18939"/>
                      </a:lnTo>
                      <a:lnTo>
                        <a:pt x="462" y="19308"/>
                      </a:lnTo>
                      <a:lnTo>
                        <a:pt x="296" y="19493"/>
                      </a:lnTo>
                      <a:lnTo>
                        <a:pt x="167" y="19677"/>
                      </a:lnTo>
                      <a:lnTo>
                        <a:pt x="56" y="19843"/>
                      </a:lnTo>
                      <a:lnTo>
                        <a:pt x="1" y="19991"/>
                      </a:lnTo>
                      <a:lnTo>
                        <a:pt x="1" y="20046"/>
                      </a:lnTo>
                      <a:lnTo>
                        <a:pt x="1" y="20101"/>
                      </a:lnTo>
                      <a:lnTo>
                        <a:pt x="38" y="20138"/>
                      </a:lnTo>
                      <a:lnTo>
                        <a:pt x="75" y="20157"/>
                      </a:lnTo>
                      <a:lnTo>
                        <a:pt x="148" y="20175"/>
                      </a:lnTo>
                      <a:lnTo>
                        <a:pt x="241" y="20175"/>
                      </a:lnTo>
                      <a:lnTo>
                        <a:pt x="351" y="20157"/>
                      </a:lnTo>
                      <a:lnTo>
                        <a:pt x="480" y="20120"/>
                      </a:lnTo>
                      <a:lnTo>
                        <a:pt x="849" y="19991"/>
                      </a:lnTo>
                      <a:lnTo>
                        <a:pt x="1347" y="19788"/>
                      </a:lnTo>
                      <a:lnTo>
                        <a:pt x="2417" y="18884"/>
                      </a:lnTo>
                      <a:lnTo>
                        <a:pt x="3449" y="17980"/>
                      </a:lnTo>
                      <a:lnTo>
                        <a:pt x="4408" y="17058"/>
                      </a:lnTo>
                      <a:lnTo>
                        <a:pt x="5312" y="16155"/>
                      </a:lnTo>
                      <a:lnTo>
                        <a:pt x="6160" y="15270"/>
                      </a:lnTo>
                      <a:lnTo>
                        <a:pt x="6935" y="14366"/>
                      </a:lnTo>
                      <a:lnTo>
                        <a:pt x="7673" y="13481"/>
                      </a:lnTo>
                      <a:lnTo>
                        <a:pt x="8355" y="12614"/>
                      </a:lnTo>
                      <a:lnTo>
                        <a:pt x="8982" y="11766"/>
                      </a:lnTo>
                      <a:lnTo>
                        <a:pt x="9572" y="10917"/>
                      </a:lnTo>
                      <a:lnTo>
                        <a:pt x="10107" y="10087"/>
                      </a:lnTo>
                      <a:lnTo>
                        <a:pt x="10605" y="9276"/>
                      </a:lnTo>
                      <a:lnTo>
                        <a:pt x="11066" y="8483"/>
                      </a:lnTo>
                      <a:lnTo>
                        <a:pt x="11471" y="7727"/>
                      </a:lnTo>
                      <a:lnTo>
                        <a:pt x="11840" y="6989"/>
                      </a:lnTo>
                      <a:lnTo>
                        <a:pt x="12172" y="6270"/>
                      </a:lnTo>
                      <a:lnTo>
                        <a:pt x="12467" y="5588"/>
                      </a:lnTo>
                      <a:lnTo>
                        <a:pt x="12744" y="4924"/>
                      </a:lnTo>
                      <a:lnTo>
                        <a:pt x="12984" y="4297"/>
                      </a:lnTo>
                      <a:lnTo>
                        <a:pt x="13187" y="3707"/>
                      </a:lnTo>
                      <a:lnTo>
                        <a:pt x="13371" y="3154"/>
                      </a:lnTo>
                      <a:lnTo>
                        <a:pt x="13518" y="2637"/>
                      </a:lnTo>
                      <a:lnTo>
                        <a:pt x="13648" y="2158"/>
                      </a:lnTo>
                      <a:lnTo>
                        <a:pt x="13758" y="1734"/>
                      </a:lnTo>
                      <a:lnTo>
                        <a:pt x="13924" y="996"/>
                      </a:lnTo>
                      <a:lnTo>
                        <a:pt x="14016" y="443"/>
                      </a:lnTo>
                      <a:lnTo>
                        <a:pt x="14053" y="111"/>
                      </a:lnTo>
                      <a:lnTo>
                        <a:pt x="14072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90;p39">
                  <a:extLst>
                    <a:ext uri="{FF2B5EF4-FFF2-40B4-BE49-F238E27FC236}">
                      <a16:creationId xmlns:a16="http://schemas.microsoft.com/office/drawing/2014/main" id="{D674FE57-0F0D-D56A-90E5-7FA9DD861DD7}"/>
                    </a:ext>
                  </a:extLst>
                </p:cNvPr>
                <p:cNvSpPr/>
                <p:nvPr/>
              </p:nvSpPr>
              <p:spPr>
                <a:xfrm>
                  <a:off x="6517175" y="2754450"/>
                  <a:ext cx="477175" cy="9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7" h="39373" extrusionOk="0">
                      <a:moveTo>
                        <a:pt x="2213" y="0"/>
                      </a:moveTo>
                      <a:lnTo>
                        <a:pt x="2029" y="19"/>
                      </a:lnTo>
                      <a:lnTo>
                        <a:pt x="1844" y="37"/>
                      </a:lnTo>
                      <a:lnTo>
                        <a:pt x="1568" y="93"/>
                      </a:lnTo>
                      <a:lnTo>
                        <a:pt x="1328" y="185"/>
                      </a:lnTo>
                      <a:lnTo>
                        <a:pt x="1107" y="314"/>
                      </a:lnTo>
                      <a:lnTo>
                        <a:pt x="904" y="443"/>
                      </a:lnTo>
                      <a:lnTo>
                        <a:pt x="719" y="627"/>
                      </a:lnTo>
                      <a:lnTo>
                        <a:pt x="572" y="812"/>
                      </a:lnTo>
                      <a:lnTo>
                        <a:pt x="424" y="1033"/>
                      </a:lnTo>
                      <a:lnTo>
                        <a:pt x="314" y="1273"/>
                      </a:lnTo>
                      <a:lnTo>
                        <a:pt x="221" y="1549"/>
                      </a:lnTo>
                      <a:lnTo>
                        <a:pt x="129" y="1826"/>
                      </a:lnTo>
                      <a:lnTo>
                        <a:pt x="74" y="2121"/>
                      </a:lnTo>
                      <a:lnTo>
                        <a:pt x="37" y="2435"/>
                      </a:lnTo>
                      <a:lnTo>
                        <a:pt x="0" y="2767"/>
                      </a:lnTo>
                      <a:lnTo>
                        <a:pt x="0" y="3117"/>
                      </a:lnTo>
                      <a:lnTo>
                        <a:pt x="0" y="3467"/>
                      </a:lnTo>
                      <a:lnTo>
                        <a:pt x="19" y="3836"/>
                      </a:lnTo>
                      <a:lnTo>
                        <a:pt x="56" y="4205"/>
                      </a:lnTo>
                      <a:lnTo>
                        <a:pt x="111" y="4592"/>
                      </a:lnTo>
                      <a:lnTo>
                        <a:pt x="166" y="4998"/>
                      </a:lnTo>
                      <a:lnTo>
                        <a:pt x="240" y="5404"/>
                      </a:lnTo>
                      <a:lnTo>
                        <a:pt x="424" y="6215"/>
                      </a:lnTo>
                      <a:lnTo>
                        <a:pt x="646" y="7027"/>
                      </a:lnTo>
                      <a:lnTo>
                        <a:pt x="922" y="7856"/>
                      </a:lnTo>
                      <a:lnTo>
                        <a:pt x="1217" y="8668"/>
                      </a:lnTo>
                      <a:lnTo>
                        <a:pt x="1549" y="9442"/>
                      </a:lnTo>
                      <a:lnTo>
                        <a:pt x="1881" y="10198"/>
                      </a:lnTo>
                      <a:lnTo>
                        <a:pt x="2213" y="10844"/>
                      </a:lnTo>
                      <a:lnTo>
                        <a:pt x="2637" y="11618"/>
                      </a:lnTo>
                      <a:lnTo>
                        <a:pt x="3135" y="12504"/>
                      </a:lnTo>
                      <a:lnTo>
                        <a:pt x="3707" y="13499"/>
                      </a:lnTo>
                      <a:lnTo>
                        <a:pt x="4315" y="14569"/>
                      </a:lnTo>
                      <a:lnTo>
                        <a:pt x="4998" y="15676"/>
                      </a:lnTo>
                      <a:lnTo>
                        <a:pt x="5699" y="16819"/>
                      </a:lnTo>
                      <a:lnTo>
                        <a:pt x="6418" y="17962"/>
                      </a:lnTo>
                      <a:lnTo>
                        <a:pt x="7155" y="19087"/>
                      </a:lnTo>
                      <a:lnTo>
                        <a:pt x="7875" y="20175"/>
                      </a:lnTo>
                      <a:lnTo>
                        <a:pt x="8575" y="21190"/>
                      </a:lnTo>
                      <a:lnTo>
                        <a:pt x="9258" y="22130"/>
                      </a:lnTo>
                      <a:lnTo>
                        <a:pt x="9885" y="22941"/>
                      </a:lnTo>
                      <a:lnTo>
                        <a:pt x="10180" y="23310"/>
                      </a:lnTo>
                      <a:lnTo>
                        <a:pt x="10456" y="23642"/>
                      </a:lnTo>
                      <a:lnTo>
                        <a:pt x="10733" y="23937"/>
                      </a:lnTo>
                      <a:lnTo>
                        <a:pt x="10973" y="24177"/>
                      </a:lnTo>
                      <a:lnTo>
                        <a:pt x="11194" y="24380"/>
                      </a:lnTo>
                      <a:lnTo>
                        <a:pt x="11397" y="24546"/>
                      </a:lnTo>
                      <a:lnTo>
                        <a:pt x="11600" y="24693"/>
                      </a:lnTo>
                      <a:lnTo>
                        <a:pt x="11821" y="24823"/>
                      </a:lnTo>
                      <a:lnTo>
                        <a:pt x="11083" y="25763"/>
                      </a:lnTo>
                      <a:lnTo>
                        <a:pt x="10715" y="26261"/>
                      </a:lnTo>
                      <a:lnTo>
                        <a:pt x="10364" y="26777"/>
                      </a:lnTo>
                      <a:lnTo>
                        <a:pt x="10014" y="27275"/>
                      </a:lnTo>
                      <a:lnTo>
                        <a:pt x="9682" y="27810"/>
                      </a:lnTo>
                      <a:lnTo>
                        <a:pt x="9368" y="28326"/>
                      </a:lnTo>
                      <a:lnTo>
                        <a:pt x="9073" y="28880"/>
                      </a:lnTo>
                      <a:lnTo>
                        <a:pt x="8778" y="29414"/>
                      </a:lnTo>
                      <a:lnTo>
                        <a:pt x="8502" y="29968"/>
                      </a:lnTo>
                      <a:lnTo>
                        <a:pt x="8243" y="30539"/>
                      </a:lnTo>
                      <a:lnTo>
                        <a:pt x="8004" y="31093"/>
                      </a:lnTo>
                      <a:lnTo>
                        <a:pt x="7782" y="31683"/>
                      </a:lnTo>
                      <a:lnTo>
                        <a:pt x="7561" y="32254"/>
                      </a:lnTo>
                      <a:lnTo>
                        <a:pt x="7377" y="32845"/>
                      </a:lnTo>
                      <a:lnTo>
                        <a:pt x="7192" y="33435"/>
                      </a:lnTo>
                      <a:lnTo>
                        <a:pt x="7026" y="34025"/>
                      </a:lnTo>
                      <a:lnTo>
                        <a:pt x="6879" y="34633"/>
                      </a:lnTo>
                      <a:lnTo>
                        <a:pt x="6381" y="36791"/>
                      </a:lnTo>
                      <a:lnTo>
                        <a:pt x="6971" y="37068"/>
                      </a:lnTo>
                      <a:lnTo>
                        <a:pt x="7616" y="37381"/>
                      </a:lnTo>
                      <a:lnTo>
                        <a:pt x="8354" y="37768"/>
                      </a:lnTo>
                      <a:lnTo>
                        <a:pt x="9110" y="38193"/>
                      </a:lnTo>
                      <a:lnTo>
                        <a:pt x="9479" y="38414"/>
                      </a:lnTo>
                      <a:lnTo>
                        <a:pt x="9811" y="38617"/>
                      </a:lnTo>
                      <a:lnTo>
                        <a:pt x="10125" y="38820"/>
                      </a:lnTo>
                      <a:lnTo>
                        <a:pt x="10364" y="39022"/>
                      </a:lnTo>
                      <a:lnTo>
                        <a:pt x="10567" y="39207"/>
                      </a:lnTo>
                      <a:lnTo>
                        <a:pt x="10641" y="39299"/>
                      </a:lnTo>
                      <a:lnTo>
                        <a:pt x="10696" y="39373"/>
                      </a:lnTo>
                      <a:lnTo>
                        <a:pt x="11194" y="38801"/>
                      </a:lnTo>
                      <a:lnTo>
                        <a:pt x="11692" y="38248"/>
                      </a:lnTo>
                      <a:lnTo>
                        <a:pt x="12153" y="37676"/>
                      </a:lnTo>
                      <a:lnTo>
                        <a:pt x="12596" y="37105"/>
                      </a:lnTo>
                      <a:lnTo>
                        <a:pt x="13020" y="36533"/>
                      </a:lnTo>
                      <a:lnTo>
                        <a:pt x="13426" y="35961"/>
                      </a:lnTo>
                      <a:lnTo>
                        <a:pt x="13831" y="35408"/>
                      </a:lnTo>
                      <a:lnTo>
                        <a:pt x="14200" y="34836"/>
                      </a:lnTo>
                      <a:lnTo>
                        <a:pt x="14550" y="34265"/>
                      </a:lnTo>
                      <a:lnTo>
                        <a:pt x="14901" y="33711"/>
                      </a:lnTo>
                      <a:lnTo>
                        <a:pt x="15233" y="33158"/>
                      </a:lnTo>
                      <a:lnTo>
                        <a:pt x="15528" y="32605"/>
                      </a:lnTo>
                      <a:lnTo>
                        <a:pt x="16100" y="31517"/>
                      </a:lnTo>
                      <a:lnTo>
                        <a:pt x="16616" y="30466"/>
                      </a:lnTo>
                      <a:lnTo>
                        <a:pt x="17077" y="29451"/>
                      </a:lnTo>
                      <a:lnTo>
                        <a:pt x="17464" y="28474"/>
                      </a:lnTo>
                      <a:lnTo>
                        <a:pt x="17833" y="27533"/>
                      </a:lnTo>
                      <a:lnTo>
                        <a:pt x="18128" y="26667"/>
                      </a:lnTo>
                      <a:lnTo>
                        <a:pt x="18386" y="25855"/>
                      </a:lnTo>
                      <a:lnTo>
                        <a:pt x="18608" y="25099"/>
                      </a:lnTo>
                      <a:lnTo>
                        <a:pt x="18792" y="24417"/>
                      </a:lnTo>
                      <a:lnTo>
                        <a:pt x="18939" y="23808"/>
                      </a:lnTo>
                      <a:lnTo>
                        <a:pt x="19013" y="23421"/>
                      </a:lnTo>
                      <a:lnTo>
                        <a:pt x="19069" y="23034"/>
                      </a:lnTo>
                      <a:lnTo>
                        <a:pt x="19087" y="22646"/>
                      </a:lnTo>
                      <a:lnTo>
                        <a:pt x="19087" y="22241"/>
                      </a:lnTo>
                      <a:lnTo>
                        <a:pt x="19050" y="21853"/>
                      </a:lnTo>
                      <a:lnTo>
                        <a:pt x="18995" y="21466"/>
                      </a:lnTo>
                      <a:lnTo>
                        <a:pt x="18921" y="21079"/>
                      </a:lnTo>
                      <a:lnTo>
                        <a:pt x="18810" y="20692"/>
                      </a:lnTo>
                      <a:lnTo>
                        <a:pt x="18423" y="19530"/>
                      </a:lnTo>
                      <a:lnTo>
                        <a:pt x="17999" y="18386"/>
                      </a:lnTo>
                      <a:lnTo>
                        <a:pt x="17556" y="17262"/>
                      </a:lnTo>
                      <a:lnTo>
                        <a:pt x="17077" y="16173"/>
                      </a:lnTo>
                      <a:lnTo>
                        <a:pt x="16597" y="15104"/>
                      </a:lnTo>
                      <a:lnTo>
                        <a:pt x="16081" y="14071"/>
                      </a:lnTo>
                      <a:lnTo>
                        <a:pt x="15546" y="13057"/>
                      </a:lnTo>
                      <a:lnTo>
                        <a:pt x="14993" y="12079"/>
                      </a:lnTo>
                      <a:lnTo>
                        <a:pt x="14421" y="11121"/>
                      </a:lnTo>
                      <a:lnTo>
                        <a:pt x="13850" y="10217"/>
                      </a:lnTo>
                      <a:lnTo>
                        <a:pt x="13260" y="9332"/>
                      </a:lnTo>
                      <a:lnTo>
                        <a:pt x="12651" y="8465"/>
                      </a:lnTo>
                      <a:lnTo>
                        <a:pt x="12061" y="7654"/>
                      </a:lnTo>
                      <a:lnTo>
                        <a:pt x="11452" y="6879"/>
                      </a:lnTo>
                      <a:lnTo>
                        <a:pt x="10825" y="6123"/>
                      </a:lnTo>
                      <a:lnTo>
                        <a:pt x="10217" y="5422"/>
                      </a:lnTo>
                      <a:lnTo>
                        <a:pt x="9608" y="4758"/>
                      </a:lnTo>
                      <a:lnTo>
                        <a:pt x="9000" y="4131"/>
                      </a:lnTo>
                      <a:lnTo>
                        <a:pt x="8391" y="3541"/>
                      </a:lnTo>
                      <a:lnTo>
                        <a:pt x="7782" y="2988"/>
                      </a:lnTo>
                      <a:lnTo>
                        <a:pt x="7192" y="2490"/>
                      </a:lnTo>
                      <a:lnTo>
                        <a:pt x="6621" y="2029"/>
                      </a:lnTo>
                      <a:lnTo>
                        <a:pt x="6049" y="1605"/>
                      </a:lnTo>
                      <a:lnTo>
                        <a:pt x="5496" y="1236"/>
                      </a:lnTo>
                      <a:lnTo>
                        <a:pt x="4961" y="922"/>
                      </a:lnTo>
                      <a:lnTo>
                        <a:pt x="4445" y="646"/>
                      </a:lnTo>
                      <a:lnTo>
                        <a:pt x="3947" y="406"/>
                      </a:lnTo>
                      <a:lnTo>
                        <a:pt x="3486" y="240"/>
                      </a:lnTo>
                      <a:lnTo>
                        <a:pt x="3025" y="111"/>
                      </a:lnTo>
                      <a:lnTo>
                        <a:pt x="2803" y="56"/>
                      </a:lnTo>
                      <a:lnTo>
                        <a:pt x="2600" y="37"/>
                      </a:lnTo>
                      <a:lnTo>
                        <a:pt x="2398" y="19"/>
                      </a:lnTo>
                      <a:lnTo>
                        <a:pt x="2213" y="0"/>
                      </a:lnTo>
                      <a:close/>
                    </a:path>
                  </a:pathLst>
                </a:custGeom>
                <a:solidFill>
                  <a:srgbClr val="660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091;p39">
                  <a:extLst>
                    <a:ext uri="{FF2B5EF4-FFF2-40B4-BE49-F238E27FC236}">
                      <a16:creationId xmlns:a16="http://schemas.microsoft.com/office/drawing/2014/main" id="{2E341DDC-6013-FB96-4D9A-1135C09ACF76}"/>
                    </a:ext>
                  </a:extLst>
                </p:cNvPr>
                <p:cNvSpPr/>
                <p:nvPr/>
              </p:nvSpPr>
              <p:spPr>
                <a:xfrm>
                  <a:off x="6663775" y="3643775"/>
                  <a:ext cx="149850" cy="1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" h="4501" extrusionOk="0">
                      <a:moveTo>
                        <a:pt x="886" y="1"/>
                      </a:moveTo>
                      <a:lnTo>
                        <a:pt x="794" y="19"/>
                      </a:lnTo>
                      <a:lnTo>
                        <a:pt x="683" y="38"/>
                      </a:lnTo>
                      <a:lnTo>
                        <a:pt x="572" y="56"/>
                      </a:lnTo>
                      <a:lnTo>
                        <a:pt x="480" y="112"/>
                      </a:lnTo>
                      <a:lnTo>
                        <a:pt x="369" y="167"/>
                      </a:lnTo>
                      <a:lnTo>
                        <a:pt x="277" y="222"/>
                      </a:lnTo>
                      <a:lnTo>
                        <a:pt x="148" y="370"/>
                      </a:lnTo>
                      <a:lnTo>
                        <a:pt x="56" y="517"/>
                      </a:lnTo>
                      <a:lnTo>
                        <a:pt x="19" y="665"/>
                      </a:lnTo>
                      <a:lnTo>
                        <a:pt x="1" y="831"/>
                      </a:lnTo>
                      <a:lnTo>
                        <a:pt x="19" y="997"/>
                      </a:lnTo>
                      <a:lnTo>
                        <a:pt x="93" y="1144"/>
                      </a:lnTo>
                      <a:lnTo>
                        <a:pt x="185" y="1292"/>
                      </a:lnTo>
                      <a:lnTo>
                        <a:pt x="296" y="1421"/>
                      </a:lnTo>
                      <a:lnTo>
                        <a:pt x="369" y="1495"/>
                      </a:lnTo>
                      <a:lnTo>
                        <a:pt x="462" y="1550"/>
                      </a:lnTo>
                      <a:lnTo>
                        <a:pt x="572" y="1642"/>
                      </a:lnTo>
                      <a:lnTo>
                        <a:pt x="591" y="1661"/>
                      </a:lnTo>
                      <a:lnTo>
                        <a:pt x="849" y="1900"/>
                      </a:lnTo>
                      <a:lnTo>
                        <a:pt x="1144" y="2140"/>
                      </a:lnTo>
                      <a:lnTo>
                        <a:pt x="1623" y="2546"/>
                      </a:lnTo>
                      <a:lnTo>
                        <a:pt x="2103" y="2915"/>
                      </a:lnTo>
                      <a:lnTo>
                        <a:pt x="2582" y="3283"/>
                      </a:lnTo>
                      <a:lnTo>
                        <a:pt x="3080" y="3634"/>
                      </a:lnTo>
                      <a:lnTo>
                        <a:pt x="3597" y="3984"/>
                      </a:lnTo>
                      <a:lnTo>
                        <a:pt x="3965" y="4242"/>
                      </a:lnTo>
                      <a:lnTo>
                        <a:pt x="4150" y="4353"/>
                      </a:lnTo>
                      <a:lnTo>
                        <a:pt x="4371" y="4445"/>
                      </a:lnTo>
                      <a:lnTo>
                        <a:pt x="4556" y="4482"/>
                      </a:lnTo>
                      <a:lnTo>
                        <a:pt x="4740" y="4501"/>
                      </a:lnTo>
                      <a:lnTo>
                        <a:pt x="4943" y="4501"/>
                      </a:lnTo>
                      <a:lnTo>
                        <a:pt x="5127" y="4464"/>
                      </a:lnTo>
                      <a:lnTo>
                        <a:pt x="5312" y="4408"/>
                      </a:lnTo>
                      <a:lnTo>
                        <a:pt x="5478" y="4316"/>
                      </a:lnTo>
                      <a:lnTo>
                        <a:pt x="5644" y="4206"/>
                      </a:lnTo>
                      <a:lnTo>
                        <a:pt x="5773" y="4040"/>
                      </a:lnTo>
                      <a:lnTo>
                        <a:pt x="5865" y="3874"/>
                      </a:lnTo>
                      <a:lnTo>
                        <a:pt x="5939" y="3689"/>
                      </a:lnTo>
                      <a:lnTo>
                        <a:pt x="5976" y="3505"/>
                      </a:lnTo>
                      <a:lnTo>
                        <a:pt x="5994" y="3302"/>
                      </a:lnTo>
                      <a:lnTo>
                        <a:pt x="5976" y="3117"/>
                      </a:lnTo>
                      <a:lnTo>
                        <a:pt x="5939" y="2933"/>
                      </a:lnTo>
                      <a:lnTo>
                        <a:pt x="5846" y="2749"/>
                      </a:lnTo>
                      <a:lnTo>
                        <a:pt x="5736" y="2583"/>
                      </a:lnTo>
                      <a:lnTo>
                        <a:pt x="5607" y="2435"/>
                      </a:lnTo>
                      <a:lnTo>
                        <a:pt x="5478" y="2306"/>
                      </a:lnTo>
                      <a:lnTo>
                        <a:pt x="5312" y="2195"/>
                      </a:lnTo>
                      <a:lnTo>
                        <a:pt x="5164" y="2085"/>
                      </a:lnTo>
                      <a:lnTo>
                        <a:pt x="4832" y="1863"/>
                      </a:lnTo>
                      <a:lnTo>
                        <a:pt x="4500" y="1679"/>
                      </a:lnTo>
                      <a:lnTo>
                        <a:pt x="3799" y="1292"/>
                      </a:lnTo>
                      <a:lnTo>
                        <a:pt x="3117" y="905"/>
                      </a:lnTo>
                      <a:lnTo>
                        <a:pt x="2527" y="609"/>
                      </a:lnTo>
                      <a:lnTo>
                        <a:pt x="1937" y="333"/>
                      </a:lnTo>
                      <a:lnTo>
                        <a:pt x="1752" y="222"/>
                      </a:lnTo>
                      <a:lnTo>
                        <a:pt x="1531" y="148"/>
                      </a:lnTo>
                      <a:lnTo>
                        <a:pt x="1328" y="75"/>
                      </a:lnTo>
                      <a:lnTo>
                        <a:pt x="1107" y="19"/>
                      </a:lnTo>
                      <a:lnTo>
                        <a:pt x="886" y="1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092;p39">
                  <a:extLst>
                    <a:ext uri="{FF2B5EF4-FFF2-40B4-BE49-F238E27FC236}">
                      <a16:creationId xmlns:a16="http://schemas.microsoft.com/office/drawing/2014/main" id="{296BDC45-AF40-49AF-7562-94AA561E9DCC}"/>
                    </a:ext>
                  </a:extLst>
                </p:cNvPr>
                <p:cNvSpPr/>
                <p:nvPr/>
              </p:nvSpPr>
              <p:spPr>
                <a:xfrm>
                  <a:off x="5724200" y="3697275"/>
                  <a:ext cx="641300" cy="10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2" h="43744" extrusionOk="0">
                      <a:moveTo>
                        <a:pt x="18109" y="0"/>
                      </a:moveTo>
                      <a:lnTo>
                        <a:pt x="17925" y="19"/>
                      </a:lnTo>
                      <a:lnTo>
                        <a:pt x="17722" y="37"/>
                      </a:lnTo>
                      <a:lnTo>
                        <a:pt x="17556" y="74"/>
                      </a:lnTo>
                      <a:lnTo>
                        <a:pt x="17372" y="148"/>
                      </a:lnTo>
                      <a:lnTo>
                        <a:pt x="17206" y="221"/>
                      </a:lnTo>
                      <a:lnTo>
                        <a:pt x="17040" y="314"/>
                      </a:lnTo>
                      <a:lnTo>
                        <a:pt x="16874" y="424"/>
                      </a:lnTo>
                      <a:lnTo>
                        <a:pt x="16745" y="553"/>
                      </a:lnTo>
                      <a:lnTo>
                        <a:pt x="16616" y="682"/>
                      </a:lnTo>
                      <a:lnTo>
                        <a:pt x="16487" y="830"/>
                      </a:lnTo>
                      <a:lnTo>
                        <a:pt x="16376" y="996"/>
                      </a:lnTo>
                      <a:lnTo>
                        <a:pt x="16302" y="1180"/>
                      </a:lnTo>
                      <a:lnTo>
                        <a:pt x="166" y="38303"/>
                      </a:lnTo>
                      <a:lnTo>
                        <a:pt x="92" y="38487"/>
                      </a:lnTo>
                      <a:lnTo>
                        <a:pt x="37" y="38672"/>
                      </a:lnTo>
                      <a:lnTo>
                        <a:pt x="18" y="38875"/>
                      </a:lnTo>
                      <a:lnTo>
                        <a:pt x="0" y="39059"/>
                      </a:lnTo>
                      <a:lnTo>
                        <a:pt x="18" y="39243"/>
                      </a:lnTo>
                      <a:lnTo>
                        <a:pt x="37" y="39428"/>
                      </a:lnTo>
                      <a:lnTo>
                        <a:pt x="74" y="39612"/>
                      </a:lnTo>
                      <a:lnTo>
                        <a:pt x="148" y="39797"/>
                      </a:lnTo>
                      <a:lnTo>
                        <a:pt x="221" y="39963"/>
                      </a:lnTo>
                      <a:lnTo>
                        <a:pt x="314" y="40129"/>
                      </a:lnTo>
                      <a:lnTo>
                        <a:pt x="424" y="40276"/>
                      </a:lnTo>
                      <a:lnTo>
                        <a:pt x="535" y="40424"/>
                      </a:lnTo>
                      <a:lnTo>
                        <a:pt x="682" y="40553"/>
                      </a:lnTo>
                      <a:lnTo>
                        <a:pt x="830" y="40682"/>
                      </a:lnTo>
                      <a:lnTo>
                        <a:pt x="996" y="40774"/>
                      </a:lnTo>
                      <a:lnTo>
                        <a:pt x="1180" y="40866"/>
                      </a:lnTo>
                      <a:lnTo>
                        <a:pt x="7432" y="43596"/>
                      </a:lnTo>
                      <a:lnTo>
                        <a:pt x="7579" y="43651"/>
                      </a:lnTo>
                      <a:lnTo>
                        <a:pt x="7745" y="43688"/>
                      </a:lnTo>
                      <a:lnTo>
                        <a:pt x="7893" y="43725"/>
                      </a:lnTo>
                      <a:lnTo>
                        <a:pt x="8040" y="43743"/>
                      </a:lnTo>
                      <a:lnTo>
                        <a:pt x="25652" y="3227"/>
                      </a:lnTo>
                      <a:lnTo>
                        <a:pt x="25541" y="3135"/>
                      </a:lnTo>
                      <a:lnTo>
                        <a:pt x="25412" y="3043"/>
                      </a:lnTo>
                      <a:lnTo>
                        <a:pt x="25265" y="2951"/>
                      </a:lnTo>
                      <a:lnTo>
                        <a:pt x="25117" y="2895"/>
                      </a:lnTo>
                      <a:lnTo>
                        <a:pt x="18866" y="166"/>
                      </a:lnTo>
                      <a:lnTo>
                        <a:pt x="18681" y="92"/>
                      </a:lnTo>
                      <a:lnTo>
                        <a:pt x="18497" y="55"/>
                      </a:lnTo>
                      <a:lnTo>
                        <a:pt x="18294" y="19"/>
                      </a:lnTo>
                      <a:lnTo>
                        <a:pt x="18109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093;p39">
                  <a:extLst>
                    <a:ext uri="{FF2B5EF4-FFF2-40B4-BE49-F238E27FC236}">
                      <a16:creationId xmlns:a16="http://schemas.microsoft.com/office/drawing/2014/main" id="{908F53B2-B629-E3F7-81B8-2ED9D074CFEB}"/>
                    </a:ext>
                  </a:extLst>
                </p:cNvPr>
                <p:cNvSpPr/>
                <p:nvPr/>
              </p:nvSpPr>
              <p:spPr>
                <a:xfrm>
                  <a:off x="5925200" y="3777950"/>
                  <a:ext cx="456450" cy="10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8" h="40517" extrusionOk="0">
                      <a:moveTo>
                        <a:pt x="17612" y="0"/>
                      </a:moveTo>
                      <a:lnTo>
                        <a:pt x="0" y="40516"/>
                      </a:lnTo>
                      <a:lnTo>
                        <a:pt x="314" y="40516"/>
                      </a:lnTo>
                      <a:lnTo>
                        <a:pt x="462" y="40498"/>
                      </a:lnTo>
                      <a:lnTo>
                        <a:pt x="609" y="40461"/>
                      </a:lnTo>
                      <a:lnTo>
                        <a:pt x="757" y="40424"/>
                      </a:lnTo>
                      <a:lnTo>
                        <a:pt x="886" y="40387"/>
                      </a:lnTo>
                      <a:lnTo>
                        <a:pt x="1033" y="40313"/>
                      </a:lnTo>
                      <a:lnTo>
                        <a:pt x="1162" y="40258"/>
                      </a:lnTo>
                      <a:lnTo>
                        <a:pt x="1291" y="40166"/>
                      </a:lnTo>
                      <a:lnTo>
                        <a:pt x="1402" y="40074"/>
                      </a:lnTo>
                      <a:lnTo>
                        <a:pt x="1513" y="39981"/>
                      </a:lnTo>
                      <a:lnTo>
                        <a:pt x="1623" y="39871"/>
                      </a:lnTo>
                      <a:lnTo>
                        <a:pt x="1734" y="39760"/>
                      </a:lnTo>
                      <a:lnTo>
                        <a:pt x="1808" y="39631"/>
                      </a:lnTo>
                      <a:lnTo>
                        <a:pt x="1900" y="39483"/>
                      </a:lnTo>
                      <a:lnTo>
                        <a:pt x="1955" y="39354"/>
                      </a:lnTo>
                      <a:lnTo>
                        <a:pt x="18091" y="2232"/>
                      </a:lnTo>
                      <a:lnTo>
                        <a:pt x="18147" y="2084"/>
                      </a:lnTo>
                      <a:lnTo>
                        <a:pt x="18202" y="1937"/>
                      </a:lnTo>
                      <a:lnTo>
                        <a:pt x="18221" y="1771"/>
                      </a:lnTo>
                      <a:lnTo>
                        <a:pt x="18257" y="1623"/>
                      </a:lnTo>
                      <a:lnTo>
                        <a:pt x="18257" y="1476"/>
                      </a:lnTo>
                      <a:lnTo>
                        <a:pt x="18257" y="1328"/>
                      </a:lnTo>
                      <a:lnTo>
                        <a:pt x="18239" y="1181"/>
                      </a:lnTo>
                      <a:lnTo>
                        <a:pt x="18202" y="1033"/>
                      </a:lnTo>
                      <a:lnTo>
                        <a:pt x="18165" y="886"/>
                      </a:lnTo>
                      <a:lnTo>
                        <a:pt x="18128" y="738"/>
                      </a:lnTo>
                      <a:lnTo>
                        <a:pt x="18055" y="609"/>
                      </a:lnTo>
                      <a:lnTo>
                        <a:pt x="17999" y="480"/>
                      </a:lnTo>
                      <a:lnTo>
                        <a:pt x="17907" y="351"/>
                      </a:lnTo>
                      <a:lnTo>
                        <a:pt x="17815" y="222"/>
                      </a:lnTo>
                      <a:lnTo>
                        <a:pt x="17723" y="111"/>
                      </a:lnTo>
                      <a:lnTo>
                        <a:pt x="17612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094;p39">
                  <a:extLst>
                    <a:ext uri="{FF2B5EF4-FFF2-40B4-BE49-F238E27FC236}">
                      <a16:creationId xmlns:a16="http://schemas.microsoft.com/office/drawing/2014/main" id="{746183B1-ECFC-7270-0802-F2E5EC94BF67}"/>
                    </a:ext>
                  </a:extLst>
                </p:cNvPr>
                <p:cNvSpPr/>
                <p:nvPr/>
              </p:nvSpPr>
              <p:spPr>
                <a:xfrm>
                  <a:off x="5945475" y="4424775"/>
                  <a:ext cx="65500" cy="6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2546" extrusionOk="0">
                      <a:moveTo>
                        <a:pt x="1200" y="443"/>
                      </a:moveTo>
                      <a:lnTo>
                        <a:pt x="1292" y="462"/>
                      </a:lnTo>
                      <a:lnTo>
                        <a:pt x="1384" y="499"/>
                      </a:lnTo>
                      <a:lnTo>
                        <a:pt x="1476" y="554"/>
                      </a:lnTo>
                      <a:lnTo>
                        <a:pt x="1568" y="609"/>
                      </a:lnTo>
                      <a:lnTo>
                        <a:pt x="1642" y="683"/>
                      </a:lnTo>
                      <a:lnTo>
                        <a:pt x="1698" y="775"/>
                      </a:lnTo>
                      <a:lnTo>
                        <a:pt x="1734" y="867"/>
                      </a:lnTo>
                      <a:lnTo>
                        <a:pt x="1753" y="978"/>
                      </a:lnTo>
                      <a:lnTo>
                        <a:pt x="1753" y="1089"/>
                      </a:lnTo>
                      <a:lnTo>
                        <a:pt x="1716" y="1199"/>
                      </a:lnTo>
                      <a:lnTo>
                        <a:pt x="1661" y="1310"/>
                      </a:lnTo>
                      <a:lnTo>
                        <a:pt x="1587" y="1384"/>
                      </a:lnTo>
                      <a:lnTo>
                        <a:pt x="1495" y="1439"/>
                      </a:lnTo>
                      <a:lnTo>
                        <a:pt x="1402" y="1476"/>
                      </a:lnTo>
                      <a:lnTo>
                        <a:pt x="1292" y="1494"/>
                      </a:lnTo>
                      <a:lnTo>
                        <a:pt x="1181" y="1494"/>
                      </a:lnTo>
                      <a:lnTo>
                        <a:pt x="1089" y="1476"/>
                      </a:lnTo>
                      <a:lnTo>
                        <a:pt x="997" y="1458"/>
                      </a:lnTo>
                      <a:lnTo>
                        <a:pt x="905" y="1402"/>
                      </a:lnTo>
                      <a:lnTo>
                        <a:pt x="812" y="1328"/>
                      </a:lnTo>
                      <a:lnTo>
                        <a:pt x="739" y="1255"/>
                      </a:lnTo>
                      <a:lnTo>
                        <a:pt x="683" y="1162"/>
                      </a:lnTo>
                      <a:lnTo>
                        <a:pt x="646" y="1070"/>
                      </a:lnTo>
                      <a:lnTo>
                        <a:pt x="628" y="960"/>
                      </a:lnTo>
                      <a:lnTo>
                        <a:pt x="628" y="849"/>
                      </a:lnTo>
                      <a:lnTo>
                        <a:pt x="665" y="738"/>
                      </a:lnTo>
                      <a:lnTo>
                        <a:pt x="720" y="646"/>
                      </a:lnTo>
                      <a:lnTo>
                        <a:pt x="794" y="554"/>
                      </a:lnTo>
                      <a:lnTo>
                        <a:pt x="886" y="499"/>
                      </a:lnTo>
                      <a:lnTo>
                        <a:pt x="978" y="462"/>
                      </a:lnTo>
                      <a:lnTo>
                        <a:pt x="1089" y="443"/>
                      </a:lnTo>
                      <a:close/>
                      <a:moveTo>
                        <a:pt x="1034" y="1"/>
                      </a:moveTo>
                      <a:lnTo>
                        <a:pt x="868" y="38"/>
                      </a:lnTo>
                      <a:lnTo>
                        <a:pt x="720" y="111"/>
                      </a:lnTo>
                      <a:lnTo>
                        <a:pt x="573" y="222"/>
                      </a:lnTo>
                      <a:lnTo>
                        <a:pt x="462" y="351"/>
                      </a:lnTo>
                      <a:lnTo>
                        <a:pt x="370" y="499"/>
                      </a:lnTo>
                      <a:lnTo>
                        <a:pt x="333" y="609"/>
                      </a:lnTo>
                      <a:lnTo>
                        <a:pt x="314" y="720"/>
                      </a:lnTo>
                      <a:lnTo>
                        <a:pt x="314" y="904"/>
                      </a:lnTo>
                      <a:lnTo>
                        <a:pt x="314" y="996"/>
                      </a:lnTo>
                      <a:lnTo>
                        <a:pt x="333" y="1070"/>
                      </a:lnTo>
                      <a:lnTo>
                        <a:pt x="407" y="1181"/>
                      </a:lnTo>
                      <a:lnTo>
                        <a:pt x="407" y="1199"/>
                      </a:lnTo>
                      <a:lnTo>
                        <a:pt x="167" y="1107"/>
                      </a:lnTo>
                      <a:lnTo>
                        <a:pt x="1" y="1494"/>
                      </a:lnTo>
                      <a:lnTo>
                        <a:pt x="2435" y="2546"/>
                      </a:lnTo>
                      <a:lnTo>
                        <a:pt x="2620" y="2140"/>
                      </a:lnTo>
                      <a:lnTo>
                        <a:pt x="1587" y="1697"/>
                      </a:lnTo>
                      <a:lnTo>
                        <a:pt x="1679" y="1679"/>
                      </a:lnTo>
                      <a:lnTo>
                        <a:pt x="1753" y="1642"/>
                      </a:lnTo>
                      <a:lnTo>
                        <a:pt x="1882" y="1550"/>
                      </a:lnTo>
                      <a:lnTo>
                        <a:pt x="2011" y="1421"/>
                      </a:lnTo>
                      <a:lnTo>
                        <a:pt x="2085" y="1273"/>
                      </a:lnTo>
                      <a:lnTo>
                        <a:pt x="2159" y="1089"/>
                      </a:lnTo>
                      <a:lnTo>
                        <a:pt x="2177" y="904"/>
                      </a:lnTo>
                      <a:lnTo>
                        <a:pt x="2140" y="738"/>
                      </a:lnTo>
                      <a:lnTo>
                        <a:pt x="2085" y="572"/>
                      </a:lnTo>
                      <a:lnTo>
                        <a:pt x="2011" y="425"/>
                      </a:lnTo>
                      <a:lnTo>
                        <a:pt x="1882" y="296"/>
                      </a:lnTo>
                      <a:lnTo>
                        <a:pt x="1734" y="185"/>
                      </a:lnTo>
                      <a:lnTo>
                        <a:pt x="1568" y="93"/>
                      </a:lnTo>
                      <a:lnTo>
                        <a:pt x="1384" y="19"/>
                      </a:lnTo>
                      <a:lnTo>
                        <a:pt x="12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095;p39">
                  <a:extLst>
                    <a:ext uri="{FF2B5EF4-FFF2-40B4-BE49-F238E27FC236}">
                      <a16:creationId xmlns:a16="http://schemas.microsoft.com/office/drawing/2014/main" id="{801AA00B-A66F-4029-F2D9-BD92C4B4996E}"/>
                    </a:ext>
                  </a:extLst>
                </p:cNvPr>
                <p:cNvSpPr/>
                <p:nvPr/>
              </p:nvSpPr>
              <p:spPr>
                <a:xfrm>
                  <a:off x="5975450" y="4372225"/>
                  <a:ext cx="521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863" extrusionOk="0">
                      <a:moveTo>
                        <a:pt x="1162" y="572"/>
                      </a:moveTo>
                      <a:lnTo>
                        <a:pt x="1218" y="590"/>
                      </a:lnTo>
                      <a:lnTo>
                        <a:pt x="1310" y="646"/>
                      </a:lnTo>
                      <a:lnTo>
                        <a:pt x="1384" y="701"/>
                      </a:lnTo>
                      <a:lnTo>
                        <a:pt x="1439" y="756"/>
                      </a:lnTo>
                      <a:lnTo>
                        <a:pt x="1476" y="830"/>
                      </a:lnTo>
                      <a:lnTo>
                        <a:pt x="1513" y="922"/>
                      </a:lnTo>
                      <a:lnTo>
                        <a:pt x="1513" y="1015"/>
                      </a:lnTo>
                      <a:lnTo>
                        <a:pt x="1494" y="1107"/>
                      </a:lnTo>
                      <a:lnTo>
                        <a:pt x="1457" y="1199"/>
                      </a:lnTo>
                      <a:lnTo>
                        <a:pt x="1402" y="1310"/>
                      </a:lnTo>
                      <a:lnTo>
                        <a:pt x="1328" y="1383"/>
                      </a:lnTo>
                      <a:lnTo>
                        <a:pt x="1291" y="1402"/>
                      </a:lnTo>
                      <a:lnTo>
                        <a:pt x="1236" y="1420"/>
                      </a:lnTo>
                      <a:lnTo>
                        <a:pt x="1181" y="1420"/>
                      </a:lnTo>
                      <a:lnTo>
                        <a:pt x="1126" y="1402"/>
                      </a:lnTo>
                      <a:lnTo>
                        <a:pt x="1052" y="1347"/>
                      </a:lnTo>
                      <a:lnTo>
                        <a:pt x="1015" y="1273"/>
                      </a:lnTo>
                      <a:lnTo>
                        <a:pt x="996" y="1199"/>
                      </a:lnTo>
                      <a:lnTo>
                        <a:pt x="996" y="1088"/>
                      </a:lnTo>
                      <a:lnTo>
                        <a:pt x="1015" y="978"/>
                      </a:lnTo>
                      <a:lnTo>
                        <a:pt x="1052" y="867"/>
                      </a:lnTo>
                      <a:lnTo>
                        <a:pt x="1126" y="664"/>
                      </a:lnTo>
                      <a:lnTo>
                        <a:pt x="1162" y="572"/>
                      </a:lnTo>
                      <a:close/>
                      <a:moveTo>
                        <a:pt x="701" y="0"/>
                      </a:moveTo>
                      <a:lnTo>
                        <a:pt x="554" y="19"/>
                      </a:lnTo>
                      <a:lnTo>
                        <a:pt x="425" y="74"/>
                      </a:lnTo>
                      <a:lnTo>
                        <a:pt x="314" y="166"/>
                      </a:lnTo>
                      <a:lnTo>
                        <a:pt x="185" y="314"/>
                      </a:lnTo>
                      <a:lnTo>
                        <a:pt x="93" y="498"/>
                      </a:lnTo>
                      <a:lnTo>
                        <a:pt x="19" y="701"/>
                      </a:lnTo>
                      <a:lnTo>
                        <a:pt x="1" y="904"/>
                      </a:lnTo>
                      <a:lnTo>
                        <a:pt x="1" y="1107"/>
                      </a:lnTo>
                      <a:lnTo>
                        <a:pt x="56" y="1310"/>
                      </a:lnTo>
                      <a:lnTo>
                        <a:pt x="388" y="1199"/>
                      </a:lnTo>
                      <a:lnTo>
                        <a:pt x="351" y="1088"/>
                      </a:lnTo>
                      <a:lnTo>
                        <a:pt x="333" y="959"/>
                      </a:lnTo>
                      <a:lnTo>
                        <a:pt x="351" y="812"/>
                      </a:lnTo>
                      <a:lnTo>
                        <a:pt x="388" y="683"/>
                      </a:lnTo>
                      <a:lnTo>
                        <a:pt x="480" y="554"/>
                      </a:lnTo>
                      <a:lnTo>
                        <a:pt x="517" y="498"/>
                      </a:lnTo>
                      <a:lnTo>
                        <a:pt x="572" y="443"/>
                      </a:lnTo>
                      <a:lnTo>
                        <a:pt x="646" y="424"/>
                      </a:lnTo>
                      <a:lnTo>
                        <a:pt x="701" y="406"/>
                      </a:lnTo>
                      <a:lnTo>
                        <a:pt x="775" y="406"/>
                      </a:lnTo>
                      <a:lnTo>
                        <a:pt x="849" y="443"/>
                      </a:lnTo>
                      <a:lnTo>
                        <a:pt x="886" y="461"/>
                      </a:lnTo>
                      <a:lnTo>
                        <a:pt x="738" y="849"/>
                      </a:lnTo>
                      <a:lnTo>
                        <a:pt x="683" y="1051"/>
                      </a:lnTo>
                      <a:lnTo>
                        <a:pt x="664" y="1236"/>
                      </a:lnTo>
                      <a:lnTo>
                        <a:pt x="664" y="1420"/>
                      </a:lnTo>
                      <a:lnTo>
                        <a:pt x="720" y="1586"/>
                      </a:lnTo>
                      <a:lnTo>
                        <a:pt x="757" y="1660"/>
                      </a:lnTo>
                      <a:lnTo>
                        <a:pt x="812" y="1715"/>
                      </a:lnTo>
                      <a:lnTo>
                        <a:pt x="867" y="1771"/>
                      </a:lnTo>
                      <a:lnTo>
                        <a:pt x="960" y="1808"/>
                      </a:lnTo>
                      <a:lnTo>
                        <a:pt x="1089" y="1863"/>
                      </a:lnTo>
                      <a:lnTo>
                        <a:pt x="1218" y="1863"/>
                      </a:lnTo>
                      <a:lnTo>
                        <a:pt x="1347" y="1826"/>
                      </a:lnTo>
                      <a:lnTo>
                        <a:pt x="1439" y="1771"/>
                      </a:lnTo>
                      <a:lnTo>
                        <a:pt x="1531" y="1697"/>
                      </a:lnTo>
                      <a:lnTo>
                        <a:pt x="1623" y="1623"/>
                      </a:lnTo>
                      <a:lnTo>
                        <a:pt x="1679" y="1513"/>
                      </a:lnTo>
                      <a:lnTo>
                        <a:pt x="1734" y="1420"/>
                      </a:lnTo>
                      <a:lnTo>
                        <a:pt x="1789" y="1254"/>
                      </a:lnTo>
                      <a:lnTo>
                        <a:pt x="1789" y="1088"/>
                      </a:lnTo>
                      <a:lnTo>
                        <a:pt x="1771" y="941"/>
                      </a:lnTo>
                      <a:lnTo>
                        <a:pt x="1734" y="867"/>
                      </a:lnTo>
                      <a:lnTo>
                        <a:pt x="1697" y="812"/>
                      </a:lnTo>
                      <a:lnTo>
                        <a:pt x="1716" y="793"/>
                      </a:lnTo>
                      <a:lnTo>
                        <a:pt x="1918" y="886"/>
                      </a:lnTo>
                      <a:lnTo>
                        <a:pt x="2084" y="517"/>
                      </a:lnTo>
                      <a:lnTo>
                        <a:pt x="1089" y="74"/>
                      </a:lnTo>
                      <a:lnTo>
                        <a:pt x="960" y="37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096;p39">
                  <a:extLst>
                    <a:ext uri="{FF2B5EF4-FFF2-40B4-BE49-F238E27FC236}">
                      <a16:creationId xmlns:a16="http://schemas.microsoft.com/office/drawing/2014/main" id="{A555B06E-0FD3-02AA-5E39-7B89C3C4AE56}"/>
                    </a:ext>
                  </a:extLst>
                </p:cNvPr>
                <p:cNvSpPr/>
                <p:nvPr/>
              </p:nvSpPr>
              <p:spPr>
                <a:xfrm>
                  <a:off x="5997575" y="4322425"/>
                  <a:ext cx="46600" cy="4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64" extrusionOk="0">
                      <a:moveTo>
                        <a:pt x="591" y="1"/>
                      </a:moveTo>
                      <a:lnTo>
                        <a:pt x="499" y="19"/>
                      </a:lnTo>
                      <a:lnTo>
                        <a:pt x="425" y="56"/>
                      </a:lnTo>
                      <a:lnTo>
                        <a:pt x="351" y="111"/>
                      </a:lnTo>
                      <a:lnTo>
                        <a:pt x="277" y="185"/>
                      </a:lnTo>
                      <a:lnTo>
                        <a:pt x="167" y="333"/>
                      </a:lnTo>
                      <a:lnTo>
                        <a:pt x="75" y="499"/>
                      </a:lnTo>
                      <a:lnTo>
                        <a:pt x="19" y="628"/>
                      </a:lnTo>
                      <a:lnTo>
                        <a:pt x="1" y="757"/>
                      </a:lnTo>
                      <a:lnTo>
                        <a:pt x="1" y="867"/>
                      </a:lnTo>
                      <a:lnTo>
                        <a:pt x="1" y="996"/>
                      </a:lnTo>
                      <a:lnTo>
                        <a:pt x="38" y="1107"/>
                      </a:lnTo>
                      <a:lnTo>
                        <a:pt x="93" y="1218"/>
                      </a:lnTo>
                      <a:lnTo>
                        <a:pt x="185" y="1310"/>
                      </a:lnTo>
                      <a:lnTo>
                        <a:pt x="314" y="1365"/>
                      </a:lnTo>
                      <a:lnTo>
                        <a:pt x="425" y="1402"/>
                      </a:lnTo>
                      <a:lnTo>
                        <a:pt x="517" y="1421"/>
                      </a:lnTo>
                      <a:lnTo>
                        <a:pt x="609" y="1402"/>
                      </a:lnTo>
                      <a:lnTo>
                        <a:pt x="702" y="1365"/>
                      </a:lnTo>
                      <a:lnTo>
                        <a:pt x="775" y="1310"/>
                      </a:lnTo>
                      <a:lnTo>
                        <a:pt x="849" y="1236"/>
                      </a:lnTo>
                      <a:lnTo>
                        <a:pt x="978" y="1089"/>
                      </a:lnTo>
                      <a:lnTo>
                        <a:pt x="1089" y="941"/>
                      </a:lnTo>
                      <a:lnTo>
                        <a:pt x="1199" y="849"/>
                      </a:lnTo>
                      <a:lnTo>
                        <a:pt x="1236" y="812"/>
                      </a:lnTo>
                      <a:lnTo>
                        <a:pt x="1384" y="812"/>
                      </a:lnTo>
                      <a:lnTo>
                        <a:pt x="1421" y="849"/>
                      </a:lnTo>
                      <a:lnTo>
                        <a:pt x="1458" y="886"/>
                      </a:lnTo>
                      <a:lnTo>
                        <a:pt x="1476" y="923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62"/>
                      </a:lnTo>
                      <a:lnTo>
                        <a:pt x="1384" y="1292"/>
                      </a:lnTo>
                      <a:lnTo>
                        <a:pt x="1292" y="1384"/>
                      </a:lnTo>
                      <a:lnTo>
                        <a:pt x="1181" y="1458"/>
                      </a:lnTo>
                      <a:lnTo>
                        <a:pt x="1070" y="1494"/>
                      </a:lnTo>
                      <a:lnTo>
                        <a:pt x="1199" y="1863"/>
                      </a:lnTo>
                      <a:lnTo>
                        <a:pt x="1292" y="1826"/>
                      </a:lnTo>
                      <a:lnTo>
                        <a:pt x="1384" y="1789"/>
                      </a:lnTo>
                      <a:lnTo>
                        <a:pt x="1531" y="1660"/>
                      </a:lnTo>
                      <a:lnTo>
                        <a:pt x="1661" y="1494"/>
                      </a:lnTo>
                      <a:lnTo>
                        <a:pt x="1771" y="1310"/>
                      </a:lnTo>
                      <a:lnTo>
                        <a:pt x="1808" y="1181"/>
                      </a:lnTo>
                      <a:lnTo>
                        <a:pt x="1845" y="1052"/>
                      </a:lnTo>
                      <a:lnTo>
                        <a:pt x="1863" y="923"/>
                      </a:lnTo>
                      <a:lnTo>
                        <a:pt x="1845" y="794"/>
                      </a:lnTo>
                      <a:lnTo>
                        <a:pt x="1808" y="683"/>
                      </a:lnTo>
                      <a:lnTo>
                        <a:pt x="1753" y="572"/>
                      </a:lnTo>
                      <a:lnTo>
                        <a:pt x="1642" y="480"/>
                      </a:lnTo>
                      <a:lnTo>
                        <a:pt x="1513" y="406"/>
                      </a:lnTo>
                      <a:lnTo>
                        <a:pt x="1402" y="369"/>
                      </a:lnTo>
                      <a:lnTo>
                        <a:pt x="1292" y="369"/>
                      </a:lnTo>
                      <a:lnTo>
                        <a:pt x="1199" y="388"/>
                      </a:lnTo>
                      <a:lnTo>
                        <a:pt x="1107" y="425"/>
                      </a:lnTo>
                      <a:lnTo>
                        <a:pt x="1015" y="480"/>
                      </a:lnTo>
                      <a:lnTo>
                        <a:pt x="941" y="554"/>
                      </a:lnTo>
                      <a:lnTo>
                        <a:pt x="812" y="720"/>
                      </a:lnTo>
                      <a:lnTo>
                        <a:pt x="702" y="849"/>
                      </a:lnTo>
                      <a:lnTo>
                        <a:pt x="609" y="941"/>
                      </a:lnTo>
                      <a:lnTo>
                        <a:pt x="572" y="978"/>
                      </a:lnTo>
                      <a:lnTo>
                        <a:pt x="536" y="996"/>
                      </a:lnTo>
                      <a:lnTo>
                        <a:pt x="480" y="996"/>
                      </a:lnTo>
                      <a:lnTo>
                        <a:pt x="443" y="978"/>
                      </a:lnTo>
                      <a:lnTo>
                        <a:pt x="388" y="960"/>
                      </a:lnTo>
                      <a:lnTo>
                        <a:pt x="370" y="923"/>
                      </a:lnTo>
                      <a:lnTo>
                        <a:pt x="351" y="886"/>
                      </a:lnTo>
                      <a:lnTo>
                        <a:pt x="333" y="831"/>
                      </a:lnTo>
                      <a:lnTo>
                        <a:pt x="351" y="738"/>
                      </a:lnTo>
                      <a:lnTo>
                        <a:pt x="370" y="646"/>
                      </a:lnTo>
                      <a:lnTo>
                        <a:pt x="425" y="535"/>
                      </a:lnTo>
                      <a:lnTo>
                        <a:pt x="517" y="462"/>
                      </a:lnTo>
                      <a:lnTo>
                        <a:pt x="609" y="388"/>
                      </a:lnTo>
                      <a:lnTo>
                        <a:pt x="702" y="369"/>
                      </a:lnTo>
                      <a:lnTo>
                        <a:pt x="59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097;p39">
                  <a:extLst>
                    <a:ext uri="{FF2B5EF4-FFF2-40B4-BE49-F238E27FC236}">
                      <a16:creationId xmlns:a16="http://schemas.microsoft.com/office/drawing/2014/main" id="{D8EC2EFA-40FD-73D6-7128-9D569CC06615}"/>
                    </a:ext>
                  </a:extLst>
                </p:cNvPr>
                <p:cNvSpPr/>
                <p:nvPr/>
              </p:nvSpPr>
              <p:spPr>
                <a:xfrm>
                  <a:off x="6016475" y="4278175"/>
                  <a:ext cx="466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882" extrusionOk="0">
                      <a:moveTo>
                        <a:pt x="591" y="0"/>
                      </a:moveTo>
                      <a:lnTo>
                        <a:pt x="517" y="37"/>
                      </a:lnTo>
                      <a:lnTo>
                        <a:pt x="443" y="74"/>
                      </a:lnTo>
                      <a:lnTo>
                        <a:pt x="370" y="129"/>
                      </a:lnTo>
                      <a:lnTo>
                        <a:pt x="296" y="185"/>
                      </a:lnTo>
                      <a:lnTo>
                        <a:pt x="167" y="332"/>
                      </a:lnTo>
                      <a:lnTo>
                        <a:pt x="75" y="517"/>
                      </a:lnTo>
                      <a:lnTo>
                        <a:pt x="38" y="627"/>
                      </a:lnTo>
                      <a:lnTo>
                        <a:pt x="1" y="756"/>
                      </a:lnTo>
                      <a:lnTo>
                        <a:pt x="1" y="885"/>
                      </a:lnTo>
                      <a:lnTo>
                        <a:pt x="19" y="1015"/>
                      </a:lnTo>
                      <a:lnTo>
                        <a:pt x="56" y="1125"/>
                      </a:lnTo>
                      <a:lnTo>
                        <a:pt x="112" y="1217"/>
                      </a:lnTo>
                      <a:lnTo>
                        <a:pt x="204" y="1310"/>
                      </a:lnTo>
                      <a:lnTo>
                        <a:pt x="314" y="1383"/>
                      </a:lnTo>
                      <a:lnTo>
                        <a:pt x="425" y="1420"/>
                      </a:lnTo>
                      <a:lnTo>
                        <a:pt x="536" y="1420"/>
                      </a:lnTo>
                      <a:lnTo>
                        <a:pt x="628" y="1402"/>
                      </a:lnTo>
                      <a:lnTo>
                        <a:pt x="702" y="1365"/>
                      </a:lnTo>
                      <a:lnTo>
                        <a:pt x="794" y="1328"/>
                      </a:lnTo>
                      <a:lnTo>
                        <a:pt x="868" y="1254"/>
                      </a:lnTo>
                      <a:lnTo>
                        <a:pt x="997" y="1107"/>
                      </a:lnTo>
                      <a:lnTo>
                        <a:pt x="1107" y="959"/>
                      </a:lnTo>
                      <a:lnTo>
                        <a:pt x="1200" y="867"/>
                      </a:lnTo>
                      <a:lnTo>
                        <a:pt x="1236" y="830"/>
                      </a:lnTo>
                      <a:lnTo>
                        <a:pt x="1292" y="812"/>
                      </a:lnTo>
                      <a:lnTo>
                        <a:pt x="1329" y="812"/>
                      </a:lnTo>
                      <a:lnTo>
                        <a:pt x="1384" y="830"/>
                      </a:lnTo>
                      <a:lnTo>
                        <a:pt x="1439" y="849"/>
                      </a:lnTo>
                      <a:lnTo>
                        <a:pt x="1476" y="885"/>
                      </a:lnTo>
                      <a:lnTo>
                        <a:pt x="1495" y="941"/>
                      </a:lnTo>
                      <a:lnTo>
                        <a:pt x="1495" y="978"/>
                      </a:lnTo>
                      <a:lnTo>
                        <a:pt x="1495" y="1070"/>
                      </a:lnTo>
                      <a:lnTo>
                        <a:pt x="1458" y="1181"/>
                      </a:lnTo>
                      <a:lnTo>
                        <a:pt x="1402" y="1291"/>
                      </a:lnTo>
                      <a:lnTo>
                        <a:pt x="1310" y="1383"/>
                      </a:lnTo>
                      <a:lnTo>
                        <a:pt x="1200" y="1457"/>
                      </a:lnTo>
                      <a:lnTo>
                        <a:pt x="1089" y="1494"/>
                      </a:lnTo>
                      <a:lnTo>
                        <a:pt x="1218" y="1881"/>
                      </a:lnTo>
                      <a:lnTo>
                        <a:pt x="1310" y="1844"/>
                      </a:lnTo>
                      <a:lnTo>
                        <a:pt x="1384" y="1789"/>
                      </a:lnTo>
                      <a:lnTo>
                        <a:pt x="1550" y="1660"/>
                      </a:lnTo>
                      <a:lnTo>
                        <a:pt x="1679" y="1512"/>
                      </a:lnTo>
                      <a:lnTo>
                        <a:pt x="1771" y="1328"/>
                      </a:lnTo>
                      <a:lnTo>
                        <a:pt x="1827" y="1199"/>
                      </a:lnTo>
                      <a:lnTo>
                        <a:pt x="1863" y="1051"/>
                      </a:lnTo>
                      <a:lnTo>
                        <a:pt x="1863" y="922"/>
                      </a:lnTo>
                      <a:lnTo>
                        <a:pt x="1863" y="793"/>
                      </a:lnTo>
                      <a:lnTo>
                        <a:pt x="1827" y="683"/>
                      </a:lnTo>
                      <a:lnTo>
                        <a:pt x="1753" y="572"/>
                      </a:lnTo>
                      <a:lnTo>
                        <a:pt x="1661" y="480"/>
                      </a:lnTo>
                      <a:lnTo>
                        <a:pt x="1532" y="406"/>
                      </a:lnTo>
                      <a:lnTo>
                        <a:pt x="1402" y="369"/>
                      </a:lnTo>
                      <a:lnTo>
                        <a:pt x="1310" y="369"/>
                      </a:lnTo>
                      <a:lnTo>
                        <a:pt x="1200" y="388"/>
                      </a:lnTo>
                      <a:lnTo>
                        <a:pt x="1107" y="443"/>
                      </a:lnTo>
                      <a:lnTo>
                        <a:pt x="1034" y="498"/>
                      </a:lnTo>
                      <a:lnTo>
                        <a:pt x="941" y="572"/>
                      </a:lnTo>
                      <a:lnTo>
                        <a:pt x="812" y="719"/>
                      </a:lnTo>
                      <a:lnTo>
                        <a:pt x="702" y="867"/>
                      </a:lnTo>
                      <a:lnTo>
                        <a:pt x="609" y="959"/>
                      </a:lnTo>
                      <a:lnTo>
                        <a:pt x="573" y="978"/>
                      </a:lnTo>
                      <a:lnTo>
                        <a:pt x="536" y="996"/>
                      </a:lnTo>
                      <a:lnTo>
                        <a:pt x="443" y="996"/>
                      </a:lnTo>
                      <a:lnTo>
                        <a:pt x="407" y="959"/>
                      </a:lnTo>
                      <a:lnTo>
                        <a:pt x="370" y="941"/>
                      </a:lnTo>
                      <a:lnTo>
                        <a:pt x="351" y="885"/>
                      </a:lnTo>
                      <a:lnTo>
                        <a:pt x="351" y="849"/>
                      </a:lnTo>
                      <a:lnTo>
                        <a:pt x="351" y="756"/>
                      </a:lnTo>
                      <a:lnTo>
                        <a:pt x="388" y="646"/>
                      </a:lnTo>
                      <a:lnTo>
                        <a:pt x="443" y="554"/>
                      </a:lnTo>
                      <a:lnTo>
                        <a:pt x="517" y="461"/>
                      </a:lnTo>
                      <a:lnTo>
                        <a:pt x="628" y="406"/>
                      </a:lnTo>
                      <a:lnTo>
                        <a:pt x="720" y="369"/>
                      </a:lnTo>
                      <a:lnTo>
                        <a:pt x="59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98;p39">
                  <a:extLst>
                    <a:ext uri="{FF2B5EF4-FFF2-40B4-BE49-F238E27FC236}">
                      <a16:creationId xmlns:a16="http://schemas.microsoft.com/office/drawing/2014/main" id="{53EAFB2A-5454-CBA5-84A1-55444DB1EC0C}"/>
                    </a:ext>
                  </a:extLst>
                </p:cNvPr>
                <p:cNvSpPr/>
                <p:nvPr/>
              </p:nvSpPr>
              <p:spPr>
                <a:xfrm>
                  <a:off x="6030325" y="4199325"/>
                  <a:ext cx="641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" h="2841" extrusionOk="0">
                      <a:moveTo>
                        <a:pt x="1180" y="1"/>
                      </a:moveTo>
                      <a:lnTo>
                        <a:pt x="996" y="425"/>
                      </a:lnTo>
                      <a:lnTo>
                        <a:pt x="2010" y="1273"/>
                      </a:lnTo>
                      <a:lnTo>
                        <a:pt x="682" y="1126"/>
                      </a:lnTo>
                      <a:lnTo>
                        <a:pt x="498" y="1568"/>
                      </a:lnTo>
                      <a:lnTo>
                        <a:pt x="1512" y="2417"/>
                      </a:lnTo>
                      <a:lnTo>
                        <a:pt x="203" y="2251"/>
                      </a:lnTo>
                      <a:lnTo>
                        <a:pt x="0" y="2693"/>
                      </a:lnTo>
                      <a:lnTo>
                        <a:pt x="1881" y="2841"/>
                      </a:lnTo>
                      <a:lnTo>
                        <a:pt x="2066" y="2417"/>
                      </a:lnTo>
                      <a:lnTo>
                        <a:pt x="1070" y="1568"/>
                      </a:lnTo>
                      <a:lnTo>
                        <a:pt x="1088" y="1550"/>
                      </a:lnTo>
                      <a:lnTo>
                        <a:pt x="2379" y="1679"/>
                      </a:lnTo>
                      <a:lnTo>
                        <a:pt x="2563" y="1273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99;p39">
                  <a:extLst>
                    <a:ext uri="{FF2B5EF4-FFF2-40B4-BE49-F238E27FC236}">
                      <a16:creationId xmlns:a16="http://schemas.microsoft.com/office/drawing/2014/main" id="{368CC5AE-3B68-F701-D4C4-2E33D5599B47}"/>
                    </a:ext>
                  </a:extLst>
                </p:cNvPr>
                <p:cNvSpPr/>
                <p:nvPr/>
              </p:nvSpPr>
              <p:spPr>
                <a:xfrm>
                  <a:off x="6070425" y="4151375"/>
                  <a:ext cx="47500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938" extrusionOk="0">
                      <a:moveTo>
                        <a:pt x="959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6"/>
                      </a:lnTo>
                      <a:lnTo>
                        <a:pt x="1328" y="609"/>
                      </a:lnTo>
                      <a:lnTo>
                        <a:pt x="1402" y="683"/>
                      </a:lnTo>
                      <a:lnTo>
                        <a:pt x="1457" y="757"/>
                      </a:lnTo>
                      <a:lnTo>
                        <a:pt x="1494" y="868"/>
                      </a:lnTo>
                      <a:lnTo>
                        <a:pt x="1513" y="960"/>
                      </a:lnTo>
                      <a:lnTo>
                        <a:pt x="1513" y="1070"/>
                      </a:lnTo>
                      <a:lnTo>
                        <a:pt x="1476" y="1200"/>
                      </a:lnTo>
                      <a:lnTo>
                        <a:pt x="1420" y="1310"/>
                      </a:lnTo>
                      <a:lnTo>
                        <a:pt x="1328" y="1384"/>
                      </a:lnTo>
                      <a:lnTo>
                        <a:pt x="1255" y="1439"/>
                      </a:lnTo>
                      <a:lnTo>
                        <a:pt x="1144" y="1476"/>
                      </a:lnTo>
                      <a:lnTo>
                        <a:pt x="1052" y="1495"/>
                      </a:lnTo>
                      <a:lnTo>
                        <a:pt x="941" y="1495"/>
                      </a:lnTo>
                      <a:lnTo>
                        <a:pt x="830" y="1476"/>
                      </a:lnTo>
                      <a:lnTo>
                        <a:pt x="738" y="1439"/>
                      </a:lnTo>
                      <a:lnTo>
                        <a:pt x="646" y="1384"/>
                      </a:lnTo>
                      <a:lnTo>
                        <a:pt x="572" y="1329"/>
                      </a:lnTo>
                      <a:lnTo>
                        <a:pt x="498" y="1255"/>
                      </a:lnTo>
                      <a:lnTo>
                        <a:pt x="443" y="1163"/>
                      </a:lnTo>
                      <a:lnTo>
                        <a:pt x="388" y="1070"/>
                      </a:lnTo>
                      <a:lnTo>
                        <a:pt x="369" y="960"/>
                      </a:lnTo>
                      <a:lnTo>
                        <a:pt x="388" y="849"/>
                      </a:lnTo>
                      <a:lnTo>
                        <a:pt x="425" y="739"/>
                      </a:lnTo>
                      <a:lnTo>
                        <a:pt x="480" y="628"/>
                      </a:lnTo>
                      <a:lnTo>
                        <a:pt x="554" y="554"/>
                      </a:lnTo>
                      <a:lnTo>
                        <a:pt x="646" y="499"/>
                      </a:lnTo>
                      <a:lnTo>
                        <a:pt x="738" y="462"/>
                      </a:lnTo>
                      <a:lnTo>
                        <a:pt x="849" y="443"/>
                      </a:lnTo>
                      <a:close/>
                      <a:moveTo>
                        <a:pt x="941" y="1"/>
                      </a:moveTo>
                      <a:lnTo>
                        <a:pt x="775" y="19"/>
                      </a:lnTo>
                      <a:lnTo>
                        <a:pt x="591" y="75"/>
                      </a:lnTo>
                      <a:lnTo>
                        <a:pt x="443" y="148"/>
                      </a:lnTo>
                      <a:lnTo>
                        <a:pt x="296" y="278"/>
                      </a:lnTo>
                      <a:lnTo>
                        <a:pt x="185" y="425"/>
                      </a:lnTo>
                      <a:lnTo>
                        <a:pt x="93" y="591"/>
                      </a:lnTo>
                      <a:lnTo>
                        <a:pt x="37" y="775"/>
                      </a:lnTo>
                      <a:lnTo>
                        <a:pt x="1" y="960"/>
                      </a:lnTo>
                      <a:lnTo>
                        <a:pt x="1" y="1144"/>
                      </a:lnTo>
                      <a:lnTo>
                        <a:pt x="56" y="1329"/>
                      </a:lnTo>
                      <a:lnTo>
                        <a:pt x="130" y="1476"/>
                      </a:lnTo>
                      <a:lnTo>
                        <a:pt x="240" y="1624"/>
                      </a:lnTo>
                      <a:lnTo>
                        <a:pt x="388" y="1753"/>
                      </a:lnTo>
                      <a:lnTo>
                        <a:pt x="554" y="1845"/>
                      </a:lnTo>
                      <a:lnTo>
                        <a:pt x="757" y="1919"/>
                      </a:lnTo>
                      <a:lnTo>
                        <a:pt x="941" y="1937"/>
                      </a:lnTo>
                      <a:lnTo>
                        <a:pt x="1125" y="1919"/>
                      </a:lnTo>
                      <a:lnTo>
                        <a:pt x="1291" y="1863"/>
                      </a:lnTo>
                      <a:lnTo>
                        <a:pt x="1457" y="1771"/>
                      </a:lnTo>
                      <a:lnTo>
                        <a:pt x="1605" y="1661"/>
                      </a:lnTo>
                      <a:lnTo>
                        <a:pt x="1716" y="1513"/>
                      </a:lnTo>
                      <a:lnTo>
                        <a:pt x="1808" y="1347"/>
                      </a:lnTo>
                      <a:lnTo>
                        <a:pt x="1882" y="1163"/>
                      </a:lnTo>
                      <a:lnTo>
                        <a:pt x="1900" y="960"/>
                      </a:lnTo>
                      <a:lnTo>
                        <a:pt x="1882" y="775"/>
                      </a:lnTo>
                      <a:lnTo>
                        <a:pt x="1845" y="609"/>
                      </a:lnTo>
                      <a:lnTo>
                        <a:pt x="1771" y="443"/>
                      </a:lnTo>
                      <a:lnTo>
                        <a:pt x="1660" y="296"/>
                      </a:lnTo>
                      <a:lnTo>
                        <a:pt x="1513" y="185"/>
                      </a:lnTo>
                      <a:lnTo>
                        <a:pt x="1328" y="75"/>
                      </a:lnTo>
                      <a:lnTo>
                        <a:pt x="1144" y="19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100;p39">
                  <a:extLst>
                    <a:ext uri="{FF2B5EF4-FFF2-40B4-BE49-F238E27FC236}">
                      <a16:creationId xmlns:a16="http://schemas.microsoft.com/office/drawing/2014/main" id="{24B4A156-5632-1CC6-4550-A35073ED0C0D}"/>
                    </a:ext>
                  </a:extLst>
                </p:cNvPr>
                <p:cNvSpPr/>
                <p:nvPr/>
              </p:nvSpPr>
              <p:spPr>
                <a:xfrm>
                  <a:off x="6090700" y="4103900"/>
                  <a:ext cx="44750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1698" extrusionOk="0">
                      <a:moveTo>
                        <a:pt x="370" y="0"/>
                      </a:moveTo>
                      <a:lnTo>
                        <a:pt x="351" y="37"/>
                      </a:lnTo>
                      <a:lnTo>
                        <a:pt x="333" y="93"/>
                      </a:lnTo>
                      <a:lnTo>
                        <a:pt x="296" y="166"/>
                      </a:lnTo>
                      <a:lnTo>
                        <a:pt x="278" y="259"/>
                      </a:lnTo>
                      <a:lnTo>
                        <a:pt x="278" y="332"/>
                      </a:lnTo>
                      <a:lnTo>
                        <a:pt x="296" y="406"/>
                      </a:lnTo>
                      <a:lnTo>
                        <a:pt x="351" y="572"/>
                      </a:lnTo>
                      <a:lnTo>
                        <a:pt x="444" y="701"/>
                      </a:lnTo>
                      <a:lnTo>
                        <a:pt x="444" y="701"/>
                      </a:lnTo>
                      <a:lnTo>
                        <a:pt x="167" y="591"/>
                      </a:lnTo>
                      <a:lnTo>
                        <a:pt x="1" y="978"/>
                      </a:lnTo>
                      <a:lnTo>
                        <a:pt x="1624" y="1697"/>
                      </a:lnTo>
                      <a:lnTo>
                        <a:pt x="1790" y="1273"/>
                      </a:lnTo>
                      <a:lnTo>
                        <a:pt x="923" y="904"/>
                      </a:lnTo>
                      <a:lnTo>
                        <a:pt x="812" y="830"/>
                      </a:lnTo>
                      <a:lnTo>
                        <a:pt x="757" y="775"/>
                      </a:lnTo>
                      <a:lnTo>
                        <a:pt x="702" y="701"/>
                      </a:lnTo>
                      <a:lnTo>
                        <a:pt x="665" y="627"/>
                      </a:lnTo>
                      <a:lnTo>
                        <a:pt x="628" y="517"/>
                      </a:lnTo>
                      <a:lnTo>
                        <a:pt x="646" y="406"/>
                      </a:lnTo>
                      <a:lnTo>
                        <a:pt x="683" y="277"/>
                      </a:lnTo>
                      <a:lnTo>
                        <a:pt x="702" y="222"/>
                      </a:lnTo>
                      <a:lnTo>
                        <a:pt x="757" y="148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101;p39">
                  <a:extLst>
                    <a:ext uri="{FF2B5EF4-FFF2-40B4-BE49-F238E27FC236}">
                      <a16:creationId xmlns:a16="http://schemas.microsoft.com/office/drawing/2014/main" id="{197BC189-6015-8688-8B80-022D9BC43466}"/>
                    </a:ext>
                  </a:extLst>
                </p:cNvPr>
                <p:cNvSpPr/>
                <p:nvPr/>
              </p:nvSpPr>
              <p:spPr>
                <a:xfrm>
                  <a:off x="6096250" y="4041200"/>
                  <a:ext cx="687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601" extrusionOk="0">
                      <a:moveTo>
                        <a:pt x="1549" y="1107"/>
                      </a:moveTo>
                      <a:lnTo>
                        <a:pt x="1660" y="1125"/>
                      </a:lnTo>
                      <a:lnTo>
                        <a:pt x="1752" y="1144"/>
                      </a:lnTo>
                      <a:lnTo>
                        <a:pt x="1844" y="1199"/>
                      </a:lnTo>
                      <a:lnTo>
                        <a:pt x="1937" y="1273"/>
                      </a:lnTo>
                      <a:lnTo>
                        <a:pt x="1992" y="1347"/>
                      </a:lnTo>
                      <a:lnTo>
                        <a:pt x="2047" y="1439"/>
                      </a:lnTo>
                      <a:lnTo>
                        <a:pt x="2084" y="1531"/>
                      </a:lnTo>
                      <a:lnTo>
                        <a:pt x="2103" y="1642"/>
                      </a:lnTo>
                      <a:lnTo>
                        <a:pt x="2103" y="1752"/>
                      </a:lnTo>
                      <a:lnTo>
                        <a:pt x="2066" y="1863"/>
                      </a:lnTo>
                      <a:lnTo>
                        <a:pt x="2010" y="1955"/>
                      </a:lnTo>
                      <a:lnTo>
                        <a:pt x="1937" y="2047"/>
                      </a:lnTo>
                      <a:lnTo>
                        <a:pt x="1844" y="2103"/>
                      </a:lnTo>
                      <a:lnTo>
                        <a:pt x="1752" y="2140"/>
                      </a:lnTo>
                      <a:lnTo>
                        <a:pt x="1642" y="2158"/>
                      </a:lnTo>
                      <a:lnTo>
                        <a:pt x="1531" y="2158"/>
                      </a:lnTo>
                      <a:lnTo>
                        <a:pt x="1439" y="2121"/>
                      </a:lnTo>
                      <a:lnTo>
                        <a:pt x="1328" y="2103"/>
                      </a:lnTo>
                      <a:lnTo>
                        <a:pt x="1254" y="2047"/>
                      </a:lnTo>
                      <a:lnTo>
                        <a:pt x="1162" y="1992"/>
                      </a:lnTo>
                      <a:lnTo>
                        <a:pt x="1088" y="1918"/>
                      </a:lnTo>
                      <a:lnTo>
                        <a:pt x="1033" y="1826"/>
                      </a:lnTo>
                      <a:lnTo>
                        <a:pt x="996" y="1734"/>
                      </a:lnTo>
                      <a:lnTo>
                        <a:pt x="978" y="1623"/>
                      </a:lnTo>
                      <a:lnTo>
                        <a:pt x="978" y="1513"/>
                      </a:lnTo>
                      <a:lnTo>
                        <a:pt x="1015" y="1402"/>
                      </a:lnTo>
                      <a:lnTo>
                        <a:pt x="1070" y="1291"/>
                      </a:lnTo>
                      <a:lnTo>
                        <a:pt x="1144" y="1218"/>
                      </a:lnTo>
                      <a:lnTo>
                        <a:pt x="1236" y="1162"/>
                      </a:lnTo>
                      <a:lnTo>
                        <a:pt x="1346" y="1125"/>
                      </a:lnTo>
                      <a:lnTo>
                        <a:pt x="1439" y="1107"/>
                      </a:lnTo>
                      <a:close/>
                      <a:moveTo>
                        <a:pt x="185" y="0"/>
                      </a:moveTo>
                      <a:lnTo>
                        <a:pt x="0" y="406"/>
                      </a:lnTo>
                      <a:lnTo>
                        <a:pt x="1144" y="904"/>
                      </a:lnTo>
                      <a:lnTo>
                        <a:pt x="1015" y="959"/>
                      </a:lnTo>
                      <a:lnTo>
                        <a:pt x="885" y="1033"/>
                      </a:lnTo>
                      <a:lnTo>
                        <a:pt x="756" y="1162"/>
                      </a:lnTo>
                      <a:lnTo>
                        <a:pt x="701" y="1236"/>
                      </a:lnTo>
                      <a:lnTo>
                        <a:pt x="646" y="1347"/>
                      </a:lnTo>
                      <a:lnTo>
                        <a:pt x="590" y="1513"/>
                      </a:lnTo>
                      <a:lnTo>
                        <a:pt x="572" y="1697"/>
                      </a:lnTo>
                      <a:lnTo>
                        <a:pt x="590" y="1863"/>
                      </a:lnTo>
                      <a:lnTo>
                        <a:pt x="646" y="2029"/>
                      </a:lnTo>
                      <a:lnTo>
                        <a:pt x="738" y="2176"/>
                      </a:lnTo>
                      <a:lnTo>
                        <a:pt x="849" y="2306"/>
                      </a:lnTo>
                      <a:lnTo>
                        <a:pt x="996" y="2416"/>
                      </a:lnTo>
                      <a:lnTo>
                        <a:pt x="1162" y="2508"/>
                      </a:lnTo>
                      <a:lnTo>
                        <a:pt x="1328" y="2564"/>
                      </a:lnTo>
                      <a:lnTo>
                        <a:pt x="1512" y="2601"/>
                      </a:lnTo>
                      <a:lnTo>
                        <a:pt x="1697" y="2601"/>
                      </a:lnTo>
                      <a:lnTo>
                        <a:pt x="1863" y="2564"/>
                      </a:lnTo>
                      <a:lnTo>
                        <a:pt x="2010" y="2490"/>
                      </a:lnTo>
                      <a:lnTo>
                        <a:pt x="2158" y="2398"/>
                      </a:lnTo>
                      <a:lnTo>
                        <a:pt x="2287" y="2250"/>
                      </a:lnTo>
                      <a:lnTo>
                        <a:pt x="2379" y="2084"/>
                      </a:lnTo>
                      <a:lnTo>
                        <a:pt x="2434" y="1918"/>
                      </a:lnTo>
                      <a:lnTo>
                        <a:pt x="2434" y="1734"/>
                      </a:lnTo>
                      <a:lnTo>
                        <a:pt x="2434" y="1642"/>
                      </a:lnTo>
                      <a:lnTo>
                        <a:pt x="2398" y="1549"/>
                      </a:lnTo>
                      <a:lnTo>
                        <a:pt x="2379" y="1476"/>
                      </a:lnTo>
                      <a:lnTo>
                        <a:pt x="2324" y="1402"/>
                      </a:lnTo>
                      <a:lnTo>
                        <a:pt x="2324" y="1402"/>
                      </a:lnTo>
                      <a:lnTo>
                        <a:pt x="2564" y="1494"/>
                      </a:lnTo>
                      <a:lnTo>
                        <a:pt x="2748" y="110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102;p39">
                  <a:extLst>
                    <a:ext uri="{FF2B5EF4-FFF2-40B4-BE49-F238E27FC236}">
                      <a16:creationId xmlns:a16="http://schemas.microsoft.com/office/drawing/2014/main" id="{D8311B47-18EF-D10D-4636-2BD312AC170C}"/>
                    </a:ext>
                  </a:extLst>
                </p:cNvPr>
                <p:cNvSpPr/>
                <p:nvPr/>
              </p:nvSpPr>
              <p:spPr>
                <a:xfrm>
                  <a:off x="5728800" y="3858625"/>
                  <a:ext cx="242525" cy="8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1" h="32642" extrusionOk="0">
                      <a:moveTo>
                        <a:pt x="2047" y="1"/>
                      </a:moveTo>
                      <a:lnTo>
                        <a:pt x="1863" y="37"/>
                      </a:lnTo>
                      <a:lnTo>
                        <a:pt x="1679" y="74"/>
                      </a:lnTo>
                      <a:lnTo>
                        <a:pt x="1494" y="130"/>
                      </a:lnTo>
                      <a:lnTo>
                        <a:pt x="1310" y="203"/>
                      </a:lnTo>
                      <a:lnTo>
                        <a:pt x="1162" y="296"/>
                      </a:lnTo>
                      <a:lnTo>
                        <a:pt x="996" y="406"/>
                      </a:lnTo>
                      <a:lnTo>
                        <a:pt x="849" y="535"/>
                      </a:lnTo>
                      <a:lnTo>
                        <a:pt x="720" y="664"/>
                      </a:lnTo>
                      <a:lnTo>
                        <a:pt x="609" y="812"/>
                      </a:lnTo>
                      <a:lnTo>
                        <a:pt x="498" y="978"/>
                      </a:lnTo>
                      <a:lnTo>
                        <a:pt x="425" y="1144"/>
                      </a:lnTo>
                      <a:lnTo>
                        <a:pt x="351" y="1310"/>
                      </a:lnTo>
                      <a:lnTo>
                        <a:pt x="296" y="1494"/>
                      </a:lnTo>
                      <a:lnTo>
                        <a:pt x="259" y="1697"/>
                      </a:lnTo>
                      <a:lnTo>
                        <a:pt x="240" y="1882"/>
                      </a:lnTo>
                      <a:lnTo>
                        <a:pt x="0" y="30411"/>
                      </a:lnTo>
                      <a:lnTo>
                        <a:pt x="0" y="30613"/>
                      </a:lnTo>
                      <a:lnTo>
                        <a:pt x="19" y="30816"/>
                      </a:lnTo>
                      <a:lnTo>
                        <a:pt x="74" y="31001"/>
                      </a:lnTo>
                      <a:lnTo>
                        <a:pt x="130" y="31185"/>
                      </a:lnTo>
                      <a:lnTo>
                        <a:pt x="203" y="31351"/>
                      </a:lnTo>
                      <a:lnTo>
                        <a:pt x="296" y="31517"/>
                      </a:lnTo>
                      <a:lnTo>
                        <a:pt x="406" y="31665"/>
                      </a:lnTo>
                      <a:lnTo>
                        <a:pt x="535" y="31812"/>
                      </a:lnTo>
                      <a:lnTo>
                        <a:pt x="664" y="31941"/>
                      </a:lnTo>
                      <a:lnTo>
                        <a:pt x="812" y="32052"/>
                      </a:lnTo>
                      <a:lnTo>
                        <a:pt x="959" y="32162"/>
                      </a:lnTo>
                      <a:lnTo>
                        <a:pt x="1125" y="32255"/>
                      </a:lnTo>
                      <a:lnTo>
                        <a:pt x="1310" y="32328"/>
                      </a:lnTo>
                      <a:lnTo>
                        <a:pt x="1494" y="32384"/>
                      </a:lnTo>
                      <a:lnTo>
                        <a:pt x="1679" y="32421"/>
                      </a:lnTo>
                      <a:lnTo>
                        <a:pt x="1881" y="32421"/>
                      </a:lnTo>
                      <a:lnTo>
                        <a:pt x="8705" y="32642"/>
                      </a:lnTo>
                      <a:lnTo>
                        <a:pt x="8871" y="32642"/>
                      </a:lnTo>
                      <a:lnTo>
                        <a:pt x="9037" y="32623"/>
                      </a:lnTo>
                      <a:lnTo>
                        <a:pt x="9184" y="32605"/>
                      </a:lnTo>
                      <a:lnTo>
                        <a:pt x="9332" y="32568"/>
                      </a:lnTo>
                      <a:lnTo>
                        <a:pt x="9701" y="351"/>
                      </a:lnTo>
                      <a:lnTo>
                        <a:pt x="9553" y="296"/>
                      </a:lnTo>
                      <a:lnTo>
                        <a:pt x="9387" y="259"/>
                      </a:lnTo>
                      <a:lnTo>
                        <a:pt x="9240" y="240"/>
                      </a:lnTo>
                      <a:lnTo>
                        <a:pt x="9074" y="222"/>
                      </a:lnTo>
                      <a:lnTo>
                        <a:pt x="2250" y="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103;p39">
                  <a:extLst>
                    <a:ext uri="{FF2B5EF4-FFF2-40B4-BE49-F238E27FC236}">
                      <a16:creationId xmlns:a16="http://schemas.microsoft.com/office/drawing/2014/main" id="{144A115B-355D-0180-CA8A-911F0788B2BA}"/>
                    </a:ext>
                  </a:extLst>
                </p:cNvPr>
                <p:cNvSpPr/>
                <p:nvPr/>
              </p:nvSpPr>
              <p:spPr>
                <a:xfrm>
                  <a:off x="5962075" y="3867375"/>
                  <a:ext cx="40600" cy="80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32219" extrusionOk="0">
                      <a:moveTo>
                        <a:pt x="370" y="1"/>
                      </a:moveTo>
                      <a:lnTo>
                        <a:pt x="1" y="32218"/>
                      </a:lnTo>
                      <a:lnTo>
                        <a:pt x="148" y="32163"/>
                      </a:lnTo>
                      <a:lnTo>
                        <a:pt x="277" y="32108"/>
                      </a:lnTo>
                      <a:lnTo>
                        <a:pt x="425" y="32034"/>
                      </a:lnTo>
                      <a:lnTo>
                        <a:pt x="554" y="31942"/>
                      </a:lnTo>
                      <a:lnTo>
                        <a:pt x="665" y="31868"/>
                      </a:lnTo>
                      <a:lnTo>
                        <a:pt x="775" y="31757"/>
                      </a:lnTo>
                      <a:lnTo>
                        <a:pt x="886" y="31665"/>
                      </a:lnTo>
                      <a:lnTo>
                        <a:pt x="978" y="31536"/>
                      </a:lnTo>
                      <a:lnTo>
                        <a:pt x="1070" y="31425"/>
                      </a:lnTo>
                      <a:lnTo>
                        <a:pt x="1144" y="31296"/>
                      </a:lnTo>
                      <a:lnTo>
                        <a:pt x="1218" y="31149"/>
                      </a:lnTo>
                      <a:lnTo>
                        <a:pt x="1273" y="31019"/>
                      </a:lnTo>
                      <a:lnTo>
                        <a:pt x="1310" y="30872"/>
                      </a:lnTo>
                      <a:lnTo>
                        <a:pt x="1347" y="30724"/>
                      </a:lnTo>
                      <a:lnTo>
                        <a:pt x="1384" y="30558"/>
                      </a:lnTo>
                      <a:lnTo>
                        <a:pt x="1384" y="30411"/>
                      </a:lnTo>
                      <a:lnTo>
                        <a:pt x="1624" y="1882"/>
                      </a:lnTo>
                      <a:lnTo>
                        <a:pt x="1624" y="1716"/>
                      </a:lnTo>
                      <a:lnTo>
                        <a:pt x="1624" y="1568"/>
                      </a:lnTo>
                      <a:lnTo>
                        <a:pt x="1587" y="1421"/>
                      </a:lnTo>
                      <a:lnTo>
                        <a:pt x="1550" y="1273"/>
                      </a:lnTo>
                      <a:lnTo>
                        <a:pt x="1513" y="1126"/>
                      </a:lnTo>
                      <a:lnTo>
                        <a:pt x="1439" y="978"/>
                      </a:lnTo>
                      <a:lnTo>
                        <a:pt x="1365" y="849"/>
                      </a:lnTo>
                      <a:lnTo>
                        <a:pt x="1292" y="720"/>
                      </a:lnTo>
                      <a:lnTo>
                        <a:pt x="1199" y="610"/>
                      </a:lnTo>
                      <a:lnTo>
                        <a:pt x="1107" y="499"/>
                      </a:lnTo>
                      <a:lnTo>
                        <a:pt x="997" y="388"/>
                      </a:lnTo>
                      <a:lnTo>
                        <a:pt x="886" y="296"/>
                      </a:lnTo>
                      <a:lnTo>
                        <a:pt x="775" y="204"/>
                      </a:lnTo>
                      <a:lnTo>
                        <a:pt x="646" y="130"/>
                      </a:lnTo>
                      <a:lnTo>
                        <a:pt x="499" y="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104;p39">
                  <a:extLst>
                    <a:ext uri="{FF2B5EF4-FFF2-40B4-BE49-F238E27FC236}">
                      <a16:creationId xmlns:a16="http://schemas.microsoft.com/office/drawing/2014/main" id="{352B75F2-2942-CA26-1B10-B860C5D94493}"/>
                    </a:ext>
                  </a:extLst>
                </p:cNvPr>
                <p:cNvSpPr/>
                <p:nvPr/>
              </p:nvSpPr>
              <p:spPr>
                <a:xfrm>
                  <a:off x="5828375" y="4471800"/>
                  <a:ext cx="673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4" h="1974" extrusionOk="0">
                      <a:moveTo>
                        <a:pt x="941" y="443"/>
                      </a:moveTo>
                      <a:lnTo>
                        <a:pt x="1052" y="462"/>
                      </a:lnTo>
                      <a:lnTo>
                        <a:pt x="1144" y="499"/>
                      </a:lnTo>
                      <a:lnTo>
                        <a:pt x="1236" y="535"/>
                      </a:lnTo>
                      <a:lnTo>
                        <a:pt x="1329" y="591"/>
                      </a:lnTo>
                      <a:lnTo>
                        <a:pt x="1402" y="665"/>
                      </a:lnTo>
                      <a:lnTo>
                        <a:pt x="1458" y="757"/>
                      </a:lnTo>
                      <a:lnTo>
                        <a:pt x="1495" y="867"/>
                      </a:lnTo>
                      <a:lnTo>
                        <a:pt x="1495" y="978"/>
                      </a:lnTo>
                      <a:lnTo>
                        <a:pt x="1495" y="1089"/>
                      </a:lnTo>
                      <a:lnTo>
                        <a:pt x="1439" y="1199"/>
                      </a:lnTo>
                      <a:lnTo>
                        <a:pt x="1384" y="1292"/>
                      </a:lnTo>
                      <a:lnTo>
                        <a:pt x="1310" y="1365"/>
                      </a:lnTo>
                      <a:lnTo>
                        <a:pt x="1218" y="1421"/>
                      </a:lnTo>
                      <a:lnTo>
                        <a:pt x="1126" y="1458"/>
                      </a:lnTo>
                      <a:lnTo>
                        <a:pt x="1015" y="1476"/>
                      </a:lnTo>
                      <a:lnTo>
                        <a:pt x="812" y="1476"/>
                      </a:lnTo>
                      <a:lnTo>
                        <a:pt x="702" y="1439"/>
                      </a:lnTo>
                      <a:lnTo>
                        <a:pt x="609" y="1402"/>
                      </a:lnTo>
                      <a:lnTo>
                        <a:pt x="536" y="1328"/>
                      </a:lnTo>
                      <a:lnTo>
                        <a:pt x="462" y="1255"/>
                      </a:lnTo>
                      <a:lnTo>
                        <a:pt x="407" y="1162"/>
                      </a:lnTo>
                      <a:lnTo>
                        <a:pt x="370" y="1052"/>
                      </a:lnTo>
                      <a:lnTo>
                        <a:pt x="351" y="941"/>
                      </a:lnTo>
                      <a:lnTo>
                        <a:pt x="370" y="831"/>
                      </a:lnTo>
                      <a:lnTo>
                        <a:pt x="407" y="720"/>
                      </a:lnTo>
                      <a:lnTo>
                        <a:pt x="480" y="628"/>
                      </a:lnTo>
                      <a:lnTo>
                        <a:pt x="554" y="572"/>
                      </a:lnTo>
                      <a:lnTo>
                        <a:pt x="646" y="517"/>
                      </a:lnTo>
                      <a:lnTo>
                        <a:pt x="738" y="480"/>
                      </a:lnTo>
                      <a:lnTo>
                        <a:pt x="831" y="462"/>
                      </a:lnTo>
                      <a:lnTo>
                        <a:pt x="941" y="443"/>
                      </a:lnTo>
                      <a:close/>
                      <a:moveTo>
                        <a:pt x="960" y="1"/>
                      </a:moveTo>
                      <a:lnTo>
                        <a:pt x="757" y="19"/>
                      </a:lnTo>
                      <a:lnTo>
                        <a:pt x="591" y="56"/>
                      </a:lnTo>
                      <a:lnTo>
                        <a:pt x="425" y="130"/>
                      </a:lnTo>
                      <a:lnTo>
                        <a:pt x="296" y="222"/>
                      </a:lnTo>
                      <a:lnTo>
                        <a:pt x="167" y="351"/>
                      </a:lnTo>
                      <a:lnTo>
                        <a:pt x="75" y="480"/>
                      </a:lnTo>
                      <a:lnTo>
                        <a:pt x="19" y="646"/>
                      </a:lnTo>
                      <a:lnTo>
                        <a:pt x="1" y="831"/>
                      </a:lnTo>
                      <a:lnTo>
                        <a:pt x="1" y="941"/>
                      </a:lnTo>
                      <a:lnTo>
                        <a:pt x="19" y="1052"/>
                      </a:lnTo>
                      <a:lnTo>
                        <a:pt x="75" y="1236"/>
                      </a:lnTo>
                      <a:lnTo>
                        <a:pt x="130" y="1310"/>
                      </a:lnTo>
                      <a:lnTo>
                        <a:pt x="167" y="1365"/>
                      </a:lnTo>
                      <a:lnTo>
                        <a:pt x="277" y="1458"/>
                      </a:lnTo>
                      <a:lnTo>
                        <a:pt x="277" y="1476"/>
                      </a:lnTo>
                      <a:lnTo>
                        <a:pt x="38" y="1458"/>
                      </a:lnTo>
                      <a:lnTo>
                        <a:pt x="19" y="1882"/>
                      </a:lnTo>
                      <a:lnTo>
                        <a:pt x="2675" y="1974"/>
                      </a:lnTo>
                      <a:lnTo>
                        <a:pt x="2693" y="1531"/>
                      </a:lnTo>
                      <a:lnTo>
                        <a:pt x="1568" y="1494"/>
                      </a:lnTo>
                      <a:lnTo>
                        <a:pt x="1568" y="1476"/>
                      </a:lnTo>
                      <a:lnTo>
                        <a:pt x="1624" y="1439"/>
                      </a:lnTo>
                      <a:lnTo>
                        <a:pt x="1697" y="1384"/>
                      </a:lnTo>
                      <a:lnTo>
                        <a:pt x="1790" y="1255"/>
                      </a:lnTo>
                      <a:lnTo>
                        <a:pt x="1845" y="1089"/>
                      </a:lnTo>
                      <a:lnTo>
                        <a:pt x="1882" y="904"/>
                      </a:lnTo>
                      <a:lnTo>
                        <a:pt x="1863" y="720"/>
                      </a:lnTo>
                      <a:lnTo>
                        <a:pt x="1808" y="535"/>
                      </a:lnTo>
                      <a:lnTo>
                        <a:pt x="1734" y="388"/>
                      </a:lnTo>
                      <a:lnTo>
                        <a:pt x="1624" y="259"/>
                      </a:lnTo>
                      <a:lnTo>
                        <a:pt x="1476" y="148"/>
                      </a:lnTo>
                      <a:lnTo>
                        <a:pt x="1329" y="74"/>
                      </a:lnTo>
                      <a:lnTo>
                        <a:pt x="1144" y="19"/>
                      </a:lnTo>
                      <a:lnTo>
                        <a:pt x="96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105;p39">
                  <a:extLst>
                    <a:ext uri="{FF2B5EF4-FFF2-40B4-BE49-F238E27FC236}">
                      <a16:creationId xmlns:a16="http://schemas.microsoft.com/office/drawing/2014/main" id="{29D8C35B-32EB-7355-5E14-462CB8266798}"/>
                    </a:ext>
                  </a:extLst>
                </p:cNvPr>
                <p:cNvSpPr/>
                <p:nvPr/>
              </p:nvSpPr>
              <p:spPr>
                <a:xfrm>
                  <a:off x="5830225" y="4416025"/>
                  <a:ext cx="466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660" extrusionOk="0">
                      <a:moveTo>
                        <a:pt x="1181" y="443"/>
                      </a:moveTo>
                      <a:lnTo>
                        <a:pt x="1273" y="480"/>
                      </a:lnTo>
                      <a:lnTo>
                        <a:pt x="1347" y="517"/>
                      </a:lnTo>
                      <a:lnTo>
                        <a:pt x="1421" y="572"/>
                      </a:lnTo>
                      <a:lnTo>
                        <a:pt x="1476" y="627"/>
                      </a:lnTo>
                      <a:lnTo>
                        <a:pt x="1494" y="719"/>
                      </a:lnTo>
                      <a:lnTo>
                        <a:pt x="1531" y="812"/>
                      </a:lnTo>
                      <a:lnTo>
                        <a:pt x="1531" y="922"/>
                      </a:lnTo>
                      <a:lnTo>
                        <a:pt x="1513" y="1033"/>
                      </a:lnTo>
                      <a:lnTo>
                        <a:pt x="1476" y="1125"/>
                      </a:lnTo>
                      <a:lnTo>
                        <a:pt x="1439" y="1162"/>
                      </a:lnTo>
                      <a:lnTo>
                        <a:pt x="1402" y="1199"/>
                      </a:lnTo>
                      <a:lnTo>
                        <a:pt x="1347" y="1217"/>
                      </a:lnTo>
                      <a:lnTo>
                        <a:pt x="1291" y="1217"/>
                      </a:lnTo>
                      <a:lnTo>
                        <a:pt x="1199" y="1199"/>
                      </a:lnTo>
                      <a:lnTo>
                        <a:pt x="1144" y="1144"/>
                      </a:lnTo>
                      <a:lnTo>
                        <a:pt x="1089" y="1070"/>
                      </a:lnTo>
                      <a:lnTo>
                        <a:pt x="1052" y="978"/>
                      </a:lnTo>
                      <a:lnTo>
                        <a:pt x="1033" y="867"/>
                      </a:lnTo>
                      <a:lnTo>
                        <a:pt x="1015" y="756"/>
                      </a:lnTo>
                      <a:lnTo>
                        <a:pt x="1015" y="535"/>
                      </a:lnTo>
                      <a:lnTo>
                        <a:pt x="1033" y="443"/>
                      </a:lnTo>
                      <a:close/>
                      <a:moveTo>
                        <a:pt x="775" y="0"/>
                      </a:moveTo>
                      <a:lnTo>
                        <a:pt x="628" y="19"/>
                      </a:lnTo>
                      <a:lnTo>
                        <a:pt x="498" y="37"/>
                      </a:lnTo>
                      <a:lnTo>
                        <a:pt x="369" y="74"/>
                      </a:lnTo>
                      <a:lnTo>
                        <a:pt x="259" y="148"/>
                      </a:lnTo>
                      <a:lnTo>
                        <a:pt x="148" y="258"/>
                      </a:lnTo>
                      <a:lnTo>
                        <a:pt x="74" y="388"/>
                      </a:lnTo>
                      <a:lnTo>
                        <a:pt x="19" y="554"/>
                      </a:lnTo>
                      <a:lnTo>
                        <a:pt x="1" y="775"/>
                      </a:lnTo>
                      <a:lnTo>
                        <a:pt x="1" y="978"/>
                      </a:lnTo>
                      <a:lnTo>
                        <a:pt x="56" y="1181"/>
                      </a:lnTo>
                      <a:lnTo>
                        <a:pt x="130" y="1365"/>
                      </a:lnTo>
                      <a:lnTo>
                        <a:pt x="259" y="1531"/>
                      </a:lnTo>
                      <a:lnTo>
                        <a:pt x="535" y="1310"/>
                      </a:lnTo>
                      <a:lnTo>
                        <a:pt x="462" y="1217"/>
                      </a:lnTo>
                      <a:lnTo>
                        <a:pt x="388" y="1088"/>
                      </a:lnTo>
                      <a:lnTo>
                        <a:pt x="351" y="959"/>
                      </a:lnTo>
                      <a:lnTo>
                        <a:pt x="351" y="812"/>
                      </a:lnTo>
                      <a:lnTo>
                        <a:pt x="369" y="664"/>
                      </a:lnTo>
                      <a:lnTo>
                        <a:pt x="388" y="590"/>
                      </a:lnTo>
                      <a:lnTo>
                        <a:pt x="425" y="535"/>
                      </a:lnTo>
                      <a:lnTo>
                        <a:pt x="480" y="480"/>
                      </a:lnTo>
                      <a:lnTo>
                        <a:pt x="535" y="443"/>
                      </a:lnTo>
                      <a:lnTo>
                        <a:pt x="609" y="424"/>
                      </a:lnTo>
                      <a:lnTo>
                        <a:pt x="720" y="424"/>
                      </a:lnTo>
                      <a:lnTo>
                        <a:pt x="738" y="849"/>
                      </a:lnTo>
                      <a:lnTo>
                        <a:pt x="757" y="1051"/>
                      </a:lnTo>
                      <a:lnTo>
                        <a:pt x="794" y="1254"/>
                      </a:lnTo>
                      <a:lnTo>
                        <a:pt x="867" y="1402"/>
                      </a:lnTo>
                      <a:lnTo>
                        <a:pt x="978" y="1549"/>
                      </a:lnTo>
                      <a:lnTo>
                        <a:pt x="1033" y="1586"/>
                      </a:lnTo>
                      <a:lnTo>
                        <a:pt x="1107" y="1623"/>
                      </a:lnTo>
                      <a:lnTo>
                        <a:pt x="1199" y="1660"/>
                      </a:lnTo>
                      <a:lnTo>
                        <a:pt x="1439" y="1660"/>
                      </a:lnTo>
                      <a:lnTo>
                        <a:pt x="1550" y="1605"/>
                      </a:lnTo>
                      <a:lnTo>
                        <a:pt x="1642" y="1531"/>
                      </a:lnTo>
                      <a:lnTo>
                        <a:pt x="1734" y="1457"/>
                      </a:lnTo>
                      <a:lnTo>
                        <a:pt x="1789" y="1346"/>
                      </a:lnTo>
                      <a:lnTo>
                        <a:pt x="1826" y="1236"/>
                      </a:lnTo>
                      <a:lnTo>
                        <a:pt x="1845" y="1125"/>
                      </a:lnTo>
                      <a:lnTo>
                        <a:pt x="1863" y="1015"/>
                      </a:lnTo>
                      <a:lnTo>
                        <a:pt x="1845" y="830"/>
                      </a:lnTo>
                      <a:lnTo>
                        <a:pt x="1789" y="683"/>
                      </a:lnTo>
                      <a:lnTo>
                        <a:pt x="1716" y="554"/>
                      </a:lnTo>
                      <a:lnTo>
                        <a:pt x="1660" y="498"/>
                      </a:lnTo>
                      <a:lnTo>
                        <a:pt x="1605" y="461"/>
                      </a:lnTo>
                      <a:lnTo>
                        <a:pt x="1605" y="443"/>
                      </a:lnTo>
                      <a:lnTo>
                        <a:pt x="1826" y="461"/>
                      </a:lnTo>
                      <a:lnTo>
                        <a:pt x="1845" y="37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106;p39">
                  <a:extLst>
                    <a:ext uri="{FF2B5EF4-FFF2-40B4-BE49-F238E27FC236}">
                      <a16:creationId xmlns:a16="http://schemas.microsoft.com/office/drawing/2014/main" id="{EBB6321C-AD84-8E54-7AA1-4AA3E45E3F03}"/>
                    </a:ext>
                  </a:extLst>
                </p:cNvPr>
                <p:cNvSpPr/>
                <p:nvPr/>
              </p:nvSpPr>
              <p:spPr>
                <a:xfrm>
                  <a:off x="5832075" y="4364375"/>
                  <a:ext cx="465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1514" extrusionOk="0">
                      <a:moveTo>
                        <a:pt x="277" y="1"/>
                      </a:moveTo>
                      <a:lnTo>
                        <a:pt x="222" y="56"/>
                      </a:lnTo>
                      <a:lnTo>
                        <a:pt x="166" y="130"/>
                      </a:lnTo>
                      <a:lnTo>
                        <a:pt x="111" y="204"/>
                      </a:lnTo>
                      <a:lnTo>
                        <a:pt x="74" y="277"/>
                      </a:lnTo>
                      <a:lnTo>
                        <a:pt x="19" y="462"/>
                      </a:lnTo>
                      <a:lnTo>
                        <a:pt x="0" y="665"/>
                      </a:lnTo>
                      <a:lnTo>
                        <a:pt x="0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77" y="1310"/>
                      </a:lnTo>
                      <a:lnTo>
                        <a:pt x="406" y="1365"/>
                      </a:lnTo>
                      <a:lnTo>
                        <a:pt x="535" y="1384"/>
                      </a:lnTo>
                      <a:lnTo>
                        <a:pt x="646" y="1365"/>
                      </a:lnTo>
                      <a:lnTo>
                        <a:pt x="738" y="1347"/>
                      </a:lnTo>
                      <a:lnTo>
                        <a:pt x="830" y="1292"/>
                      </a:lnTo>
                      <a:lnTo>
                        <a:pt x="886" y="1236"/>
                      </a:lnTo>
                      <a:lnTo>
                        <a:pt x="941" y="1144"/>
                      </a:lnTo>
                      <a:lnTo>
                        <a:pt x="996" y="1070"/>
                      </a:lnTo>
                      <a:lnTo>
                        <a:pt x="1051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81" y="536"/>
                      </a:lnTo>
                      <a:lnTo>
                        <a:pt x="1217" y="499"/>
                      </a:lnTo>
                      <a:lnTo>
                        <a:pt x="1273" y="480"/>
                      </a:lnTo>
                      <a:lnTo>
                        <a:pt x="1383" y="480"/>
                      </a:lnTo>
                      <a:lnTo>
                        <a:pt x="1420" y="499"/>
                      </a:lnTo>
                      <a:lnTo>
                        <a:pt x="1457" y="536"/>
                      </a:lnTo>
                      <a:lnTo>
                        <a:pt x="1476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4"/>
                      </a:lnTo>
                      <a:lnTo>
                        <a:pt x="1457" y="1034"/>
                      </a:lnTo>
                      <a:lnTo>
                        <a:pt x="1383" y="1126"/>
                      </a:lnTo>
                      <a:lnTo>
                        <a:pt x="1291" y="1218"/>
                      </a:lnTo>
                      <a:lnTo>
                        <a:pt x="1549" y="1513"/>
                      </a:lnTo>
                      <a:lnTo>
                        <a:pt x="1623" y="1439"/>
                      </a:lnTo>
                      <a:lnTo>
                        <a:pt x="1678" y="1365"/>
                      </a:lnTo>
                      <a:lnTo>
                        <a:pt x="1771" y="1200"/>
                      </a:lnTo>
                      <a:lnTo>
                        <a:pt x="1844" y="997"/>
                      </a:lnTo>
                      <a:lnTo>
                        <a:pt x="1863" y="794"/>
                      </a:lnTo>
                      <a:lnTo>
                        <a:pt x="1863" y="646"/>
                      </a:lnTo>
                      <a:lnTo>
                        <a:pt x="1844" y="517"/>
                      </a:lnTo>
                      <a:lnTo>
                        <a:pt x="1808" y="388"/>
                      </a:lnTo>
                      <a:lnTo>
                        <a:pt x="1752" y="277"/>
                      </a:lnTo>
                      <a:lnTo>
                        <a:pt x="1678" y="185"/>
                      </a:lnTo>
                      <a:lnTo>
                        <a:pt x="1568" y="111"/>
                      </a:lnTo>
                      <a:lnTo>
                        <a:pt x="1457" y="56"/>
                      </a:lnTo>
                      <a:lnTo>
                        <a:pt x="1291" y="38"/>
                      </a:lnTo>
                      <a:lnTo>
                        <a:pt x="1181" y="38"/>
                      </a:lnTo>
                      <a:lnTo>
                        <a:pt x="1070" y="75"/>
                      </a:lnTo>
                      <a:lnTo>
                        <a:pt x="996" y="130"/>
                      </a:lnTo>
                      <a:lnTo>
                        <a:pt x="922" y="204"/>
                      </a:lnTo>
                      <a:lnTo>
                        <a:pt x="867" y="296"/>
                      </a:lnTo>
                      <a:lnTo>
                        <a:pt x="812" y="388"/>
                      </a:lnTo>
                      <a:lnTo>
                        <a:pt x="756" y="591"/>
                      </a:lnTo>
                      <a:lnTo>
                        <a:pt x="701" y="757"/>
                      </a:lnTo>
                      <a:lnTo>
                        <a:pt x="664" y="868"/>
                      </a:lnTo>
                      <a:lnTo>
                        <a:pt x="627" y="923"/>
                      </a:lnTo>
                      <a:lnTo>
                        <a:pt x="590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1" y="960"/>
                      </a:lnTo>
                      <a:lnTo>
                        <a:pt x="424" y="941"/>
                      </a:lnTo>
                      <a:lnTo>
                        <a:pt x="388" y="923"/>
                      </a:lnTo>
                      <a:lnTo>
                        <a:pt x="369" y="868"/>
                      </a:lnTo>
                      <a:lnTo>
                        <a:pt x="332" y="775"/>
                      </a:lnTo>
                      <a:lnTo>
                        <a:pt x="332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1" y="370"/>
                      </a:lnTo>
                      <a:lnTo>
                        <a:pt x="535" y="296"/>
                      </a:lnTo>
                      <a:lnTo>
                        <a:pt x="2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107;p39">
                  <a:extLst>
                    <a:ext uri="{FF2B5EF4-FFF2-40B4-BE49-F238E27FC236}">
                      <a16:creationId xmlns:a16="http://schemas.microsoft.com/office/drawing/2014/main" id="{19B7454F-E086-8732-42ED-797701AD9C9A}"/>
                    </a:ext>
                  </a:extLst>
                </p:cNvPr>
                <p:cNvSpPr/>
                <p:nvPr/>
              </p:nvSpPr>
              <p:spPr>
                <a:xfrm>
                  <a:off x="5833450" y="4316425"/>
                  <a:ext cx="47050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514" extrusionOk="0">
                      <a:moveTo>
                        <a:pt x="296" y="1"/>
                      </a:moveTo>
                      <a:lnTo>
                        <a:pt x="222" y="56"/>
                      </a:lnTo>
                      <a:lnTo>
                        <a:pt x="167" y="130"/>
                      </a:lnTo>
                      <a:lnTo>
                        <a:pt x="111" y="204"/>
                      </a:lnTo>
                      <a:lnTo>
                        <a:pt x="74" y="278"/>
                      </a:lnTo>
                      <a:lnTo>
                        <a:pt x="19" y="462"/>
                      </a:lnTo>
                      <a:lnTo>
                        <a:pt x="1" y="665"/>
                      </a:lnTo>
                      <a:lnTo>
                        <a:pt x="1" y="794"/>
                      </a:lnTo>
                      <a:lnTo>
                        <a:pt x="19" y="923"/>
                      </a:lnTo>
                      <a:lnTo>
                        <a:pt x="56" y="1034"/>
                      </a:lnTo>
                      <a:lnTo>
                        <a:pt x="111" y="1144"/>
                      </a:lnTo>
                      <a:lnTo>
                        <a:pt x="185" y="1236"/>
                      </a:lnTo>
                      <a:lnTo>
                        <a:pt x="296" y="1310"/>
                      </a:lnTo>
                      <a:lnTo>
                        <a:pt x="406" y="1366"/>
                      </a:lnTo>
                      <a:lnTo>
                        <a:pt x="535" y="1384"/>
                      </a:lnTo>
                      <a:lnTo>
                        <a:pt x="665" y="1366"/>
                      </a:lnTo>
                      <a:lnTo>
                        <a:pt x="757" y="1347"/>
                      </a:lnTo>
                      <a:lnTo>
                        <a:pt x="831" y="1292"/>
                      </a:lnTo>
                      <a:lnTo>
                        <a:pt x="904" y="1236"/>
                      </a:lnTo>
                      <a:lnTo>
                        <a:pt x="960" y="1144"/>
                      </a:lnTo>
                      <a:lnTo>
                        <a:pt x="996" y="1071"/>
                      </a:lnTo>
                      <a:lnTo>
                        <a:pt x="1052" y="868"/>
                      </a:lnTo>
                      <a:lnTo>
                        <a:pt x="1107" y="702"/>
                      </a:lnTo>
                      <a:lnTo>
                        <a:pt x="1162" y="573"/>
                      </a:lnTo>
                      <a:lnTo>
                        <a:pt x="1199" y="536"/>
                      </a:lnTo>
                      <a:lnTo>
                        <a:pt x="1236" y="499"/>
                      </a:lnTo>
                      <a:lnTo>
                        <a:pt x="1273" y="480"/>
                      </a:lnTo>
                      <a:lnTo>
                        <a:pt x="1384" y="480"/>
                      </a:lnTo>
                      <a:lnTo>
                        <a:pt x="1421" y="499"/>
                      </a:lnTo>
                      <a:lnTo>
                        <a:pt x="1458" y="536"/>
                      </a:lnTo>
                      <a:lnTo>
                        <a:pt x="1494" y="573"/>
                      </a:lnTo>
                      <a:lnTo>
                        <a:pt x="1513" y="665"/>
                      </a:lnTo>
                      <a:lnTo>
                        <a:pt x="1531" y="757"/>
                      </a:lnTo>
                      <a:lnTo>
                        <a:pt x="1513" y="905"/>
                      </a:lnTo>
                      <a:lnTo>
                        <a:pt x="1458" y="1034"/>
                      </a:lnTo>
                      <a:lnTo>
                        <a:pt x="1384" y="1126"/>
                      </a:lnTo>
                      <a:lnTo>
                        <a:pt x="1292" y="1218"/>
                      </a:lnTo>
                      <a:lnTo>
                        <a:pt x="1550" y="1513"/>
                      </a:lnTo>
                      <a:lnTo>
                        <a:pt x="1623" y="1439"/>
                      </a:lnTo>
                      <a:lnTo>
                        <a:pt x="1679" y="1366"/>
                      </a:lnTo>
                      <a:lnTo>
                        <a:pt x="1789" y="1200"/>
                      </a:lnTo>
                      <a:lnTo>
                        <a:pt x="1845" y="997"/>
                      </a:lnTo>
                      <a:lnTo>
                        <a:pt x="1882" y="794"/>
                      </a:lnTo>
                      <a:lnTo>
                        <a:pt x="1863" y="646"/>
                      </a:lnTo>
                      <a:lnTo>
                        <a:pt x="1845" y="517"/>
                      </a:lnTo>
                      <a:lnTo>
                        <a:pt x="1808" y="388"/>
                      </a:lnTo>
                      <a:lnTo>
                        <a:pt x="1753" y="278"/>
                      </a:lnTo>
                      <a:lnTo>
                        <a:pt x="1679" y="185"/>
                      </a:lnTo>
                      <a:lnTo>
                        <a:pt x="1587" y="112"/>
                      </a:lnTo>
                      <a:lnTo>
                        <a:pt x="1458" y="56"/>
                      </a:lnTo>
                      <a:lnTo>
                        <a:pt x="1310" y="38"/>
                      </a:lnTo>
                      <a:lnTo>
                        <a:pt x="1181" y="38"/>
                      </a:lnTo>
                      <a:lnTo>
                        <a:pt x="1089" y="75"/>
                      </a:lnTo>
                      <a:lnTo>
                        <a:pt x="996" y="130"/>
                      </a:lnTo>
                      <a:lnTo>
                        <a:pt x="923" y="204"/>
                      </a:lnTo>
                      <a:lnTo>
                        <a:pt x="867" y="296"/>
                      </a:lnTo>
                      <a:lnTo>
                        <a:pt x="831" y="388"/>
                      </a:lnTo>
                      <a:lnTo>
                        <a:pt x="757" y="591"/>
                      </a:lnTo>
                      <a:lnTo>
                        <a:pt x="701" y="757"/>
                      </a:lnTo>
                      <a:lnTo>
                        <a:pt x="665" y="886"/>
                      </a:lnTo>
                      <a:lnTo>
                        <a:pt x="628" y="923"/>
                      </a:lnTo>
                      <a:lnTo>
                        <a:pt x="609" y="941"/>
                      </a:lnTo>
                      <a:lnTo>
                        <a:pt x="554" y="960"/>
                      </a:lnTo>
                      <a:lnTo>
                        <a:pt x="517" y="978"/>
                      </a:lnTo>
                      <a:lnTo>
                        <a:pt x="462" y="960"/>
                      </a:lnTo>
                      <a:lnTo>
                        <a:pt x="425" y="941"/>
                      </a:lnTo>
                      <a:lnTo>
                        <a:pt x="388" y="923"/>
                      </a:lnTo>
                      <a:lnTo>
                        <a:pt x="369" y="886"/>
                      </a:lnTo>
                      <a:lnTo>
                        <a:pt x="333" y="775"/>
                      </a:lnTo>
                      <a:lnTo>
                        <a:pt x="333" y="683"/>
                      </a:lnTo>
                      <a:lnTo>
                        <a:pt x="351" y="554"/>
                      </a:lnTo>
                      <a:lnTo>
                        <a:pt x="388" y="462"/>
                      </a:lnTo>
                      <a:lnTo>
                        <a:pt x="462" y="370"/>
                      </a:lnTo>
                      <a:lnTo>
                        <a:pt x="535" y="296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108;p39">
                  <a:extLst>
                    <a:ext uri="{FF2B5EF4-FFF2-40B4-BE49-F238E27FC236}">
                      <a16:creationId xmlns:a16="http://schemas.microsoft.com/office/drawing/2014/main" id="{B1002C37-E558-50DE-F3BE-75314EDB2A25}"/>
                    </a:ext>
                  </a:extLst>
                </p:cNvPr>
                <p:cNvSpPr/>
                <p:nvPr/>
              </p:nvSpPr>
              <p:spPr>
                <a:xfrm>
                  <a:off x="5835750" y="4232525"/>
                  <a:ext cx="46125" cy="7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2952" extrusionOk="0">
                      <a:moveTo>
                        <a:pt x="93" y="1"/>
                      </a:moveTo>
                      <a:lnTo>
                        <a:pt x="75" y="462"/>
                      </a:lnTo>
                      <a:lnTo>
                        <a:pt x="1329" y="886"/>
                      </a:lnTo>
                      <a:lnTo>
                        <a:pt x="38" y="1236"/>
                      </a:lnTo>
                      <a:lnTo>
                        <a:pt x="38" y="1697"/>
                      </a:lnTo>
                      <a:lnTo>
                        <a:pt x="1292" y="2121"/>
                      </a:lnTo>
                      <a:lnTo>
                        <a:pt x="1292" y="2140"/>
                      </a:lnTo>
                      <a:lnTo>
                        <a:pt x="1" y="2472"/>
                      </a:lnTo>
                      <a:lnTo>
                        <a:pt x="1" y="2951"/>
                      </a:lnTo>
                      <a:lnTo>
                        <a:pt x="1790" y="2380"/>
                      </a:lnTo>
                      <a:lnTo>
                        <a:pt x="1808" y="1937"/>
                      </a:lnTo>
                      <a:lnTo>
                        <a:pt x="573" y="1494"/>
                      </a:lnTo>
                      <a:lnTo>
                        <a:pt x="1827" y="1126"/>
                      </a:lnTo>
                      <a:lnTo>
                        <a:pt x="1845" y="66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109;p39">
                  <a:extLst>
                    <a:ext uri="{FF2B5EF4-FFF2-40B4-BE49-F238E27FC236}">
                      <a16:creationId xmlns:a16="http://schemas.microsoft.com/office/drawing/2014/main" id="{0D40DAFA-3714-B35F-B51D-C89AE0411194}"/>
                    </a:ext>
                  </a:extLst>
                </p:cNvPr>
                <p:cNvSpPr/>
                <p:nvPr/>
              </p:nvSpPr>
              <p:spPr>
                <a:xfrm>
                  <a:off x="5837600" y="4173525"/>
                  <a:ext cx="47050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937" extrusionOk="0">
                      <a:moveTo>
                        <a:pt x="1052" y="461"/>
                      </a:moveTo>
                      <a:lnTo>
                        <a:pt x="1162" y="498"/>
                      </a:lnTo>
                      <a:lnTo>
                        <a:pt x="1255" y="535"/>
                      </a:lnTo>
                      <a:lnTo>
                        <a:pt x="1347" y="590"/>
                      </a:lnTo>
                      <a:lnTo>
                        <a:pt x="1421" y="664"/>
                      </a:lnTo>
                      <a:lnTo>
                        <a:pt x="1476" y="756"/>
                      </a:lnTo>
                      <a:lnTo>
                        <a:pt x="1513" y="867"/>
                      </a:lnTo>
                      <a:lnTo>
                        <a:pt x="1513" y="996"/>
                      </a:lnTo>
                      <a:lnTo>
                        <a:pt x="1494" y="1107"/>
                      </a:lnTo>
                      <a:lnTo>
                        <a:pt x="1457" y="1217"/>
                      </a:lnTo>
                      <a:lnTo>
                        <a:pt x="1384" y="1309"/>
                      </a:lnTo>
                      <a:lnTo>
                        <a:pt x="1310" y="1365"/>
                      </a:lnTo>
                      <a:lnTo>
                        <a:pt x="1236" y="1420"/>
                      </a:lnTo>
                      <a:lnTo>
                        <a:pt x="1126" y="1457"/>
                      </a:lnTo>
                      <a:lnTo>
                        <a:pt x="1033" y="1475"/>
                      </a:lnTo>
                      <a:lnTo>
                        <a:pt x="812" y="1475"/>
                      </a:lnTo>
                      <a:lnTo>
                        <a:pt x="720" y="1439"/>
                      </a:lnTo>
                      <a:lnTo>
                        <a:pt x="628" y="1402"/>
                      </a:lnTo>
                      <a:lnTo>
                        <a:pt x="535" y="1346"/>
                      </a:lnTo>
                      <a:lnTo>
                        <a:pt x="462" y="1273"/>
                      </a:lnTo>
                      <a:lnTo>
                        <a:pt x="406" y="1180"/>
                      </a:lnTo>
                      <a:lnTo>
                        <a:pt x="369" y="1070"/>
                      </a:lnTo>
                      <a:lnTo>
                        <a:pt x="369" y="959"/>
                      </a:lnTo>
                      <a:lnTo>
                        <a:pt x="388" y="830"/>
                      </a:lnTo>
                      <a:lnTo>
                        <a:pt x="425" y="719"/>
                      </a:lnTo>
                      <a:lnTo>
                        <a:pt x="480" y="646"/>
                      </a:lnTo>
                      <a:lnTo>
                        <a:pt x="554" y="572"/>
                      </a:lnTo>
                      <a:lnTo>
                        <a:pt x="646" y="516"/>
                      </a:lnTo>
                      <a:lnTo>
                        <a:pt x="738" y="480"/>
                      </a:lnTo>
                      <a:lnTo>
                        <a:pt x="849" y="461"/>
                      </a:lnTo>
                      <a:close/>
                      <a:moveTo>
                        <a:pt x="960" y="0"/>
                      </a:moveTo>
                      <a:lnTo>
                        <a:pt x="757" y="19"/>
                      </a:lnTo>
                      <a:lnTo>
                        <a:pt x="591" y="74"/>
                      </a:lnTo>
                      <a:lnTo>
                        <a:pt x="425" y="148"/>
                      </a:lnTo>
                      <a:lnTo>
                        <a:pt x="277" y="258"/>
                      </a:lnTo>
                      <a:lnTo>
                        <a:pt x="167" y="406"/>
                      </a:lnTo>
                      <a:lnTo>
                        <a:pt x="93" y="572"/>
                      </a:lnTo>
                      <a:lnTo>
                        <a:pt x="38" y="738"/>
                      </a:lnTo>
                      <a:lnTo>
                        <a:pt x="1" y="941"/>
                      </a:lnTo>
                      <a:lnTo>
                        <a:pt x="19" y="1143"/>
                      </a:lnTo>
                      <a:lnTo>
                        <a:pt x="56" y="1328"/>
                      </a:lnTo>
                      <a:lnTo>
                        <a:pt x="130" y="1494"/>
                      </a:lnTo>
                      <a:lnTo>
                        <a:pt x="240" y="1623"/>
                      </a:lnTo>
                      <a:lnTo>
                        <a:pt x="369" y="1752"/>
                      </a:lnTo>
                      <a:lnTo>
                        <a:pt x="535" y="1844"/>
                      </a:lnTo>
                      <a:lnTo>
                        <a:pt x="701" y="1918"/>
                      </a:lnTo>
                      <a:lnTo>
                        <a:pt x="904" y="1936"/>
                      </a:lnTo>
                      <a:lnTo>
                        <a:pt x="1107" y="1918"/>
                      </a:lnTo>
                      <a:lnTo>
                        <a:pt x="1292" y="1863"/>
                      </a:lnTo>
                      <a:lnTo>
                        <a:pt x="1457" y="1789"/>
                      </a:lnTo>
                      <a:lnTo>
                        <a:pt x="1605" y="1678"/>
                      </a:lnTo>
                      <a:lnTo>
                        <a:pt x="1716" y="1531"/>
                      </a:lnTo>
                      <a:lnTo>
                        <a:pt x="1808" y="1383"/>
                      </a:lnTo>
                      <a:lnTo>
                        <a:pt x="1863" y="1199"/>
                      </a:lnTo>
                      <a:lnTo>
                        <a:pt x="1882" y="996"/>
                      </a:lnTo>
                      <a:lnTo>
                        <a:pt x="1863" y="812"/>
                      </a:lnTo>
                      <a:lnTo>
                        <a:pt x="1826" y="627"/>
                      </a:lnTo>
                      <a:lnTo>
                        <a:pt x="1753" y="461"/>
                      </a:lnTo>
                      <a:lnTo>
                        <a:pt x="1642" y="314"/>
                      </a:lnTo>
                      <a:lnTo>
                        <a:pt x="1513" y="184"/>
                      </a:lnTo>
                      <a:lnTo>
                        <a:pt x="1347" y="92"/>
                      </a:lnTo>
                      <a:lnTo>
                        <a:pt x="1162" y="37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110;p39">
                  <a:extLst>
                    <a:ext uri="{FF2B5EF4-FFF2-40B4-BE49-F238E27FC236}">
                      <a16:creationId xmlns:a16="http://schemas.microsoft.com/office/drawing/2014/main" id="{9301F4A6-D770-EE1F-DF7D-D6878D654288}"/>
                    </a:ext>
                  </a:extLst>
                </p:cNvPr>
                <p:cNvSpPr/>
                <p:nvPr/>
              </p:nvSpPr>
              <p:spPr>
                <a:xfrm>
                  <a:off x="5839900" y="4128800"/>
                  <a:ext cx="45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" h="1126" extrusionOk="0">
                      <a:moveTo>
                        <a:pt x="19" y="0"/>
                      </a:moveTo>
                      <a:lnTo>
                        <a:pt x="1" y="56"/>
                      </a:lnTo>
                      <a:lnTo>
                        <a:pt x="1" y="111"/>
                      </a:lnTo>
                      <a:lnTo>
                        <a:pt x="1" y="203"/>
                      </a:lnTo>
                      <a:lnTo>
                        <a:pt x="19" y="277"/>
                      </a:lnTo>
                      <a:lnTo>
                        <a:pt x="38" y="351"/>
                      </a:lnTo>
                      <a:lnTo>
                        <a:pt x="93" y="424"/>
                      </a:lnTo>
                      <a:lnTo>
                        <a:pt x="185" y="535"/>
                      </a:lnTo>
                      <a:lnTo>
                        <a:pt x="333" y="646"/>
                      </a:lnTo>
                      <a:lnTo>
                        <a:pt x="38" y="627"/>
                      </a:lnTo>
                      <a:lnTo>
                        <a:pt x="19" y="1051"/>
                      </a:lnTo>
                      <a:lnTo>
                        <a:pt x="1790" y="1125"/>
                      </a:lnTo>
                      <a:lnTo>
                        <a:pt x="1808" y="664"/>
                      </a:lnTo>
                      <a:lnTo>
                        <a:pt x="849" y="646"/>
                      </a:lnTo>
                      <a:lnTo>
                        <a:pt x="720" y="627"/>
                      </a:lnTo>
                      <a:lnTo>
                        <a:pt x="646" y="590"/>
                      </a:lnTo>
                      <a:lnTo>
                        <a:pt x="573" y="554"/>
                      </a:lnTo>
                      <a:lnTo>
                        <a:pt x="499" y="480"/>
                      </a:lnTo>
                      <a:lnTo>
                        <a:pt x="443" y="388"/>
                      </a:lnTo>
                      <a:lnTo>
                        <a:pt x="407" y="295"/>
                      </a:lnTo>
                      <a:lnTo>
                        <a:pt x="388" y="148"/>
                      </a:lnTo>
                      <a:lnTo>
                        <a:pt x="407" y="92"/>
                      </a:lnTo>
                      <a:lnTo>
                        <a:pt x="425" y="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111;p39">
                  <a:extLst>
                    <a:ext uri="{FF2B5EF4-FFF2-40B4-BE49-F238E27FC236}">
                      <a16:creationId xmlns:a16="http://schemas.microsoft.com/office/drawing/2014/main" id="{37AC9847-158E-3F96-A014-8220EE796C76}"/>
                    </a:ext>
                  </a:extLst>
                </p:cNvPr>
                <p:cNvSpPr/>
                <p:nvPr/>
              </p:nvSpPr>
              <p:spPr>
                <a:xfrm>
                  <a:off x="5817325" y="4070250"/>
                  <a:ext cx="7055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2" h="1974" extrusionOk="0">
                      <a:moveTo>
                        <a:pt x="1900" y="498"/>
                      </a:moveTo>
                      <a:lnTo>
                        <a:pt x="2010" y="517"/>
                      </a:lnTo>
                      <a:lnTo>
                        <a:pt x="2103" y="535"/>
                      </a:lnTo>
                      <a:lnTo>
                        <a:pt x="2195" y="590"/>
                      </a:lnTo>
                      <a:lnTo>
                        <a:pt x="2287" y="646"/>
                      </a:lnTo>
                      <a:lnTo>
                        <a:pt x="2361" y="719"/>
                      </a:lnTo>
                      <a:lnTo>
                        <a:pt x="2416" y="812"/>
                      </a:lnTo>
                      <a:lnTo>
                        <a:pt x="2453" y="922"/>
                      </a:lnTo>
                      <a:lnTo>
                        <a:pt x="2453" y="1033"/>
                      </a:lnTo>
                      <a:lnTo>
                        <a:pt x="2434" y="1162"/>
                      </a:lnTo>
                      <a:lnTo>
                        <a:pt x="2398" y="1254"/>
                      </a:lnTo>
                      <a:lnTo>
                        <a:pt x="2342" y="1346"/>
                      </a:lnTo>
                      <a:lnTo>
                        <a:pt x="2250" y="1420"/>
                      </a:lnTo>
                      <a:lnTo>
                        <a:pt x="2176" y="1476"/>
                      </a:lnTo>
                      <a:lnTo>
                        <a:pt x="2066" y="1512"/>
                      </a:lnTo>
                      <a:lnTo>
                        <a:pt x="1973" y="1531"/>
                      </a:lnTo>
                      <a:lnTo>
                        <a:pt x="1863" y="1531"/>
                      </a:lnTo>
                      <a:lnTo>
                        <a:pt x="1752" y="1512"/>
                      </a:lnTo>
                      <a:lnTo>
                        <a:pt x="1660" y="1494"/>
                      </a:lnTo>
                      <a:lnTo>
                        <a:pt x="1568" y="1457"/>
                      </a:lnTo>
                      <a:lnTo>
                        <a:pt x="1476" y="1383"/>
                      </a:lnTo>
                      <a:lnTo>
                        <a:pt x="1402" y="1328"/>
                      </a:lnTo>
                      <a:lnTo>
                        <a:pt x="1346" y="1236"/>
                      </a:lnTo>
                      <a:lnTo>
                        <a:pt x="1310" y="1125"/>
                      </a:lnTo>
                      <a:lnTo>
                        <a:pt x="1310" y="996"/>
                      </a:lnTo>
                      <a:lnTo>
                        <a:pt x="1328" y="885"/>
                      </a:lnTo>
                      <a:lnTo>
                        <a:pt x="1365" y="793"/>
                      </a:lnTo>
                      <a:lnTo>
                        <a:pt x="1439" y="701"/>
                      </a:lnTo>
                      <a:lnTo>
                        <a:pt x="1512" y="627"/>
                      </a:lnTo>
                      <a:lnTo>
                        <a:pt x="1586" y="572"/>
                      </a:lnTo>
                      <a:lnTo>
                        <a:pt x="1697" y="535"/>
                      </a:lnTo>
                      <a:lnTo>
                        <a:pt x="1807" y="498"/>
                      </a:lnTo>
                      <a:close/>
                      <a:moveTo>
                        <a:pt x="0" y="0"/>
                      </a:moveTo>
                      <a:lnTo>
                        <a:pt x="0" y="461"/>
                      </a:lnTo>
                      <a:lnTo>
                        <a:pt x="1236" y="498"/>
                      </a:lnTo>
                      <a:lnTo>
                        <a:pt x="1144" y="590"/>
                      </a:lnTo>
                      <a:lnTo>
                        <a:pt x="1051" y="701"/>
                      </a:lnTo>
                      <a:lnTo>
                        <a:pt x="978" y="867"/>
                      </a:lnTo>
                      <a:lnTo>
                        <a:pt x="959" y="978"/>
                      </a:lnTo>
                      <a:lnTo>
                        <a:pt x="941" y="1088"/>
                      </a:lnTo>
                      <a:lnTo>
                        <a:pt x="959" y="1273"/>
                      </a:lnTo>
                      <a:lnTo>
                        <a:pt x="996" y="1439"/>
                      </a:lnTo>
                      <a:lnTo>
                        <a:pt x="1088" y="1586"/>
                      </a:lnTo>
                      <a:lnTo>
                        <a:pt x="1199" y="1715"/>
                      </a:lnTo>
                      <a:lnTo>
                        <a:pt x="1328" y="1826"/>
                      </a:lnTo>
                      <a:lnTo>
                        <a:pt x="1476" y="1900"/>
                      </a:lnTo>
                      <a:lnTo>
                        <a:pt x="1660" y="1955"/>
                      </a:lnTo>
                      <a:lnTo>
                        <a:pt x="1844" y="1973"/>
                      </a:lnTo>
                      <a:lnTo>
                        <a:pt x="2029" y="1973"/>
                      </a:lnTo>
                      <a:lnTo>
                        <a:pt x="2213" y="1937"/>
                      </a:lnTo>
                      <a:lnTo>
                        <a:pt x="2379" y="1863"/>
                      </a:lnTo>
                      <a:lnTo>
                        <a:pt x="2527" y="1771"/>
                      </a:lnTo>
                      <a:lnTo>
                        <a:pt x="2637" y="1641"/>
                      </a:lnTo>
                      <a:lnTo>
                        <a:pt x="2730" y="1494"/>
                      </a:lnTo>
                      <a:lnTo>
                        <a:pt x="2803" y="1328"/>
                      </a:lnTo>
                      <a:lnTo>
                        <a:pt x="2822" y="1144"/>
                      </a:lnTo>
                      <a:lnTo>
                        <a:pt x="2803" y="959"/>
                      </a:lnTo>
                      <a:lnTo>
                        <a:pt x="2748" y="775"/>
                      </a:lnTo>
                      <a:lnTo>
                        <a:pt x="2711" y="701"/>
                      </a:lnTo>
                      <a:lnTo>
                        <a:pt x="2656" y="627"/>
                      </a:lnTo>
                      <a:lnTo>
                        <a:pt x="2600" y="572"/>
                      </a:lnTo>
                      <a:lnTo>
                        <a:pt x="2527" y="517"/>
                      </a:lnTo>
                      <a:lnTo>
                        <a:pt x="2785" y="517"/>
                      </a:lnTo>
                      <a:lnTo>
                        <a:pt x="2803" y="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112;p39">
                  <a:extLst>
                    <a:ext uri="{FF2B5EF4-FFF2-40B4-BE49-F238E27FC236}">
                      <a16:creationId xmlns:a16="http://schemas.microsoft.com/office/drawing/2014/main" id="{A9D5BD6B-472D-34F7-FB44-D81E1776DD9C}"/>
                    </a:ext>
                  </a:extLst>
                </p:cNvPr>
                <p:cNvSpPr/>
                <p:nvPr/>
              </p:nvSpPr>
              <p:spPr>
                <a:xfrm>
                  <a:off x="5465100" y="4705100"/>
                  <a:ext cx="793000" cy="6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0" h="25745" extrusionOk="0">
                      <a:moveTo>
                        <a:pt x="10290" y="0"/>
                      </a:moveTo>
                      <a:lnTo>
                        <a:pt x="793" y="16800"/>
                      </a:lnTo>
                      <a:lnTo>
                        <a:pt x="590" y="17187"/>
                      </a:lnTo>
                      <a:lnTo>
                        <a:pt x="424" y="17556"/>
                      </a:lnTo>
                      <a:lnTo>
                        <a:pt x="295" y="17944"/>
                      </a:lnTo>
                      <a:lnTo>
                        <a:pt x="184" y="18331"/>
                      </a:lnTo>
                      <a:lnTo>
                        <a:pt x="92" y="18718"/>
                      </a:lnTo>
                      <a:lnTo>
                        <a:pt x="37" y="19105"/>
                      </a:lnTo>
                      <a:lnTo>
                        <a:pt x="18" y="19493"/>
                      </a:lnTo>
                      <a:lnTo>
                        <a:pt x="0" y="19880"/>
                      </a:lnTo>
                      <a:lnTo>
                        <a:pt x="37" y="20267"/>
                      </a:lnTo>
                      <a:lnTo>
                        <a:pt x="74" y="20654"/>
                      </a:lnTo>
                      <a:lnTo>
                        <a:pt x="148" y="21023"/>
                      </a:lnTo>
                      <a:lnTo>
                        <a:pt x="240" y="21392"/>
                      </a:lnTo>
                      <a:lnTo>
                        <a:pt x="350" y="21742"/>
                      </a:lnTo>
                      <a:lnTo>
                        <a:pt x="498" y="22093"/>
                      </a:lnTo>
                      <a:lnTo>
                        <a:pt x="645" y="22443"/>
                      </a:lnTo>
                      <a:lnTo>
                        <a:pt x="830" y="22775"/>
                      </a:lnTo>
                      <a:lnTo>
                        <a:pt x="1033" y="23089"/>
                      </a:lnTo>
                      <a:lnTo>
                        <a:pt x="1254" y="23402"/>
                      </a:lnTo>
                      <a:lnTo>
                        <a:pt x="1494" y="23697"/>
                      </a:lnTo>
                      <a:lnTo>
                        <a:pt x="1752" y="23974"/>
                      </a:lnTo>
                      <a:lnTo>
                        <a:pt x="2010" y="24232"/>
                      </a:lnTo>
                      <a:lnTo>
                        <a:pt x="2305" y="24472"/>
                      </a:lnTo>
                      <a:lnTo>
                        <a:pt x="2619" y="24712"/>
                      </a:lnTo>
                      <a:lnTo>
                        <a:pt x="2932" y="24914"/>
                      </a:lnTo>
                      <a:lnTo>
                        <a:pt x="3283" y="25099"/>
                      </a:lnTo>
                      <a:lnTo>
                        <a:pt x="3633" y="25265"/>
                      </a:lnTo>
                      <a:lnTo>
                        <a:pt x="4002" y="25412"/>
                      </a:lnTo>
                      <a:lnTo>
                        <a:pt x="4371" y="25523"/>
                      </a:lnTo>
                      <a:lnTo>
                        <a:pt x="4758" y="25615"/>
                      </a:lnTo>
                      <a:lnTo>
                        <a:pt x="5164" y="25689"/>
                      </a:lnTo>
                      <a:lnTo>
                        <a:pt x="5588" y="25726"/>
                      </a:lnTo>
                      <a:lnTo>
                        <a:pt x="6012" y="25744"/>
                      </a:lnTo>
                      <a:lnTo>
                        <a:pt x="25726" y="25744"/>
                      </a:lnTo>
                      <a:lnTo>
                        <a:pt x="26150" y="25726"/>
                      </a:lnTo>
                      <a:lnTo>
                        <a:pt x="26574" y="25689"/>
                      </a:lnTo>
                      <a:lnTo>
                        <a:pt x="26961" y="25615"/>
                      </a:lnTo>
                      <a:lnTo>
                        <a:pt x="27367" y="25523"/>
                      </a:lnTo>
                      <a:lnTo>
                        <a:pt x="27736" y="25412"/>
                      </a:lnTo>
                      <a:lnTo>
                        <a:pt x="28105" y="25265"/>
                      </a:lnTo>
                      <a:lnTo>
                        <a:pt x="28455" y="25099"/>
                      </a:lnTo>
                      <a:lnTo>
                        <a:pt x="28787" y="24914"/>
                      </a:lnTo>
                      <a:lnTo>
                        <a:pt x="29119" y="24712"/>
                      </a:lnTo>
                      <a:lnTo>
                        <a:pt x="29432" y="24472"/>
                      </a:lnTo>
                      <a:lnTo>
                        <a:pt x="29709" y="24232"/>
                      </a:lnTo>
                      <a:lnTo>
                        <a:pt x="29986" y="23974"/>
                      </a:lnTo>
                      <a:lnTo>
                        <a:pt x="30244" y="23697"/>
                      </a:lnTo>
                      <a:lnTo>
                        <a:pt x="30484" y="23402"/>
                      </a:lnTo>
                      <a:lnTo>
                        <a:pt x="30705" y="23089"/>
                      </a:lnTo>
                      <a:lnTo>
                        <a:pt x="30908" y="22775"/>
                      </a:lnTo>
                      <a:lnTo>
                        <a:pt x="31074" y="22443"/>
                      </a:lnTo>
                      <a:lnTo>
                        <a:pt x="31240" y="22093"/>
                      </a:lnTo>
                      <a:lnTo>
                        <a:pt x="31387" y="21742"/>
                      </a:lnTo>
                      <a:lnTo>
                        <a:pt x="31498" y="21392"/>
                      </a:lnTo>
                      <a:lnTo>
                        <a:pt x="31590" y="21023"/>
                      </a:lnTo>
                      <a:lnTo>
                        <a:pt x="31664" y="20654"/>
                      </a:lnTo>
                      <a:lnTo>
                        <a:pt x="31701" y="20267"/>
                      </a:lnTo>
                      <a:lnTo>
                        <a:pt x="31719" y="19880"/>
                      </a:lnTo>
                      <a:lnTo>
                        <a:pt x="31719" y="19493"/>
                      </a:lnTo>
                      <a:lnTo>
                        <a:pt x="31701" y="19105"/>
                      </a:lnTo>
                      <a:lnTo>
                        <a:pt x="31645" y="18718"/>
                      </a:lnTo>
                      <a:lnTo>
                        <a:pt x="31553" y="18331"/>
                      </a:lnTo>
                      <a:lnTo>
                        <a:pt x="31443" y="17944"/>
                      </a:lnTo>
                      <a:lnTo>
                        <a:pt x="31313" y="17556"/>
                      </a:lnTo>
                      <a:lnTo>
                        <a:pt x="31147" y="17187"/>
                      </a:lnTo>
                      <a:lnTo>
                        <a:pt x="30945" y="16800"/>
                      </a:lnTo>
                      <a:lnTo>
                        <a:pt x="21447" y="0"/>
                      </a:lnTo>
                      <a:close/>
                    </a:path>
                  </a:pathLst>
                </a:custGeom>
                <a:solidFill>
                  <a:srgbClr val="660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113;p39">
                  <a:extLst>
                    <a:ext uri="{FF2B5EF4-FFF2-40B4-BE49-F238E27FC236}">
                      <a16:creationId xmlns:a16="http://schemas.microsoft.com/office/drawing/2014/main" id="{9FA8D459-BF26-2FBC-BC81-948E35FBBA1F}"/>
                    </a:ext>
                  </a:extLst>
                </p:cNvPr>
                <p:cNvSpPr/>
                <p:nvPr/>
              </p:nvSpPr>
              <p:spPr>
                <a:xfrm>
                  <a:off x="5643500" y="4342250"/>
                  <a:ext cx="506250" cy="5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" h="21098" extrusionOk="0">
                      <a:moveTo>
                        <a:pt x="17188" y="1"/>
                      </a:moveTo>
                      <a:lnTo>
                        <a:pt x="16985" y="19"/>
                      </a:lnTo>
                      <a:lnTo>
                        <a:pt x="16764" y="38"/>
                      </a:lnTo>
                      <a:lnTo>
                        <a:pt x="16561" y="74"/>
                      </a:lnTo>
                      <a:lnTo>
                        <a:pt x="16358" y="130"/>
                      </a:lnTo>
                      <a:lnTo>
                        <a:pt x="16155" y="203"/>
                      </a:lnTo>
                      <a:lnTo>
                        <a:pt x="15934" y="277"/>
                      </a:lnTo>
                      <a:lnTo>
                        <a:pt x="15528" y="462"/>
                      </a:lnTo>
                      <a:lnTo>
                        <a:pt x="15123" y="701"/>
                      </a:lnTo>
                      <a:lnTo>
                        <a:pt x="14735" y="960"/>
                      </a:lnTo>
                      <a:lnTo>
                        <a:pt x="14330" y="1273"/>
                      </a:lnTo>
                      <a:lnTo>
                        <a:pt x="13961" y="1623"/>
                      </a:lnTo>
                      <a:lnTo>
                        <a:pt x="13574" y="1992"/>
                      </a:lnTo>
                      <a:lnTo>
                        <a:pt x="13205" y="2380"/>
                      </a:lnTo>
                      <a:lnTo>
                        <a:pt x="12836" y="2804"/>
                      </a:lnTo>
                      <a:lnTo>
                        <a:pt x="12486" y="3246"/>
                      </a:lnTo>
                      <a:lnTo>
                        <a:pt x="12135" y="3707"/>
                      </a:lnTo>
                      <a:lnTo>
                        <a:pt x="11803" y="4187"/>
                      </a:lnTo>
                      <a:lnTo>
                        <a:pt x="11490" y="4666"/>
                      </a:lnTo>
                      <a:lnTo>
                        <a:pt x="11176" y="5146"/>
                      </a:lnTo>
                      <a:lnTo>
                        <a:pt x="10586" y="6123"/>
                      </a:lnTo>
                      <a:lnTo>
                        <a:pt x="10051" y="7082"/>
                      </a:lnTo>
                      <a:lnTo>
                        <a:pt x="9572" y="7986"/>
                      </a:lnTo>
                      <a:lnTo>
                        <a:pt x="9166" y="8834"/>
                      </a:lnTo>
                      <a:lnTo>
                        <a:pt x="8816" y="9590"/>
                      </a:lnTo>
                      <a:lnTo>
                        <a:pt x="8760" y="9682"/>
                      </a:lnTo>
                      <a:lnTo>
                        <a:pt x="8705" y="9775"/>
                      </a:lnTo>
                      <a:lnTo>
                        <a:pt x="8631" y="9848"/>
                      </a:lnTo>
                      <a:lnTo>
                        <a:pt x="8539" y="9904"/>
                      </a:lnTo>
                      <a:lnTo>
                        <a:pt x="8447" y="9959"/>
                      </a:lnTo>
                      <a:lnTo>
                        <a:pt x="8355" y="9996"/>
                      </a:lnTo>
                      <a:lnTo>
                        <a:pt x="8263" y="10014"/>
                      </a:lnTo>
                      <a:lnTo>
                        <a:pt x="8060" y="10014"/>
                      </a:lnTo>
                      <a:lnTo>
                        <a:pt x="7967" y="9996"/>
                      </a:lnTo>
                      <a:lnTo>
                        <a:pt x="7875" y="9977"/>
                      </a:lnTo>
                      <a:lnTo>
                        <a:pt x="7783" y="9941"/>
                      </a:lnTo>
                      <a:lnTo>
                        <a:pt x="7691" y="9885"/>
                      </a:lnTo>
                      <a:lnTo>
                        <a:pt x="7617" y="9811"/>
                      </a:lnTo>
                      <a:lnTo>
                        <a:pt x="7543" y="9719"/>
                      </a:lnTo>
                      <a:lnTo>
                        <a:pt x="7470" y="9627"/>
                      </a:lnTo>
                      <a:lnTo>
                        <a:pt x="7248" y="9221"/>
                      </a:lnTo>
                      <a:lnTo>
                        <a:pt x="6972" y="8797"/>
                      </a:lnTo>
                      <a:lnTo>
                        <a:pt x="6695" y="8336"/>
                      </a:lnTo>
                      <a:lnTo>
                        <a:pt x="6382" y="7894"/>
                      </a:lnTo>
                      <a:lnTo>
                        <a:pt x="6031" y="7451"/>
                      </a:lnTo>
                      <a:lnTo>
                        <a:pt x="5681" y="7008"/>
                      </a:lnTo>
                      <a:lnTo>
                        <a:pt x="5293" y="6603"/>
                      </a:lnTo>
                      <a:lnTo>
                        <a:pt x="4906" y="6234"/>
                      </a:lnTo>
                      <a:lnTo>
                        <a:pt x="4703" y="6049"/>
                      </a:lnTo>
                      <a:lnTo>
                        <a:pt x="4482" y="5883"/>
                      </a:lnTo>
                      <a:lnTo>
                        <a:pt x="4279" y="5736"/>
                      </a:lnTo>
                      <a:lnTo>
                        <a:pt x="4058" y="5607"/>
                      </a:lnTo>
                      <a:lnTo>
                        <a:pt x="3837" y="5496"/>
                      </a:lnTo>
                      <a:lnTo>
                        <a:pt x="3615" y="5386"/>
                      </a:lnTo>
                      <a:lnTo>
                        <a:pt x="3394" y="5312"/>
                      </a:lnTo>
                      <a:lnTo>
                        <a:pt x="3154" y="5238"/>
                      </a:lnTo>
                      <a:lnTo>
                        <a:pt x="2933" y="5201"/>
                      </a:lnTo>
                      <a:lnTo>
                        <a:pt x="2693" y="5183"/>
                      </a:lnTo>
                      <a:lnTo>
                        <a:pt x="2454" y="5183"/>
                      </a:lnTo>
                      <a:lnTo>
                        <a:pt x="2214" y="5201"/>
                      </a:lnTo>
                      <a:lnTo>
                        <a:pt x="1992" y="5256"/>
                      </a:lnTo>
                      <a:lnTo>
                        <a:pt x="1734" y="5330"/>
                      </a:lnTo>
                      <a:lnTo>
                        <a:pt x="1495" y="5422"/>
                      </a:lnTo>
                      <a:lnTo>
                        <a:pt x="1255" y="5570"/>
                      </a:lnTo>
                      <a:lnTo>
                        <a:pt x="1089" y="5662"/>
                      </a:lnTo>
                      <a:lnTo>
                        <a:pt x="941" y="5773"/>
                      </a:lnTo>
                      <a:lnTo>
                        <a:pt x="812" y="5902"/>
                      </a:lnTo>
                      <a:lnTo>
                        <a:pt x="683" y="6013"/>
                      </a:lnTo>
                      <a:lnTo>
                        <a:pt x="572" y="6142"/>
                      </a:lnTo>
                      <a:lnTo>
                        <a:pt x="462" y="6289"/>
                      </a:lnTo>
                      <a:lnTo>
                        <a:pt x="370" y="6418"/>
                      </a:lnTo>
                      <a:lnTo>
                        <a:pt x="296" y="6566"/>
                      </a:lnTo>
                      <a:lnTo>
                        <a:pt x="222" y="6713"/>
                      </a:lnTo>
                      <a:lnTo>
                        <a:pt x="167" y="6879"/>
                      </a:lnTo>
                      <a:lnTo>
                        <a:pt x="75" y="7193"/>
                      </a:lnTo>
                      <a:lnTo>
                        <a:pt x="19" y="7525"/>
                      </a:lnTo>
                      <a:lnTo>
                        <a:pt x="1" y="7875"/>
                      </a:lnTo>
                      <a:lnTo>
                        <a:pt x="19" y="8226"/>
                      </a:lnTo>
                      <a:lnTo>
                        <a:pt x="56" y="8594"/>
                      </a:lnTo>
                      <a:lnTo>
                        <a:pt x="130" y="8963"/>
                      </a:lnTo>
                      <a:lnTo>
                        <a:pt x="222" y="9350"/>
                      </a:lnTo>
                      <a:lnTo>
                        <a:pt x="333" y="9719"/>
                      </a:lnTo>
                      <a:lnTo>
                        <a:pt x="462" y="10107"/>
                      </a:lnTo>
                      <a:lnTo>
                        <a:pt x="609" y="10475"/>
                      </a:lnTo>
                      <a:lnTo>
                        <a:pt x="775" y="10844"/>
                      </a:lnTo>
                      <a:lnTo>
                        <a:pt x="941" y="11213"/>
                      </a:lnTo>
                      <a:lnTo>
                        <a:pt x="1126" y="11563"/>
                      </a:lnTo>
                      <a:lnTo>
                        <a:pt x="1495" y="12246"/>
                      </a:lnTo>
                      <a:lnTo>
                        <a:pt x="1863" y="12873"/>
                      </a:lnTo>
                      <a:lnTo>
                        <a:pt x="2214" y="13426"/>
                      </a:lnTo>
                      <a:lnTo>
                        <a:pt x="2527" y="13869"/>
                      </a:lnTo>
                      <a:lnTo>
                        <a:pt x="2767" y="14219"/>
                      </a:lnTo>
                      <a:lnTo>
                        <a:pt x="2988" y="14514"/>
                      </a:lnTo>
                      <a:lnTo>
                        <a:pt x="8355" y="21098"/>
                      </a:lnTo>
                      <a:lnTo>
                        <a:pt x="14256" y="14514"/>
                      </a:lnTo>
                      <a:lnTo>
                        <a:pt x="14588" y="14035"/>
                      </a:lnTo>
                      <a:lnTo>
                        <a:pt x="14975" y="13481"/>
                      </a:lnTo>
                      <a:lnTo>
                        <a:pt x="15473" y="12744"/>
                      </a:lnTo>
                      <a:lnTo>
                        <a:pt x="16045" y="11877"/>
                      </a:lnTo>
                      <a:lnTo>
                        <a:pt x="16672" y="10881"/>
                      </a:lnTo>
                      <a:lnTo>
                        <a:pt x="17317" y="9811"/>
                      </a:lnTo>
                      <a:lnTo>
                        <a:pt x="17963" y="8687"/>
                      </a:lnTo>
                      <a:lnTo>
                        <a:pt x="18276" y="8115"/>
                      </a:lnTo>
                      <a:lnTo>
                        <a:pt x="18571" y="7525"/>
                      </a:lnTo>
                      <a:lnTo>
                        <a:pt x="18866" y="6953"/>
                      </a:lnTo>
                      <a:lnTo>
                        <a:pt x="19125" y="6381"/>
                      </a:lnTo>
                      <a:lnTo>
                        <a:pt x="19383" y="5810"/>
                      </a:lnTo>
                      <a:lnTo>
                        <a:pt x="19604" y="5256"/>
                      </a:lnTo>
                      <a:lnTo>
                        <a:pt x="19807" y="4703"/>
                      </a:lnTo>
                      <a:lnTo>
                        <a:pt x="19973" y="4187"/>
                      </a:lnTo>
                      <a:lnTo>
                        <a:pt x="20102" y="3689"/>
                      </a:lnTo>
                      <a:lnTo>
                        <a:pt x="20194" y="3209"/>
                      </a:lnTo>
                      <a:lnTo>
                        <a:pt x="20231" y="2748"/>
                      </a:lnTo>
                      <a:lnTo>
                        <a:pt x="20249" y="2546"/>
                      </a:lnTo>
                      <a:lnTo>
                        <a:pt x="20231" y="2343"/>
                      </a:lnTo>
                      <a:lnTo>
                        <a:pt x="20231" y="2140"/>
                      </a:lnTo>
                      <a:lnTo>
                        <a:pt x="20194" y="1955"/>
                      </a:lnTo>
                      <a:lnTo>
                        <a:pt x="20157" y="1789"/>
                      </a:lnTo>
                      <a:lnTo>
                        <a:pt x="20102" y="1623"/>
                      </a:lnTo>
                      <a:lnTo>
                        <a:pt x="20028" y="1476"/>
                      </a:lnTo>
                      <a:lnTo>
                        <a:pt x="19954" y="1328"/>
                      </a:lnTo>
                      <a:lnTo>
                        <a:pt x="19844" y="1199"/>
                      </a:lnTo>
                      <a:lnTo>
                        <a:pt x="19733" y="1089"/>
                      </a:lnTo>
                      <a:lnTo>
                        <a:pt x="19530" y="904"/>
                      </a:lnTo>
                      <a:lnTo>
                        <a:pt x="19309" y="738"/>
                      </a:lnTo>
                      <a:lnTo>
                        <a:pt x="19106" y="572"/>
                      </a:lnTo>
                      <a:lnTo>
                        <a:pt x="18885" y="443"/>
                      </a:lnTo>
                      <a:lnTo>
                        <a:pt x="18682" y="333"/>
                      </a:lnTo>
                      <a:lnTo>
                        <a:pt x="18461" y="240"/>
                      </a:lnTo>
                      <a:lnTo>
                        <a:pt x="18258" y="167"/>
                      </a:lnTo>
                      <a:lnTo>
                        <a:pt x="18036" y="93"/>
                      </a:lnTo>
                      <a:lnTo>
                        <a:pt x="17815" y="56"/>
                      </a:lnTo>
                      <a:lnTo>
                        <a:pt x="17612" y="19"/>
                      </a:lnTo>
                      <a:lnTo>
                        <a:pt x="17409" y="1"/>
                      </a:lnTo>
                      <a:close/>
                    </a:path>
                  </a:pathLst>
                </a:custGeom>
                <a:solidFill>
                  <a:srgbClr val="660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114;p39">
                  <a:extLst>
                    <a:ext uri="{FF2B5EF4-FFF2-40B4-BE49-F238E27FC236}">
                      <a16:creationId xmlns:a16="http://schemas.microsoft.com/office/drawing/2014/main" id="{7F9B6075-9CD8-DEE8-0235-9223E8D37B4B}"/>
                    </a:ext>
                  </a:extLst>
                </p:cNvPr>
                <p:cNvSpPr/>
                <p:nvPr/>
              </p:nvSpPr>
              <p:spPr>
                <a:xfrm>
                  <a:off x="625625" y="3802850"/>
                  <a:ext cx="1180250" cy="8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0" h="33066" extrusionOk="0">
                      <a:moveTo>
                        <a:pt x="41180" y="0"/>
                      </a:moveTo>
                      <a:lnTo>
                        <a:pt x="40977" y="19"/>
                      </a:lnTo>
                      <a:lnTo>
                        <a:pt x="40755" y="55"/>
                      </a:lnTo>
                      <a:lnTo>
                        <a:pt x="40553" y="111"/>
                      </a:lnTo>
                      <a:lnTo>
                        <a:pt x="40350" y="185"/>
                      </a:lnTo>
                      <a:lnTo>
                        <a:pt x="40147" y="277"/>
                      </a:lnTo>
                      <a:lnTo>
                        <a:pt x="1088" y="22960"/>
                      </a:lnTo>
                      <a:lnTo>
                        <a:pt x="904" y="23070"/>
                      </a:lnTo>
                      <a:lnTo>
                        <a:pt x="719" y="23218"/>
                      </a:lnTo>
                      <a:lnTo>
                        <a:pt x="572" y="23365"/>
                      </a:lnTo>
                      <a:lnTo>
                        <a:pt x="443" y="23531"/>
                      </a:lnTo>
                      <a:lnTo>
                        <a:pt x="314" y="23697"/>
                      </a:lnTo>
                      <a:lnTo>
                        <a:pt x="221" y="23882"/>
                      </a:lnTo>
                      <a:lnTo>
                        <a:pt x="129" y="24085"/>
                      </a:lnTo>
                      <a:lnTo>
                        <a:pt x="74" y="24269"/>
                      </a:lnTo>
                      <a:lnTo>
                        <a:pt x="37" y="24490"/>
                      </a:lnTo>
                      <a:lnTo>
                        <a:pt x="0" y="24693"/>
                      </a:lnTo>
                      <a:lnTo>
                        <a:pt x="0" y="24896"/>
                      </a:lnTo>
                      <a:lnTo>
                        <a:pt x="18" y="25117"/>
                      </a:lnTo>
                      <a:lnTo>
                        <a:pt x="55" y="25320"/>
                      </a:lnTo>
                      <a:lnTo>
                        <a:pt x="111" y="25523"/>
                      </a:lnTo>
                      <a:lnTo>
                        <a:pt x="184" y="25726"/>
                      </a:lnTo>
                      <a:lnTo>
                        <a:pt x="295" y="25929"/>
                      </a:lnTo>
                      <a:lnTo>
                        <a:pt x="4112" y="32512"/>
                      </a:lnTo>
                      <a:lnTo>
                        <a:pt x="4205" y="32678"/>
                      </a:lnTo>
                      <a:lnTo>
                        <a:pt x="4315" y="32807"/>
                      </a:lnTo>
                      <a:lnTo>
                        <a:pt x="4444" y="32937"/>
                      </a:lnTo>
                      <a:lnTo>
                        <a:pt x="4555" y="33066"/>
                      </a:lnTo>
                      <a:lnTo>
                        <a:pt x="47210" y="8336"/>
                      </a:lnTo>
                      <a:lnTo>
                        <a:pt x="47155" y="8151"/>
                      </a:lnTo>
                      <a:lnTo>
                        <a:pt x="47099" y="7985"/>
                      </a:lnTo>
                      <a:lnTo>
                        <a:pt x="47044" y="7819"/>
                      </a:lnTo>
                      <a:lnTo>
                        <a:pt x="46952" y="7672"/>
                      </a:lnTo>
                      <a:lnTo>
                        <a:pt x="43134" y="1070"/>
                      </a:lnTo>
                      <a:lnTo>
                        <a:pt x="43005" y="885"/>
                      </a:lnTo>
                      <a:lnTo>
                        <a:pt x="42876" y="719"/>
                      </a:lnTo>
                      <a:lnTo>
                        <a:pt x="42729" y="572"/>
                      </a:lnTo>
                      <a:lnTo>
                        <a:pt x="42563" y="424"/>
                      </a:lnTo>
                      <a:lnTo>
                        <a:pt x="42378" y="314"/>
                      </a:lnTo>
                      <a:lnTo>
                        <a:pt x="42194" y="221"/>
                      </a:lnTo>
                      <a:lnTo>
                        <a:pt x="42009" y="129"/>
                      </a:lnTo>
                      <a:lnTo>
                        <a:pt x="41807" y="74"/>
                      </a:lnTo>
                      <a:lnTo>
                        <a:pt x="41604" y="19"/>
                      </a:lnTo>
                      <a:lnTo>
                        <a:pt x="41401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115;p39">
                  <a:extLst>
                    <a:ext uri="{FF2B5EF4-FFF2-40B4-BE49-F238E27FC236}">
                      <a16:creationId xmlns:a16="http://schemas.microsoft.com/office/drawing/2014/main" id="{A889D178-BC71-8B0A-C823-C05AC9A2C710}"/>
                    </a:ext>
                  </a:extLst>
                </p:cNvPr>
                <p:cNvSpPr/>
                <p:nvPr/>
              </p:nvSpPr>
              <p:spPr>
                <a:xfrm>
                  <a:off x="739500" y="4011225"/>
                  <a:ext cx="1067300" cy="6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92" h="25266" extrusionOk="0">
                      <a:moveTo>
                        <a:pt x="42655" y="1"/>
                      </a:moveTo>
                      <a:lnTo>
                        <a:pt x="0" y="24731"/>
                      </a:lnTo>
                      <a:lnTo>
                        <a:pt x="148" y="24841"/>
                      </a:lnTo>
                      <a:lnTo>
                        <a:pt x="277" y="24934"/>
                      </a:lnTo>
                      <a:lnTo>
                        <a:pt x="424" y="25007"/>
                      </a:lnTo>
                      <a:lnTo>
                        <a:pt x="572" y="25081"/>
                      </a:lnTo>
                      <a:lnTo>
                        <a:pt x="738" y="25136"/>
                      </a:lnTo>
                      <a:lnTo>
                        <a:pt x="885" y="25192"/>
                      </a:lnTo>
                      <a:lnTo>
                        <a:pt x="1051" y="25229"/>
                      </a:lnTo>
                      <a:lnTo>
                        <a:pt x="1217" y="25247"/>
                      </a:lnTo>
                      <a:lnTo>
                        <a:pt x="1383" y="25265"/>
                      </a:lnTo>
                      <a:lnTo>
                        <a:pt x="1549" y="25265"/>
                      </a:lnTo>
                      <a:lnTo>
                        <a:pt x="1715" y="25247"/>
                      </a:lnTo>
                      <a:lnTo>
                        <a:pt x="1881" y="25229"/>
                      </a:lnTo>
                      <a:lnTo>
                        <a:pt x="2047" y="25173"/>
                      </a:lnTo>
                      <a:lnTo>
                        <a:pt x="2213" y="25118"/>
                      </a:lnTo>
                      <a:lnTo>
                        <a:pt x="2379" y="25063"/>
                      </a:lnTo>
                      <a:lnTo>
                        <a:pt x="2526" y="24970"/>
                      </a:lnTo>
                      <a:lnTo>
                        <a:pt x="41604" y="2306"/>
                      </a:lnTo>
                      <a:lnTo>
                        <a:pt x="41751" y="2214"/>
                      </a:lnTo>
                      <a:lnTo>
                        <a:pt x="41899" y="2103"/>
                      </a:lnTo>
                      <a:lnTo>
                        <a:pt x="42028" y="1992"/>
                      </a:lnTo>
                      <a:lnTo>
                        <a:pt x="42139" y="1863"/>
                      </a:lnTo>
                      <a:lnTo>
                        <a:pt x="42249" y="1734"/>
                      </a:lnTo>
                      <a:lnTo>
                        <a:pt x="42341" y="1605"/>
                      </a:lnTo>
                      <a:lnTo>
                        <a:pt x="42434" y="1458"/>
                      </a:lnTo>
                      <a:lnTo>
                        <a:pt x="42507" y="1310"/>
                      </a:lnTo>
                      <a:lnTo>
                        <a:pt x="42563" y="1144"/>
                      </a:lnTo>
                      <a:lnTo>
                        <a:pt x="42618" y="997"/>
                      </a:lnTo>
                      <a:lnTo>
                        <a:pt x="42655" y="831"/>
                      </a:lnTo>
                      <a:lnTo>
                        <a:pt x="42673" y="665"/>
                      </a:lnTo>
                      <a:lnTo>
                        <a:pt x="42692" y="499"/>
                      </a:lnTo>
                      <a:lnTo>
                        <a:pt x="42692" y="333"/>
                      </a:lnTo>
                      <a:lnTo>
                        <a:pt x="42673" y="167"/>
                      </a:lnTo>
                      <a:lnTo>
                        <a:pt x="42655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116;p39">
                  <a:extLst>
                    <a:ext uri="{FF2B5EF4-FFF2-40B4-BE49-F238E27FC236}">
                      <a16:creationId xmlns:a16="http://schemas.microsoft.com/office/drawing/2014/main" id="{8C342EE6-A8FA-2004-1F27-FEEB4D139149}"/>
                    </a:ext>
                  </a:extLst>
                </p:cNvPr>
                <p:cNvSpPr/>
                <p:nvPr/>
              </p:nvSpPr>
              <p:spPr>
                <a:xfrm>
                  <a:off x="975525" y="4328875"/>
                  <a:ext cx="62750" cy="8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3339" extrusionOk="0">
                      <a:moveTo>
                        <a:pt x="1329" y="443"/>
                      </a:moveTo>
                      <a:lnTo>
                        <a:pt x="1458" y="462"/>
                      </a:lnTo>
                      <a:lnTo>
                        <a:pt x="1569" y="480"/>
                      </a:lnTo>
                      <a:lnTo>
                        <a:pt x="1661" y="536"/>
                      </a:lnTo>
                      <a:lnTo>
                        <a:pt x="1753" y="609"/>
                      </a:lnTo>
                      <a:lnTo>
                        <a:pt x="1845" y="702"/>
                      </a:lnTo>
                      <a:lnTo>
                        <a:pt x="1900" y="794"/>
                      </a:lnTo>
                      <a:lnTo>
                        <a:pt x="1956" y="904"/>
                      </a:lnTo>
                      <a:lnTo>
                        <a:pt x="1993" y="1015"/>
                      </a:lnTo>
                      <a:lnTo>
                        <a:pt x="2011" y="1126"/>
                      </a:lnTo>
                      <a:lnTo>
                        <a:pt x="1993" y="1236"/>
                      </a:lnTo>
                      <a:lnTo>
                        <a:pt x="1974" y="1347"/>
                      </a:lnTo>
                      <a:lnTo>
                        <a:pt x="1919" y="1458"/>
                      </a:lnTo>
                      <a:lnTo>
                        <a:pt x="1845" y="1550"/>
                      </a:lnTo>
                      <a:lnTo>
                        <a:pt x="1734" y="1642"/>
                      </a:lnTo>
                      <a:lnTo>
                        <a:pt x="1605" y="1679"/>
                      </a:lnTo>
                      <a:lnTo>
                        <a:pt x="1495" y="1716"/>
                      </a:lnTo>
                      <a:lnTo>
                        <a:pt x="1384" y="1697"/>
                      </a:lnTo>
                      <a:lnTo>
                        <a:pt x="1255" y="1679"/>
                      </a:lnTo>
                      <a:lnTo>
                        <a:pt x="1163" y="1624"/>
                      </a:lnTo>
                      <a:lnTo>
                        <a:pt x="1052" y="1550"/>
                      </a:lnTo>
                      <a:lnTo>
                        <a:pt x="978" y="1476"/>
                      </a:lnTo>
                      <a:lnTo>
                        <a:pt x="905" y="1384"/>
                      </a:lnTo>
                      <a:lnTo>
                        <a:pt x="868" y="1273"/>
                      </a:lnTo>
                      <a:lnTo>
                        <a:pt x="831" y="1163"/>
                      </a:lnTo>
                      <a:lnTo>
                        <a:pt x="812" y="1034"/>
                      </a:lnTo>
                      <a:lnTo>
                        <a:pt x="831" y="923"/>
                      </a:lnTo>
                      <a:lnTo>
                        <a:pt x="849" y="812"/>
                      </a:lnTo>
                      <a:lnTo>
                        <a:pt x="905" y="702"/>
                      </a:lnTo>
                      <a:lnTo>
                        <a:pt x="978" y="609"/>
                      </a:lnTo>
                      <a:lnTo>
                        <a:pt x="1089" y="536"/>
                      </a:lnTo>
                      <a:lnTo>
                        <a:pt x="1218" y="462"/>
                      </a:lnTo>
                      <a:lnTo>
                        <a:pt x="1329" y="443"/>
                      </a:lnTo>
                      <a:close/>
                      <a:moveTo>
                        <a:pt x="1366" y="1"/>
                      </a:moveTo>
                      <a:lnTo>
                        <a:pt x="1163" y="38"/>
                      </a:lnTo>
                      <a:lnTo>
                        <a:pt x="978" y="111"/>
                      </a:lnTo>
                      <a:lnTo>
                        <a:pt x="868" y="185"/>
                      </a:lnTo>
                      <a:lnTo>
                        <a:pt x="794" y="277"/>
                      </a:lnTo>
                      <a:lnTo>
                        <a:pt x="720" y="351"/>
                      </a:lnTo>
                      <a:lnTo>
                        <a:pt x="665" y="443"/>
                      </a:lnTo>
                      <a:lnTo>
                        <a:pt x="610" y="517"/>
                      </a:lnTo>
                      <a:lnTo>
                        <a:pt x="591" y="609"/>
                      </a:lnTo>
                      <a:lnTo>
                        <a:pt x="554" y="757"/>
                      </a:lnTo>
                      <a:lnTo>
                        <a:pt x="407" y="517"/>
                      </a:lnTo>
                      <a:lnTo>
                        <a:pt x="1" y="757"/>
                      </a:lnTo>
                      <a:lnTo>
                        <a:pt x="1495" y="3339"/>
                      </a:lnTo>
                      <a:lnTo>
                        <a:pt x="1919" y="3081"/>
                      </a:lnTo>
                      <a:lnTo>
                        <a:pt x="1292" y="1993"/>
                      </a:lnTo>
                      <a:lnTo>
                        <a:pt x="1384" y="2029"/>
                      </a:lnTo>
                      <a:lnTo>
                        <a:pt x="1458" y="2048"/>
                      </a:lnTo>
                      <a:lnTo>
                        <a:pt x="1550" y="2066"/>
                      </a:lnTo>
                      <a:lnTo>
                        <a:pt x="1642" y="2066"/>
                      </a:lnTo>
                      <a:lnTo>
                        <a:pt x="1753" y="2048"/>
                      </a:lnTo>
                      <a:lnTo>
                        <a:pt x="1845" y="2029"/>
                      </a:lnTo>
                      <a:lnTo>
                        <a:pt x="1937" y="1993"/>
                      </a:lnTo>
                      <a:lnTo>
                        <a:pt x="2030" y="1937"/>
                      </a:lnTo>
                      <a:lnTo>
                        <a:pt x="2122" y="1882"/>
                      </a:lnTo>
                      <a:lnTo>
                        <a:pt x="2196" y="1808"/>
                      </a:lnTo>
                      <a:lnTo>
                        <a:pt x="2269" y="1734"/>
                      </a:lnTo>
                      <a:lnTo>
                        <a:pt x="2343" y="1661"/>
                      </a:lnTo>
                      <a:lnTo>
                        <a:pt x="2435" y="1495"/>
                      </a:lnTo>
                      <a:lnTo>
                        <a:pt x="2491" y="1310"/>
                      </a:lnTo>
                      <a:lnTo>
                        <a:pt x="2509" y="1126"/>
                      </a:lnTo>
                      <a:lnTo>
                        <a:pt x="2491" y="923"/>
                      </a:lnTo>
                      <a:lnTo>
                        <a:pt x="2435" y="738"/>
                      </a:lnTo>
                      <a:lnTo>
                        <a:pt x="2343" y="536"/>
                      </a:lnTo>
                      <a:lnTo>
                        <a:pt x="2214" y="370"/>
                      </a:lnTo>
                      <a:lnTo>
                        <a:pt x="2066" y="222"/>
                      </a:lnTo>
                      <a:lnTo>
                        <a:pt x="1919" y="111"/>
                      </a:lnTo>
                      <a:lnTo>
                        <a:pt x="1734" y="38"/>
                      </a:lnTo>
                      <a:lnTo>
                        <a:pt x="15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117;p39">
                  <a:extLst>
                    <a:ext uri="{FF2B5EF4-FFF2-40B4-BE49-F238E27FC236}">
                      <a16:creationId xmlns:a16="http://schemas.microsoft.com/office/drawing/2014/main" id="{F80444A5-7747-E3D8-AB2C-A92A2B632AF9}"/>
                    </a:ext>
                  </a:extLst>
                </p:cNvPr>
                <p:cNvSpPr/>
                <p:nvPr/>
              </p:nvSpPr>
              <p:spPr>
                <a:xfrm>
                  <a:off x="1041475" y="4295700"/>
                  <a:ext cx="58575" cy="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195" extrusionOk="0">
                      <a:moveTo>
                        <a:pt x="1494" y="941"/>
                      </a:moveTo>
                      <a:lnTo>
                        <a:pt x="1512" y="996"/>
                      </a:lnTo>
                      <a:lnTo>
                        <a:pt x="1568" y="1107"/>
                      </a:lnTo>
                      <a:lnTo>
                        <a:pt x="1605" y="1199"/>
                      </a:lnTo>
                      <a:lnTo>
                        <a:pt x="1605" y="1291"/>
                      </a:lnTo>
                      <a:lnTo>
                        <a:pt x="1586" y="1383"/>
                      </a:lnTo>
                      <a:lnTo>
                        <a:pt x="1568" y="1475"/>
                      </a:lnTo>
                      <a:lnTo>
                        <a:pt x="1512" y="1549"/>
                      </a:lnTo>
                      <a:lnTo>
                        <a:pt x="1420" y="1623"/>
                      </a:lnTo>
                      <a:lnTo>
                        <a:pt x="1328" y="1697"/>
                      </a:lnTo>
                      <a:lnTo>
                        <a:pt x="1217" y="1752"/>
                      </a:lnTo>
                      <a:lnTo>
                        <a:pt x="1088" y="1770"/>
                      </a:lnTo>
                      <a:lnTo>
                        <a:pt x="1033" y="1770"/>
                      </a:lnTo>
                      <a:lnTo>
                        <a:pt x="996" y="1752"/>
                      </a:lnTo>
                      <a:lnTo>
                        <a:pt x="941" y="1715"/>
                      </a:lnTo>
                      <a:lnTo>
                        <a:pt x="904" y="1660"/>
                      </a:lnTo>
                      <a:lnTo>
                        <a:pt x="867" y="1568"/>
                      </a:lnTo>
                      <a:lnTo>
                        <a:pt x="885" y="1475"/>
                      </a:lnTo>
                      <a:lnTo>
                        <a:pt x="922" y="1383"/>
                      </a:lnTo>
                      <a:lnTo>
                        <a:pt x="996" y="1291"/>
                      </a:lnTo>
                      <a:lnTo>
                        <a:pt x="1070" y="1199"/>
                      </a:lnTo>
                      <a:lnTo>
                        <a:pt x="1180" y="1125"/>
                      </a:lnTo>
                      <a:lnTo>
                        <a:pt x="1383" y="996"/>
                      </a:lnTo>
                      <a:lnTo>
                        <a:pt x="1494" y="941"/>
                      </a:lnTo>
                      <a:close/>
                      <a:moveTo>
                        <a:pt x="1143" y="0"/>
                      </a:moveTo>
                      <a:lnTo>
                        <a:pt x="978" y="18"/>
                      </a:lnTo>
                      <a:lnTo>
                        <a:pt x="885" y="37"/>
                      </a:lnTo>
                      <a:lnTo>
                        <a:pt x="775" y="55"/>
                      </a:lnTo>
                      <a:lnTo>
                        <a:pt x="553" y="166"/>
                      </a:lnTo>
                      <a:lnTo>
                        <a:pt x="369" y="295"/>
                      </a:lnTo>
                      <a:lnTo>
                        <a:pt x="203" y="461"/>
                      </a:lnTo>
                      <a:lnTo>
                        <a:pt x="148" y="553"/>
                      </a:lnTo>
                      <a:lnTo>
                        <a:pt x="74" y="646"/>
                      </a:lnTo>
                      <a:lnTo>
                        <a:pt x="37" y="756"/>
                      </a:lnTo>
                      <a:lnTo>
                        <a:pt x="0" y="848"/>
                      </a:lnTo>
                      <a:lnTo>
                        <a:pt x="369" y="996"/>
                      </a:lnTo>
                      <a:lnTo>
                        <a:pt x="406" y="867"/>
                      </a:lnTo>
                      <a:lnTo>
                        <a:pt x="498" y="738"/>
                      </a:lnTo>
                      <a:lnTo>
                        <a:pt x="590" y="609"/>
                      </a:lnTo>
                      <a:lnTo>
                        <a:pt x="719" y="516"/>
                      </a:lnTo>
                      <a:lnTo>
                        <a:pt x="793" y="480"/>
                      </a:lnTo>
                      <a:lnTo>
                        <a:pt x="885" y="461"/>
                      </a:lnTo>
                      <a:lnTo>
                        <a:pt x="959" y="443"/>
                      </a:lnTo>
                      <a:lnTo>
                        <a:pt x="1107" y="443"/>
                      </a:lnTo>
                      <a:lnTo>
                        <a:pt x="1180" y="480"/>
                      </a:lnTo>
                      <a:lnTo>
                        <a:pt x="1236" y="535"/>
                      </a:lnTo>
                      <a:lnTo>
                        <a:pt x="1291" y="609"/>
                      </a:lnTo>
                      <a:lnTo>
                        <a:pt x="1328" y="646"/>
                      </a:lnTo>
                      <a:lnTo>
                        <a:pt x="1125" y="775"/>
                      </a:lnTo>
                      <a:lnTo>
                        <a:pt x="922" y="904"/>
                      </a:lnTo>
                      <a:lnTo>
                        <a:pt x="738" y="1051"/>
                      </a:lnTo>
                      <a:lnTo>
                        <a:pt x="590" y="1199"/>
                      </a:lnTo>
                      <a:lnTo>
                        <a:pt x="480" y="1365"/>
                      </a:lnTo>
                      <a:lnTo>
                        <a:pt x="443" y="1457"/>
                      </a:lnTo>
                      <a:lnTo>
                        <a:pt x="406" y="1549"/>
                      </a:lnTo>
                      <a:lnTo>
                        <a:pt x="406" y="1641"/>
                      </a:lnTo>
                      <a:lnTo>
                        <a:pt x="406" y="1734"/>
                      </a:lnTo>
                      <a:lnTo>
                        <a:pt x="424" y="1826"/>
                      </a:lnTo>
                      <a:lnTo>
                        <a:pt x="480" y="1918"/>
                      </a:lnTo>
                      <a:lnTo>
                        <a:pt x="572" y="2047"/>
                      </a:lnTo>
                      <a:lnTo>
                        <a:pt x="627" y="2084"/>
                      </a:lnTo>
                      <a:lnTo>
                        <a:pt x="682" y="2121"/>
                      </a:lnTo>
                      <a:lnTo>
                        <a:pt x="812" y="2176"/>
                      </a:lnTo>
                      <a:lnTo>
                        <a:pt x="941" y="2195"/>
                      </a:lnTo>
                      <a:lnTo>
                        <a:pt x="1070" y="2195"/>
                      </a:lnTo>
                      <a:lnTo>
                        <a:pt x="1199" y="2176"/>
                      </a:lnTo>
                      <a:lnTo>
                        <a:pt x="1328" y="2121"/>
                      </a:lnTo>
                      <a:lnTo>
                        <a:pt x="1420" y="2065"/>
                      </a:lnTo>
                      <a:lnTo>
                        <a:pt x="1512" y="2010"/>
                      </a:lnTo>
                      <a:lnTo>
                        <a:pt x="1586" y="1955"/>
                      </a:lnTo>
                      <a:lnTo>
                        <a:pt x="1660" y="1881"/>
                      </a:lnTo>
                      <a:lnTo>
                        <a:pt x="1715" y="1807"/>
                      </a:lnTo>
                      <a:lnTo>
                        <a:pt x="1752" y="1734"/>
                      </a:lnTo>
                      <a:lnTo>
                        <a:pt x="1789" y="1660"/>
                      </a:lnTo>
                      <a:lnTo>
                        <a:pt x="1807" y="1586"/>
                      </a:lnTo>
                      <a:lnTo>
                        <a:pt x="1807" y="1512"/>
                      </a:lnTo>
                      <a:lnTo>
                        <a:pt x="1826" y="1494"/>
                      </a:lnTo>
                      <a:lnTo>
                        <a:pt x="1955" y="1715"/>
                      </a:lnTo>
                      <a:lnTo>
                        <a:pt x="2342" y="1475"/>
                      </a:lnTo>
                      <a:lnTo>
                        <a:pt x="1734" y="443"/>
                      </a:lnTo>
                      <a:lnTo>
                        <a:pt x="1660" y="314"/>
                      </a:lnTo>
                      <a:lnTo>
                        <a:pt x="1568" y="203"/>
                      </a:lnTo>
                      <a:lnTo>
                        <a:pt x="1439" y="111"/>
                      </a:lnTo>
                      <a:lnTo>
                        <a:pt x="1309" y="37"/>
                      </a:lnTo>
                      <a:lnTo>
                        <a:pt x="11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118;p39">
                  <a:extLst>
                    <a:ext uri="{FF2B5EF4-FFF2-40B4-BE49-F238E27FC236}">
                      <a16:creationId xmlns:a16="http://schemas.microsoft.com/office/drawing/2014/main" id="{05DBB231-AEE2-8B44-BB40-61CA592A703D}"/>
                    </a:ext>
                  </a:extLst>
                </p:cNvPr>
                <p:cNvSpPr/>
                <p:nvPr/>
              </p:nvSpPr>
              <p:spPr>
                <a:xfrm>
                  <a:off x="1096800" y="4265250"/>
                  <a:ext cx="4750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177" extrusionOk="0">
                      <a:moveTo>
                        <a:pt x="959" y="1"/>
                      </a:moveTo>
                      <a:lnTo>
                        <a:pt x="848" y="19"/>
                      </a:lnTo>
                      <a:lnTo>
                        <a:pt x="646" y="75"/>
                      </a:lnTo>
                      <a:lnTo>
                        <a:pt x="461" y="167"/>
                      </a:lnTo>
                      <a:lnTo>
                        <a:pt x="332" y="241"/>
                      </a:lnTo>
                      <a:lnTo>
                        <a:pt x="221" y="333"/>
                      </a:lnTo>
                      <a:lnTo>
                        <a:pt x="129" y="444"/>
                      </a:lnTo>
                      <a:lnTo>
                        <a:pt x="55" y="554"/>
                      </a:lnTo>
                      <a:lnTo>
                        <a:pt x="19" y="683"/>
                      </a:lnTo>
                      <a:lnTo>
                        <a:pt x="0" y="831"/>
                      </a:lnTo>
                      <a:lnTo>
                        <a:pt x="19" y="960"/>
                      </a:lnTo>
                      <a:lnTo>
                        <a:pt x="92" y="1107"/>
                      </a:lnTo>
                      <a:lnTo>
                        <a:pt x="166" y="1200"/>
                      </a:lnTo>
                      <a:lnTo>
                        <a:pt x="240" y="1273"/>
                      </a:lnTo>
                      <a:lnTo>
                        <a:pt x="350" y="1329"/>
                      </a:lnTo>
                      <a:lnTo>
                        <a:pt x="443" y="1347"/>
                      </a:lnTo>
                      <a:lnTo>
                        <a:pt x="553" y="1366"/>
                      </a:lnTo>
                      <a:lnTo>
                        <a:pt x="664" y="1347"/>
                      </a:lnTo>
                      <a:lnTo>
                        <a:pt x="885" y="1292"/>
                      </a:lnTo>
                      <a:lnTo>
                        <a:pt x="1070" y="1236"/>
                      </a:lnTo>
                      <a:lnTo>
                        <a:pt x="1217" y="1218"/>
                      </a:lnTo>
                      <a:lnTo>
                        <a:pt x="1291" y="1218"/>
                      </a:lnTo>
                      <a:lnTo>
                        <a:pt x="1328" y="1236"/>
                      </a:lnTo>
                      <a:lnTo>
                        <a:pt x="1383" y="1273"/>
                      </a:lnTo>
                      <a:lnTo>
                        <a:pt x="1420" y="1310"/>
                      </a:lnTo>
                      <a:lnTo>
                        <a:pt x="1439" y="1366"/>
                      </a:lnTo>
                      <a:lnTo>
                        <a:pt x="1439" y="1421"/>
                      </a:lnTo>
                      <a:lnTo>
                        <a:pt x="1439" y="1476"/>
                      </a:lnTo>
                      <a:lnTo>
                        <a:pt x="1420" y="1532"/>
                      </a:lnTo>
                      <a:lnTo>
                        <a:pt x="1346" y="1605"/>
                      </a:lnTo>
                      <a:lnTo>
                        <a:pt x="1254" y="1679"/>
                      </a:lnTo>
                      <a:lnTo>
                        <a:pt x="1107" y="1734"/>
                      </a:lnTo>
                      <a:lnTo>
                        <a:pt x="959" y="1753"/>
                      </a:lnTo>
                      <a:lnTo>
                        <a:pt x="830" y="1753"/>
                      </a:lnTo>
                      <a:lnTo>
                        <a:pt x="701" y="1716"/>
                      </a:lnTo>
                      <a:lnTo>
                        <a:pt x="572" y="2140"/>
                      </a:lnTo>
                      <a:lnTo>
                        <a:pt x="664" y="2177"/>
                      </a:lnTo>
                      <a:lnTo>
                        <a:pt x="996" y="2177"/>
                      </a:lnTo>
                      <a:lnTo>
                        <a:pt x="1217" y="2122"/>
                      </a:lnTo>
                      <a:lnTo>
                        <a:pt x="1439" y="2011"/>
                      </a:lnTo>
                      <a:lnTo>
                        <a:pt x="1568" y="1937"/>
                      </a:lnTo>
                      <a:lnTo>
                        <a:pt x="1678" y="1827"/>
                      </a:lnTo>
                      <a:lnTo>
                        <a:pt x="1789" y="1716"/>
                      </a:lnTo>
                      <a:lnTo>
                        <a:pt x="1863" y="1605"/>
                      </a:lnTo>
                      <a:lnTo>
                        <a:pt x="1900" y="1476"/>
                      </a:lnTo>
                      <a:lnTo>
                        <a:pt x="1900" y="1329"/>
                      </a:lnTo>
                      <a:lnTo>
                        <a:pt x="1881" y="1181"/>
                      </a:lnTo>
                      <a:lnTo>
                        <a:pt x="1807" y="1034"/>
                      </a:lnTo>
                      <a:lnTo>
                        <a:pt x="1734" y="923"/>
                      </a:lnTo>
                      <a:lnTo>
                        <a:pt x="1641" y="849"/>
                      </a:lnTo>
                      <a:lnTo>
                        <a:pt x="1531" y="794"/>
                      </a:lnTo>
                      <a:lnTo>
                        <a:pt x="1420" y="775"/>
                      </a:lnTo>
                      <a:lnTo>
                        <a:pt x="1309" y="775"/>
                      </a:lnTo>
                      <a:lnTo>
                        <a:pt x="1199" y="794"/>
                      </a:lnTo>
                      <a:lnTo>
                        <a:pt x="959" y="849"/>
                      </a:lnTo>
                      <a:lnTo>
                        <a:pt x="775" y="886"/>
                      </a:lnTo>
                      <a:lnTo>
                        <a:pt x="646" y="923"/>
                      </a:lnTo>
                      <a:lnTo>
                        <a:pt x="590" y="923"/>
                      </a:lnTo>
                      <a:lnTo>
                        <a:pt x="535" y="905"/>
                      </a:lnTo>
                      <a:lnTo>
                        <a:pt x="498" y="868"/>
                      </a:lnTo>
                      <a:lnTo>
                        <a:pt x="461" y="831"/>
                      </a:lnTo>
                      <a:lnTo>
                        <a:pt x="443" y="775"/>
                      </a:lnTo>
                      <a:lnTo>
                        <a:pt x="424" y="739"/>
                      </a:lnTo>
                      <a:lnTo>
                        <a:pt x="443" y="683"/>
                      </a:lnTo>
                      <a:lnTo>
                        <a:pt x="461" y="646"/>
                      </a:lnTo>
                      <a:lnTo>
                        <a:pt x="535" y="554"/>
                      </a:lnTo>
                      <a:lnTo>
                        <a:pt x="627" y="480"/>
                      </a:lnTo>
                      <a:lnTo>
                        <a:pt x="756" y="444"/>
                      </a:lnTo>
                      <a:lnTo>
                        <a:pt x="885" y="425"/>
                      </a:lnTo>
                      <a:lnTo>
                        <a:pt x="996" y="425"/>
                      </a:lnTo>
                      <a:lnTo>
                        <a:pt x="1107" y="462"/>
                      </a:lnTo>
                      <a:lnTo>
                        <a:pt x="1254" y="56"/>
                      </a:lnTo>
                      <a:lnTo>
                        <a:pt x="1162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119;p39">
                  <a:extLst>
                    <a:ext uri="{FF2B5EF4-FFF2-40B4-BE49-F238E27FC236}">
                      <a16:creationId xmlns:a16="http://schemas.microsoft.com/office/drawing/2014/main" id="{2A19AEB8-C484-79BB-2A17-DA31FD354C74}"/>
                    </a:ext>
                  </a:extLst>
                </p:cNvPr>
                <p:cNvSpPr/>
                <p:nvPr/>
              </p:nvSpPr>
              <p:spPr>
                <a:xfrm>
                  <a:off x="1143350" y="4238525"/>
                  <a:ext cx="4752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2177" extrusionOk="0">
                      <a:moveTo>
                        <a:pt x="849" y="0"/>
                      </a:moveTo>
                      <a:lnTo>
                        <a:pt x="628" y="56"/>
                      </a:lnTo>
                      <a:lnTo>
                        <a:pt x="443" y="148"/>
                      </a:lnTo>
                      <a:lnTo>
                        <a:pt x="314" y="240"/>
                      </a:lnTo>
                      <a:lnTo>
                        <a:pt x="204" y="332"/>
                      </a:lnTo>
                      <a:lnTo>
                        <a:pt x="130" y="443"/>
                      </a:lnTo>
                      <a:lnTo>
                        <a:pt x="56" y="554"/>
                      </a:lnTo>
                      <a:lnTo>
                        <a:pt x="1" y="683"/>
                      </a:lnTo>
                      <a:lnTo>
                        <a:pt x="1" y="812"/>
                      </a:lnTo>
                      <a:lnTo>
                        <a:pt x="19" y="959"/>
                      </a:lnTo>
                      <a:lnTo>
                        <a:pt x="74" y="1088"/>
                      </a:lnTo>
                      <a:lnTo>
                        <a:pt x="148" y="1199"/>
                      </a:lnTo>
                      <a:lnTo>
                        <a:pt x="240" y="1273"/>
                      </a:lnTo>
                      <a:lnTo>
                        <a:pt x="333" y="1328"/>
                      </a:lnTo>
                      <a:lnTo>
                        <a:pt x="425" y="1347"/>
                      </a:lnTo>
                      <a:lnTo>
                        <a:pt x="646" y="1347"/>
                      </a:lnTo>
                      <a:lnTo>
                        <a:pt x="867" y="1291"/>
                      </a:lnTo>
                      <a:lnTo>
                        <a:pt x="1070" y="1236"/>
                      </a:lnTo>
                      <a:lnTo>
                        <a:pt x="1218" y="1217"/>
                      </a:lnTo>
                      <a:lnTo>
                        <a:pt x="1273" y="1217"/>
                      </a:lnTo>
                      <a:lnTo>
                        <a:pt x="1328" y="1236"/>
                      </a:lnTo>
                      <a:lnTo>
                        <a:pt x="1365" y="1254"/>
                      </a:lnTo>
                      <a:lnTo>
                        <a:pt x="1402" y="1310"/>
                      </a:lnTo>
                      <a:lnTo>
                        <a:pt x="1421" y="1365"/>
                      </a:lnTo>
                      <a:lnTo>
                        <a:pt x="1439" y="1420"/>
                      </a:lnTo>
                      <a:lnTo>
                        <a:pt x="1421" y="1476"/>
                      </a:lnTo>
                      <a:lnTo>
                        <a:pt x="1402" y="1513"/>
                      </a:lnTo>
                      <a:lnTo>
                        <a:pt x="1328" y="1605"/>
                      </a:lnTo>
                      <a:lnTo>
                        <a:pt x="1255" y="1660"/>
                      </a:lnTo>
                      <a:lnTo>
                        <a:pt x="1107" y="1734"/>
                      </a:lnTo>
                      <a:lnTo>
                        <a:pt x="960" y="1752"/>
                      </a:lnTo>
                      <a:lnTo>
                        <a:pt x="812" y="1752"/>
                      </a:lnTo>
                      <a:lnTo>
                        <a:pt x="683" y="1715"/>
                      </a:lnTo>
                      <a:lnTo>
                        <a:pt x="554" y="2140"/>
                      </a:lnTo>
                      <a:lnTo>
                        <a:pt x="665" y="2158"/>
                      </a:lnTo>
                      <a:lnTo>
                        <a:pt x="757" y="2176"/>
                      </a:lnTo>
                      <a:lnTo>
                        <a:pt x="867" y="2176"/>
                      </a:lnTo>
                      <a:lnTo>
                        <a:pt x="996" y="2158"/>
                      </a:lnTo>
                      <a:lnTo>
                        <a:pt x="1218" y="2103"/>
                      </a:lnTo>
                      <a:lnTo>
                        <a:pt x="1421" y="2010"/>
                      </a:lnTo>
                      <a:lnTo>
                        <a:pt x="1550" y="1918"/>
                      </a:lnTo>
                      <a:lnTo>
                        <a:pt x="1679" y="1826"/>
                      </a:lnTo>
                      <a:lnTo>
                        <a:pt x="1771" y="1715"/>
                      </a:lnTo>
                      <a:lnTo>
                        <a:pt x="1845" y="1586"/>
                      </a:lnTo>
                      <a:lnTo>
                        <a:pt x="1882" y="1457"/>
                      </a:lnTo>
                      <a:lnTo>
                        <a:pt x="1900" y="1328"/>
                      </a:lnTo>
                      <a:lnTo>
                        <a:pt x="1882" y="1181"/>
                      </a:lnTo>
                      <a:lnTo>
                        <a:pt x="1808" y="1033"/>
                      </a:lnTo>
                      <a:lnTo>
                        <a:pt x="1716" y="922"/>
                      </a:lnTo>
                      <a:lnTo>
                        <a:pt x="1623" y="849"/>
                      </a:lnTo>
                      <a:lnTo>
                        <a:pt x="1531" y="793"/>
                      </a:lnTo>
                      <a:lnTo>
                        <a:pt x="1421" y="775"/>
                      </a:lnTo>
                      <a:lnTo>
                        <a:pt x="1181" y="775"/>
                      </a:lnTo>
                      <a:lnTo>
                        <a:pt x="960" y="830"/>
                      </a:lnTo>
                      <a:lnTo>
                        <a:pt x="775" y="886"/>
                      </a:lnTo>
                      <a:lnTo>
                        <a:pt x="628" y="904"/>
                      </a:lnTo>
                      <a:lnTo>
                        <a:pt x="572" y="922"/>
                      </a:lnTo>
                      <a:lnTo>
                        <a:pt x="517" y="904"/>
                      </a:lnTo>
                      <a:lnTo>
                        <a:pt x="480" y="867"/>
                      </a:lnTo>
                      <a:lnTo>
                        <a:pt x="462" y="830"/>
                      </a:lnTo>
                      <a:lnTo>
                        <a:pt x="425" y="775"/>
                      </a:lnTo>
                      <a:lnTo>
                        <a:pt x="425" y="738"/>
                      </a:lnTo>
                      <a:lnTo>
                        <a:pt x="425" y="683"/>
                      </a:lnTo>
                      <a:lnTo>
                        <a:pt x="462" y="627"/>
                      </a:lnTo>
                      <a:lnTo>
                        <a:pt x="535" y="554"/>
                      </a:lnTo>
                      <a:lnTo>
                        <a:pt x="628" y="480"/>
                      </a:lnTo>
                      <a:lnTo>
                        <a:pt x="738" y="424"/>
                      </a:lnTo>
                      <a:lnTo>
                        <a:pt x="867" y="406"/>
                      </a:lnTo>
                      <a:lnTo>
                        <a:pt x="996" y="424"/>
                      </a:lnTo>
                      <a:lnTo>
                        <a:pt x="1107" y="443"/>
                      </a:lnTo>
                      <a:lnTo>
                        <a:pt x="1236" y="37"/>
                      </a:lnTo>
                      <a:lnTo>
                        <a:pt x="1144" y="19"/>
                      </a:lnTo>
                      <a:lnTo>
                        <a:pt x="105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120;p39">
                  <a:extLst>
                    <a:ext uri="{FF2B5EF4-FFF2-40B4-BE49-F238E27FC236}">
                      <a16:creationId xmlns:a16="http://schemas.microsoft.com/office/drawing/2014/main" id="{9DFE115F-8E75-6FD7-3857-5765EFCA2F80}"/>
                    </a:ext>
                  </a:extLst>
                </p:cNvPr>
                <p:cNvSpPr/>
                <p:nvPr/>
              </p:nvSpPr>
              <p:spPr>
                <a:xfrm>
                  <a:off x="1181150" y="4187350"/>
                  <a:ext cx="81175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7" h="3025" extrusionOk="0">
                      <a:moveTo>
                        <a:pt x="2841" y="0"/>
                      </a:moveTo>
                      <a:lnTo>
                        <a:pt x="2398" y="259"/>
                      </a:lnTo>
                      <a:lnTo>
                        <a:pt x="2749" y="1697"/>
                      </a:lnTo>
                      <a:lnTo>
                        <a:pt x="2730" y="1697"/>
                      </a:lnTo>
                      <a:lnTo>
                        <a:pt x="1642" y="683"/>
                      </a:lnTo>
                      <a:lnTo>
                        <a:pt x="1200" y="959"/>
                      </a:lnTo>
                      <a:lnTo>
                        <a:pt x="1531" y="2398"/>
                      </a:lnTo>
                      <a:lnTo>
                        <a:pt x="462" y="1383"/>
                      </a:lnTo>
                      <a:lnTo>
                        <a:pt x="1" y="1642"/>
                      </a:lnTo>
                      <a:lnTo>
                        <a:pt x="1587" y="3025"/>
                      </a:lnTo>
                      <a:lnTo>
                        <a:pt x="2029" y="2767"/>
                      </a:lnTo>
                      <a:lnTo>
                        <a:pt x="1716" y="1347"/>
                      </a:lnTo>
                      <a:lnTo>
                        <a:pt x="2804" y="2305"/>
                      </a:lnTo>
                      <a:lnTo>
                        <a:pt x="3247" y="2066"/>
                      </a:lnTo>
                      <a:lnTo>
                        <a:pt x="28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121;p39">
                  <a:extLst>
                    <a:ext uri="{FF2B5EF4-FFF2-40B4-BE49-F238E27FC236}">
                      <a16:creationId xmlns:a16="http://schemas.microsoft.com/office/drawing/2014/main" id="{C701E6E4-082A-2B6A-C344-C64BAC601AFA}"/>
                    </a:ext>
                  </a:extLst>
                </p:cNvPr>
                <p:cNvSpPr/>
                <p:nvPr/>
              </p:nvSpPr>
              <p:spPr>
                <a:xfrm>
                  <a:off x="1271975" y="4162450"/>
                  <a:ext cx="53500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2122" extrusionOk="0">
                      <a:moveTo>
                        <a:pt x="1107" y="425"/>
                      </a:moveTo>
                      <a:lnTo>
                        <a:pt x="1218" y="462"/>
                      </a:lnTo>
                      <a:lnTo>
                        <a:pt x="1329" y="517"/>
                      </a:lnTo>
                      <a:lnTo>
                        <a:pt x="1421" y="591"/>
                      </a:lnTo>
                      <a:lnTo>
                        <a:pt x="1495" y="664"/>
                      </a:lnTo>
                      <a:lnTo>
                        <a:pt x="1568" y="757"/>
                      </a:lnTo>
                      <a:lnTo>
                        <a:pt x="1624" y="867"/>
                      </a:lnTo>
                      <a:lnTo>
                        <a:pt x="1642" y="978"/>
                      </a:lnTo>
                      <a:lnTo>
                        <a:pt x="1661" y="1107"/>
                      </a:lnTo>
                      <a:lnTo>
                        <a:pt x="1661" y="1218"/>
                      </a:lnTo>
                      <a:lnTo>
                        <a:pt x="1642" y="1328"/>
                      </a:lnTo>
                      <a:lnTo>
                        <a:pt x="1587" y="1439"/>
                      </a:lnTo>
                      <a:lnTo>
                        <a:pt x="1495" y="1531"/>
                      </a:lnTo>
                      <a:lnTo>
                        <a:pt x="1384" y="1605"/>
                      </a:lnTo>
                      <a:lnTo>
                        <a:pt x="1273" y="1660"/>
                      </a:lnTo>
                      <a:lnTo>
                        <a:pt x="1144" y="1697"/>
                      </a:lnTo>
                      <a:lnTo>
                        <a:pt x="1015" y="1679"/>
                      </a:lnTo>
                      <a:lnTo>
                        <a:pt x="904" y="1642"/>
                      </a:lnTo>
                      <a:lnTo>
                        <a:pt x="812" y="1605"/>
                      </a:lnTo>
                      <a:lnTo>
                        <a:pt x="720" y="1531"/>
                      </a:lnTo>
                      <a:lnTo>
                        <a:pt x="646" y="1439"/>
                      </a:lnTo>
                      <a:lnTo>
                        <a:pt x="572" y="1347"/>
                      </a:lnTo>
                      <a:lnTo>
                        <a:pt x="517" y="1236"/>
                      </a:lnTo>
                      <a:lnTo>
                        <a:pt x="480" y="1125"/>
                      </a:lnTo>
                      <a:lnTo>
                        <a:pt x="480" y="1015"/>
                      </a:lnTo>
                      <a:lnTo>
                        <a:pt x="480" y="904"/>
                      </a:lnTo>
                      <a:lnTo>
                        <a:pt x="499" y="793"/>
                      </a:lnTo>
                      <a:lnTo>
                        <a:pt x="554" y="683"/>
                      </a:lnTo>
                      <a:lnTo>
                        <a:pt x="628" y="591"/>
                      </a:lnTo>
                      <a:lnTo>
                        <a:pt x="757" y="498"/>
                      </a:lnTo>
                      <a:lnTo>
                        <a:pt x="868" y="443"/>
                      </a:lnTo>
                      <a:lnTo>
                        <a:pt x="997" y="425"/>
                      </a:lnTo>
                      <a:close/>
                      <a:moveTo>
                        <a:pt x="941" y="0"/>
                      </a:moveTo>
                      <a:lnTo>
                        <a:pt x="738" y="56"/>
                      </a:lnTo>
                      <a:lnTo>
                        <a:pt x="554" y="148"/>
                      </a:lnTo>
                      <a:lnTo>
                        <a:pt x="370" y="277"/>
                      </a:lnTo>
                      <a:lnTo>
                        <a:pt x="222" y="425"/>
                      </a:lnTo>
                      <a:lnTo>
                        <a:pt x="111" y="591"/>
                      </a:lnTo>
                      <a:lnTo>
                        <a:pt x="38" y="775"/>
                      </a:lnTo>
                      <a:lnTo>
                        <a:pt x="1" y="978"/>
                      </a:lnTo>
                      <a:lnTo>
                        <a:pt x="1" y="1181"/>
                      </a:lnTo>
                      <a:lnTo>
                        <a:pt x="19" y="1291"/>
                      </a:lnTo>
                      <a:lnTo>
                        <a:pt x="38" y="1384"/>
                      </a:lnTo>
                      <a:lnTo>
                        <a:pt x="130" y="1586"/>
                      </a:lnTo>
                      <a:lnTo>
                        <a:pt x="259" y="1771"/>
                      </a:lnTo>
                      <a:lnTo>
                        <a:pt x="351" y="1863"/>
                      </a:lnTo>
                      <a:lnTo>
                        <a:pt x="425" y="1918"/>
                      </a:lnTo>
                      <a:lnTo>
                        <a:pt x="609" y="2029"/>
                      </a:lnTo>
                      <a:lnTo>
                        <a:pt x="794" y="2103"/>
                      </a:lnTo>
                      <a:lnTo>
                        <a:pt x="997" y="2121"/>
                      </a:lnTo>
                      <a:lnTo>
                        <a:pt x="1199" y="2103"/>
                      </a:lnTo>
                      <a:lnTo>
                        <a:pt x="1402" y="2066"/>
                      </a:lnTo>
                      <a:lnTo>
                        <a:pt x="1605" y="1974"/>
                      </a:lnTo>
                      <a:lnTo>
                        <a:pt x="1771" y="1845"/>
                      </a:lnTo>
                      <a:lnTo>
                        <a:pt x="1919" y="1679"/>
                      </a:lnTo>
                      <a:lnTo>
                        <a:pt x="2029" y="1513"/>
                      </a:lnTo>
                      <a:lnTo>
                        <a:pt x="2103" y="1328"/>
                      </a:lnTo>
                      <a:lnTo>
                        <a:pt x="2140" y="1125"/>
                      </a:lnTo>
                      <a:lnTo>
                        <a:pt x="2140" y="923"/>
                      </a:lnTo>
                      <a:lnTo>
                        <a:pt x="2122" y="830"/>
                      </a:lnTo>
                      <a:lnTo>
                        <a:pt x="2103" y="720"/>
                      </a:lnTo>
                      <a:lnTo>
                        <a:pt x="1992" y="517"/>
                      </a:lnTo>
                      <a:lnTo>
                        <a:pt x="1937" y="425"/>
                      </a:lnTo>
                      <a:lnTo>
                        <a:pt x="1863" y="332"/>
                      </a:lnTo>
                      <a:lnTo>
                        <a:pt x="1790" y="259"/>
                      </a:lnTo>
                      <a:lnTo>
                        <a:pt x="1716" y="185"/>
                      </a:lnTo>
                      <a:lnTo>
                        <a:pt x="1531" y="74"/>
                      </a:lnTo>
                      <a:lnTo>
                        <a:pt x="1347" y="19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122;p39">
                  <a:extLst>
                    <a:ext uri="{FF2B5EF4-FFF2-40B4-BE49-F238E27FC236}">
                      <a16:creationId xmlns:a16="http://schemas.microsoft.com/office/drawing/2014/main" id="{8D750822-9E4C-C106-8436-52ED57A89C8D}"/>
                    </a:ext>
                  </a:extLst>
                </p:cNvPr>
                <p:cNvSpPr/>
                <p:nvPr/>
              </p:nvSpPr>
              <p:spPr>
                <a:xfrm>
                  <a:off x="1326850" y="4128325"/>
                  <a:ext cx="35525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343" extrusionOk="0">
                      <a:moveTo>
                        <a:pt x="996" y="1"/>
                      </a:moveTo>
                      <a:lnTo>
                        <a:pt x="941" y="19"/>
                      </a:lnTo>
                      <a:lnTo>
                        <a:pt x="886" y="56"/>
                      </a:lnTo>
                      <a:lnTo>
                        <a:pt x="812" y="111"/>
                      </a:lnTo>
                      <a:lnTo>
                        <a:pt x="738" y="167"/>
                      </a:lnTo>
                      <a:lnTo>
                        <a:pt x="683" y="241"/>
                      </a:lnTo>
                      <a:lnTo>
                        <a:pt x="646" y="314"/>
                      </a:lnTo>
                      <a:lnTo>
                        <a:pt x="609" y="407"/>
                      </a:lnTo>
                      <a:lnTo>
                        <a:pt x="590" y="499"/>
                      </a:lnTo>
                      <a:lnTo>
                        <a:pt x="572" y="573"/>
                      </a:lnTo>
                      <a:lnTo>
                        <a:pt x="572" y="683"/>
                      </a:lnTo>
                      <a:lnTo>
                        <a:pt x="406" y="388"/>
                      </a:lnTo>
                      <a:lnTo>
                        <a:pt x="0" y="628"/>
                      </a:lnTo>
                      <a:lnTo>
                        <a:pt x="996" y="2343"/>
                      </a:lnTo>
                      <a:lnTo>
                        <a:pt x="1420" y="2103"/>
                      </a:lnTo>
                      <a:lnTo>
                        <a:pt x="886" y="1181"/>
                      </a:lnTo>
                      <a:lnTo>
                        <a:pt x="830" y="1052"/>
                      </a:lnTo>
                      <a:lnTo>
                        <a:pt x="812" y="960"/>
                      </a:lnTo>
                      <a:lnTo>
                        <a:pt x="812" y="849"/>
                      </a:lnTo>
                      <a:lnTo>
                        <a:pt x="830" y="738"/>
                      </a:lnTo>
                      <a:lnTo>
                        <a:pt x="867" y="646"/>
                      </a:lnTo>
                      <a:lnTo>
                        <a:pt x="959" y="536"/>
                      </a:lnTo>
                      <a:lnTo>
                        <a:pt x="1070" y="462"/>
                      </a:lnTo>
                      <a:lnTo>
                        <a:pt x="1144" y="425"/>
                      </a:lnTo>
                      <a:lnTo>
                        <a:pt x="1217" y="388"/>
                      </a:ln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123;p39">
                  <a:extLst>
                    <a:ext uri="{FF2B5EF4-FFF2-40B4-BE49-F238E27FC236}">
                      <a16:creationId xmlns:a16="http://schemas.microsoft.com/office/drawing/2014/main" id="{5A71761C-4ABF-9D2C-4BC5-96FFAB34A665}"/>
                    </a:ext>
                  </a:extLst>
                </p:cNvPr>
                <p:cNvSpPr/>
                <p:nvPr/>
              </p:nvSpPr>
              <p:spPr>
                <a:xfrm>
                  <a:off x="1370175" y="4072550"/>
                  <a:ext cx="62725" cy="8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9" h="3449" extrusionOk="0">
                      <a:moveTo>
                        <a:pt x="997" y="1734"/>
                      </a:moveTo>
                      <a:lnTo>
                        <a:pt x="1126" y="1752"/>
                      </a:lnTo>
                      <a:lnTo>
                        <a:pt x="1236" y="1771"/>
                      </a:lnTo>
                      <a:lnTo>
                        <a:pt x="1347" y="1826"/>
                      </a:lnTo>
                      <a:lnTo>
                        <a:pt x="1439" y="1900"/>
                      </a:lnTo>
                      <a:lnTo>
                        <a:pt x="1531" y="1992"/>
                      </a:lnTo>
                      <a:lnTo>
                        <a:pt x="1587" y="2084"/>
                      </a:lnTo>
                      <a:lnTo>
                        <a:pt x="1642" y="2176"/>
                      </a:lnTo>
                      <a:lnTo>
                        <a:pt x="1679" y="2287"/>
                      </a:lnTo>
                      <a:lnTo>
                        <a:pt x="1679" y="2416"/>
                      </a:lnTo>
                      <a:lnTo>
                        <a:pt x="1679" y="2527"/>
                      </a:lnTo>
                      <a:lnTo>
                        <a:pt x="1642" y="2638"/>
                      </a:lnTo>
                      <a:lnTo>
                        <a:pt x="1587" y="2748"/>
                      </a:lnTo>
                      <a:lnTo>
                        <a:pt x="1513" y="2840"/>
                      </a:lnTo>
                      <a:lnTo>
                        <a:pt x="1402" y="2914"/>
                      </a:lnTo>
                      <a:lnTo>
                        <a:pt x="1273" y="2969"/>
                      </a:lnTo>
                      <a:lnTo>
                        <a:pt x="1163" y="2988"/>
                      </a:lnTo>
                      <a:lnTo>
                        <a:pt x="1034" y="2988"/>
                      </a:lnTo>
                      <a:lnTo>
                        <a:pt x="923" y="2951"/>
                      </a:lnTo>
                      <a:lnTo>
                        <a:pt x="831" y="2896"/>
                      </a:lnTo>
                      <a:lnTo>
                        <a:pt x="738" y="2840"/>
                      </a:lnTo>
                      <a:lnTo>
                        <a:pt x="646" y="2748"/>
                      </a:lnTo>
                      <a:lnTo>
                        <a:pt x="591" y="2656"/>
                      </a:lnTo>
                      <a:lnTo>
                        <a:pt x="536" y="2545"/>
                      </a:lnTo>
                      <a:lnTo>
                        <a:pt x="499" y="2435"/>
                      </a:lnTo>
                      <a:lnTo>
                        <a:pt x="480" y="2324"/>
                      </a:lnTo>
                      <a:lnTo>
                        <a:pt x="499" y="2195"/>
                      </a:lnTo>
                      <a:lnTo>
                        <a:pt x="517" y="2084"/>
                      </a:lnTo>
                      <a:lnTo>
                        <a:pt x="572" y="1992"/>
                      </a:lnTo>
                      <a:lnTo>
                        <a:pt x="646" y="1900"/>
                      </a:lnTo>
                      <a:lnTo>
                        <a:pt x="757" y="1808"/>
                      </a:lnTo>
                      <a:lnTo>
                        <a:pt x="886" y="1752"/>
                      </a:lnTo>
                      <a:lnTo>
                        <a:pt x="997" y="1734"/>
                      </a:lnTo>
                      <a:close/>
                      <a:moveTo>
                        <a:pt x="941" y="0"/>
                      </a:moveTo>
                      <a:lnTo>
                        <a:pt x="499" y="240"/>
                      </a:lnTo>
                      <a:lnTo>
                        <a:pt x="1199" y="1439"/>
                      </a:lnTo>
                      <a:lnTo>
                        <a:pt x="1199" y="1457"/>
                      </a:lnTo>
                      <a:lnTo>
                        <a:pt x="1052" y="1420"/>
                      </a:lnTo>
                      <a:lnTo>
                        <a:pt x="886" y="1402"/>
                      </a:lnTo>
                      <a:lnTo>
                        <a:pt x="794" y="1402"/>
                      </a:lnTo>
                      <a:lnTo>
                        <a:pt x="683" y="1420"/>
                      </a:lnTo>
                      <a:lnTo>
                        <a:pt x="572" y="1457"/>
                      </a:lnTo>
                      <a:lnTo>
                        <a:pt x="462" y="1513"/>
                      </a:lnTo>
                      <a:lnTo>
                        <a:pt x="296" y="1642"/>
                      </a:lnTo>
                      <a:lnTo>
                        <a:pt x="167" y="1789"/>
                      </a:lnTo>
                      <a:lnTo>
                        <a:pt x="75" y="1955"/>
                      </a:lnTo>
                      <a:lnTo>
                        <a:pt x="19" y="2121"/>
                      </a:lnTo>
                      <a:lnTo>
                        <a:pt x="1" y="2324"/>
                      </a:lnTo>
                      <a:lnTo>
                        <a:pt x="1" y="2508"/>
                      </a:lnTo>
                      <a:lnTo>
                        <a:pt x="56" y="2711"/>
                      </a:lnTo>
                      <a:lnTo>
                        <a:pt x="148" y="2896"/>
                      </a:lnTo>
                      <a:lnTo>
                        <a:pt x="277" y="3080"/>
                      </a:lnTo>
                      <a:lnTo>
                        <a:pt x="425" y="3228"/>
                      </a:lnTo>
                      <a:lnTo>
                        <a:pt x="572" y="3338"/>
                      </a:lnTo>
                      <a:lnTo>
                        <a:pt x="757" y="3412"/>
                      </a:lnTo>
                      <a:lnTo>
                        <a:pt x="941" y="3449"/>
                      </a:lnTo>
                      <a:lnTo>
                        <a:pt x="1236" y="3449"/>
                      </a:lnTo>
                      <a:lnTo>
                        <a:pt x="1329" y="3412"/>
                      </a:lnTo>
                      <a:lnTo>
                        <a:pt x="1421" y="3375"/>
                      </a:lnTo>
                      <a:lnTo>
                        <a:pt x="1531" y="3320"/>
                      </a:lnTo>
                      <a:lnTo>
                        <a:pt x="1605" y="3265"/>
                      </a:lnTo>
                      <a:lnTo>
                        <a:pt x="1697" y="3209"/>
                      </a:lnTo>
                      <a:lnTo>
                        <a:pt x="1753" y="3135"/>
                      </a:lnTo>
                      <a:lnTo>
                        <a:pt x="1826" y="3043"/>
                      </a:lnTo>
                      <a:lnTo>
                        <a:pt x="1863" y="2969"/>
                      </a:lnTo>
                      <a:lnTo>
                        <a:pt x="1900" y="2877"/>
                      </a:lnTo>
                      <a:lnTo>
                        <a:pt x="1937" y="2785"/>
                      </a:lnTo>
                      <a:lnTo>
                        <a:pt x="1937" y="2674"/>
                      </a:lnTo>
                      <a:lnTo>
                        <a:pt x="2085" y="2933"/>
                      </a:lnTo>
                      <a:lnTo>
                        <a:pt x="2509" y="2693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124;p39">
                  <a:extLst>
                    <a:ext uri="{FF2B5EF4-FFF2-40B4-BE49-F238E27FC236}">
                      <a16:creationId xmlns:a16="http://schemas.microsoft.com/office/drawing/2014/main" id="{9545A915-602B-581F-95C1-18CBF3958487}"/>
                    </a:ext>
                  </a:extLst>
                </p:cNvPr>
                <p:cNvSpPr/>
                <p:nvPr/>
              </p:nvSpPr>
              <p:spPr>
                <a:xfrm>
                  <a:off x="946950" y="5037950"/>
                  <a:ext cx="172000" cy="2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0" h="10421" extrusionOk="0">
                      <a:moveTo>
                        <a:pt x="2933" y="1"/>
                      </a:moveTo>
                      <a:lnTo>
                        <a:pt x="2712" y="38"/>
                      </a:lnTo>
                      <a:lnTo>
                        <a:pt x="2453" y="111"/>
                      </a:lnTo>
                      <a:lnTo>
                        <a:pt x="2195" y="222"/>
                      </a:lnTo>
                      <a:lnTo>
                        <a:pt x="1937" y="333"/>
                      </a:lnTo>
                      <a:lnTo>
                        <a:pt x="1697" y="480"/>
                      </a:lnTo>
                      <a:lnTo>
                        <a:pt x="1" y="1568"/>
                      </a:lnTo>
                      <a:lnTo>
                        <a:pt x="5017" y="10420"/>
                      </a:lnTo>
                      <a:lnTo>
                        <a:pt x="6769" y="9443"/>
                      </a:lnTo>
                      <a:lnTo>
                        <a:pt x="6824" y="9387"/>
                      </a:lnTo>
                      <a:lnTo>
                        <a:pt x="6861" y="9314"/>
                      </a:lnTo>
                      <a:lnTo>
                        <a:pt x="6879" y="9221"/>
                      </a:lnTo>
                      <a:lnTo>
                        <a:pt x="6879" y="9129"/>
                      </a:lnTo>
                      <a:lnTo>
                        <a:pt x="6861" y="8853"/>
                      </a:lnTo>
                      <a:lnTo>
                        <a:pt x="6805" y="8521"/>
                      </a:lnTo>
                      <a:lnTo>
                        <a:pt x="6713" y="8133"/>
                      </a:lnTo>
                      <a:lnTo>
                        <a:pt x="6584" y="7728"/>
                      </a:lnTo>
                      <a:lnTo>
                        <a:pt x="6418" y="7285"/>
                      </a:lnTo>
                      <a:lnTo>
                        <a:pt x="6252" y="6824"/>
                      </a:lnTo>
                      <a:lnTo>
                        <a:pt x="5883" y="5920"/>
                      </a:lnTo>
                      <a:lnTo>
                        <a:pt x="5533" y="5109"/>
                      </a:lnTo>
                      <a:lnTo>
                        <a:pt x="5238" y="4482"/>
                      </a:lnTo>
                      <a:lnTo>
                        <a:pt x="5072" y="4132"/>
                      </a:lnTo>
                      <a:lnTo>
                        <a:pt x="3449" y="241"/>
                      </a:lnTo>
                      <a:lnTo>
                        <a:pt x="3394" y="167"/>
                      </a:lnTo>
                      <a:lnTo>
                        <a:pt x="3320" y="93"/>
                      </a:lnTo>
                      <a:lnTo>
                        <a:pt x="3228" y="56"/>
                      </a:lnTo>
                      <a:lnTo>
                        <a:pt x="3136" y="19"/>
                      </a:lnTo>
                      <a:lnTo>
                        <a:pt x="3043" y="19"/>
                      </a:lnTo>
                      <a:lnTo>
                        <a:pt x="2933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125;p39">
                  <a:extLst>
                    <a:ext uri="{FF2B5EF4-FFF2-40B4-BE49-F238E27FC236}">
                      <a16:creationId xmlns:a16="http://schemas.microsoft.com/office/drawing/2014/main" id="{D6BC9702-5CEA-897C-EE4A-45334E4F4154}"/>
                    </a:ext>
                  </a:extLst>
                </p:cNvPr>
                <p:cNvSpPr/>
                <p:nvPr/>
              </p:nvSpPr>
              <p:spPr>
                <a:xfrm>
                  <a:off x="1020725" y="4932850"/>
                  <a:ext cx="233775" cy="21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1" h="8539" extrusionOk="0">
                      <a:moveTo>
                        <a:pt x="7045" y="0"/>
                      </a:moveTo>
                      <a:lnTo>
                        <a:pt x="1199" y="3762"/>
                      </a:lnTo>
                      <a:lnTo>
                        <a:pt x="1033" y="3873"/>
                      </a:lnTo>
                      <a:lnTo>
                        <a:pt x="885" y="4002"/>
                      </a:lnTo>
                      <a:lnTo>
                        <a:pt x="738" y="4131"/>
                      </a:lnTo>
                      <a:lnTo>
                        <a:pt x="609" y="4279"/>
                      </a:lnTo>
                      <a:lnTo>
                        <a:pt x="480" y="4445"/>
                      </a:lnTo>
                      <a:lnTo>
                        <a:pt x="369" y="4610"/>
                      </a:lnTo>
                      <a:lnTo>
                        <a:pt x="277" y="4776"/>
                      </a:lnTo>
                      <a:lnTo>
                        <a:pt x="185" y="4942"/>
                      </a:lnTo>
                      <a:lnTo>
                        <a:pt x="129" y="5127"/>
                      </a:lnTo>
                      <a:lnTo>
                        <a:pt x="74" y="5311"/>
                      </a:lnTo>
                      <a:lnTo>
                        <a:pt x="37" y="5514"/>
                      </a:lnTo>
                      <a:lnTo>
                        <a:pt x="0" y="5699"/>
                      </a:lnTo>
                      <a:lnTo>
                        <a:pt x="0" y="5901"/>
                      </a:lnTo>
                      <a:lnTo>
                        <a:pt x="0" y="6104"/>
                      </a:lnTo>
                      <a:lnTo>
                        <a:pt x="19" y="6289"/>
                      </a:lnTo>
                      <a:lnTo>
                        <a:pt x="56" y="6492"/>
                      </a:lnTo>
                      <a:lnTo>
                        <a:pt x="74" y="6510"/>
                      </a:lnTo>
                      <a:lnTo>
                        <a:pt x="129" y="6731"/>
                      </a:lnTo>
                      <a:lnTo>
                        <a:pt x="203" y="6934"/>
                      </a:lnTo>
                      <a:lnTo>
                        <a:pt x="295" y="7137"/>
                      </a:lnTo>
                      <a:lnTo>
                        <a:pt x="406" y="7340"/>
                      </a:lnTo>
                      <a:lnTo>
                        <a:pt x="517" y="7524"/>
                      </a:lnTo>
                      <a:lnTo>
                        <a:pt x="646" y="7709"/>
                      </a:lnTo>
                      <a:lnTo>
                        <a:pt x="793" y="7875"/>
                      </a:lnTo>
                      <a:lnTo>
                        <a:pt x="941" y="8022"/>
                      </a:lnTo>
                      <a:lnTo>
                        <a:pt x="1088" y="8151"/>
                      </a:lnTo>
                      <a:lnTo>
                        <a:pt x="1254" y="8280"/>
                      </a:lnTo>
                      <a:lnTo>
                        <a:pt x="1402" y="8373"/>
                      </a:lnTo>
                      <a:lnTo>
                        <a:pt x="1568" y="8446"/>
                      </a:lnTo>
                      <a:lnTo>
                        <a:pt x="1752" y="8502"/>
                      </a:lnTo>
                      <a:lnTo>
                        <a:pt x="1918" y="8539"/>
                      </a:lnTo>
                      <a:lnTo>
                        <a:pt x="2084" y="8539"/>
                      </a:lnTo>
                      <a:lnTo>
                        <a:pt x="2250" y="8502"/>
                      </a:lnTo>
                      <a:lnTo>
                        <a:pt x="2398" y="8465"/>
                      </a:lnTo>
                      <a:lnTo>
                        <a:pt x="2545" y="8391"/>
                      </a:lnTo>
                      <a:lnTo>
                        <a:pt x="2711" y="8317"/>
                      </a:lnTo>
                      <a:lnTo>
                        <a:pt x="2896" y="8225"/>
                      </a:lnTo>
                      <a:lnTo>
                        <a:pt x="9350" y="5864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126;p39">
                  <a:extLst>
                    <a:ext uri="{FF2B5EF4-FFF2-40B4-BE49-F238E27FC236}">
                      <a16:creationId xmlns:a16="http://schemas.microsoft.com/office/drawing/2014/main" id="{69FFA440-BF90-1777-1FC1-0ED48BF77C02}"/>
                    </a:ext>
                  </a:extLst>
                </p:cNvPr>
                <p:cNvSpPr/>
                <p:nvPr/>
              </p:nvSpPr>
              <p:spPr>
                <a:xfrm>
                  <a:off x="2662925" y="3045350"/>
                  <a:ext cx="158150" cy="1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6" h="5700" extrusionOk="0">
                      <a:moveTo>
                        <a:pt x="4887" y="1"/>
                      </a:moveTo>
                      <a:lnTo>
                        <a:pt x="4740" y="19"/>
                      </a:lnTo>
                      <a:lnTo>
                        <a:pt x="4482" y="56"/>
                      </a:lnTo>
                      <a:lnTo>
                        <a:pt x="4297" y="112"/>
                      </a:lnTo>
                      <a:lnTo>
                        <a:pt x="4242" y="130"/>
                      </a:lnTo>
                      <a:lnTo>
                        <a:pt x="2324" y="1513"/>
                      </a:lnTo>
                      <a:lnTo>
                        <a:pt x="351" y="2306"/>
                      </a:lnTo>
                      <a:lnTo>
                        <a:pt x="0" y="2546"/>
                      </a:lnTo>
                      <a:lnTo>
                        <a:pt x="1568" y="5699"/>
                      </a:lnTo>
                      <a:lnTo>
                        <a:pt x="5496" y="3671"/>
                      </a:lnTo>
                      <a:lnTo>
                        <a:pt x="5551" y="3615"/>
                      </a:lnTo>
                      <a:lnTo>
                        <a:pt x="5699" y="3468"/>
                      </a:lnTo>
                      <a:lnTo>
                        <a:pt x="5883" y="3228"/>
                      </a:lnTo>
                      <a:lnTo>
                        <a:pt x="5975" y="3081"/>
                      </a:lnTo>
                      <a:lnTo>
                        <a:pt x="6068" y="2896"/>
                      </a:lnTo>
                      <a:lnTo>
                        <a:pt x="6160" y="2693"/>
                      </a:lnTo>
                      <a:lnTo>
                        <a:pt x="6234" y="2472"/>
                      </a:lnTo>
                      <a:lnTo>
                        <a:pt x="6289" y="2232"/>
                      </a:lnTo>
                      <a:lnTo>
                        <a:pt x="6326" y="1974"/>
                      </a:lnTo>
                      <a:lnTo>
                        <a:pt x="6326" y="1697"/>
                      </a:lnTo>
                      <a:lnTo>
                        <a:pt x="6307" y="1402"/>
                      </a:lnTo>
                      <a:lnTo>
                        <a:pt x="6252" y="1070"/>
                      </a:lnTo>
                      <a:lnTo>
                        <a:pt x="6160" y="739"/>
                      </a:lnTo>
                      <a:lnTo>
                        <a:pt x="6068" y="536"/>
                      </a:lnTo>
                      <a:lnTo>
                        <a:pt x="5957" y="388"/>
                      </a:lnTo>
                      <a:lnTo>
                        <a:pt x="5846" y="259"/>
                      </a:lnTo>
                      <a:lnTo>
                        <a:pt x="5699" y="167"/>
                      </a:lnTo>
                      <a:lnTo>
                        <a:pt x="5551" y="93"/>
                      </a:lnTo>
                      <a:lnTo>
                        <a:pt x="5385" y="38"/>
                      </a:lnTo>
                      <a:lnTo>
                        <a:pt x="5219" y="19"/>
                      </a:lnTo>
                      <a:lnTo>
                        <a:pt x="5053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127;p39">
                  <a:extLst>
                    <a:ext uri="{FF2B5EF4-FFF2-40B4-BE49-F238E27FC236}">
                      <a16:creationId xmlns:a16="http://schemas.microsoft.com/office/drawing/2014/main" id="{8CE8BC39-7E17-B47A-5670-D8E7D1654A11}"/>
                    </a:ext>
                  </a:extLst>
                </p:cNvPr>
                <p:cNvSpPr/>
                <p:nvPr/>
              </p:nvSpPr>
              <p:spPr>
                <a:xfrm>
                  <a:off x="1558750" y="2869700"/>
                  <a:ext cx="280325" cy="28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11453" extrusionOk="0">
                      <a:moveTo>
                        <a:pt x="1715" y="1"/>
                      </a:moveTo>
                      <a:lnTo>
                        <a:pt x="3006" y="5736"/>
                      </a:lnTo>
                      <a:lnTo>
                        <a:pt x="3006" y="5994"/>
                      </a:lnTo>
                      <a:lnTo>
                        <a:pt x="2969" y="6252"/>
                      </a:lnTo>
                      <a:lnTo>
                        <a:pt x="2896" y="6492"/>
                      </a:lnTo>
                      <a:lnTo>
                        <a:pt x="2767" y="6732"/>
                      </a:lnTo>
                      <a:lnTo>
                        <a:pt x="2619" y="6935"/>
                      </a:lnTo>
                      <a:lnTo>
                        <a:pt x="2435" y="7119"/>
                      </a:lnTo>
                      <a:lnTo>
                        <a:pt x="2232" y="7267"/>
                      </a:lnTo>
                      <a:lnTo>
                        <a:pt x="1992" y="7396"/>
                      </a:lnTo>
                      <a:lnTo>
                        <a:pt x="0" y="8226"/>
                      </a:lnTo>
                      <a:lnTo>
                        <a:pt x="6086" y="11453"/>
                      </a:lnTo>
                      <a:lnTo>
                        <a:pt x="11213" y="7322"/>
                      </a:lnTo>
                      <a:lnTo>
                        <a:pt x="8078" y="6547"/>
                      </a:lnTo>
                      <a:lnTo>
                        <a:pt x="7967" y="6418"/>
                      </a:lnTo>
                      <a:lnTo>
                        <a:pt x="7875" y="6271"/>
                      </a:lnTo>
                      <a:lnTo>
                        <a:pt x="7801" y="6105"/>
                      </a:lnTo>
                      <a:lnTo>
                        <a:pt x="7746" y="5939"/>
                      </a:lnTo>
                      <a:lnTo>
                        <a:pt x="7690" y="5773"/>
                      </a:lnTo>
                      <a:lnTo>
                        <a:pt x="7653" y="5588"/>
                      </a:lnTo>
                      <a:lnTo>
                        <a:pt x="7598" y="5220"/>
                      </a:lnTo>
                      <a:lnTo>
                        <a:pt x="7506" y="4464"/>
                      </a:lnTo>
                      <a:lnTo>
                        <a:pt x="7432" y="4095"/>
                      </a:lnTo>
                      <a:lnTo>
                        <a:pt x="7395" y="3910"/>
                      </a:lnTo>
                      <a:lnTo>
                        <a:pt x="7340" y="3726"/>
                      </a:lnTo>
                      <a:lnTo>
                        <a:pt x="7137" y="277"/>
                      </a:lnTo>
                      <a:lnTo>
                        <a:pt x="1715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128;p39">
                  <a:extLst>
                    <a:ext uri="{FF2B5EF4-FFF2-40B4-BE49-F238E27FC236}">
                      <a16:creationId xmlns:a16="http://schemas.microsoft.com/office/drawing/2014/main" id="{A728148F-3136-2136-B2FC-1B37176D0515}"/>
                    </a:ext>
                  </a:extLst>
                </p:cNvPr>
                <p:cNvSpPr/>
                <p:nvPr/>
              </p:nvSpPr>
              <p:spPr>
                <a:xfrm>
                  <a:off x="2029000" y="5164750"/>
                  <a:ext cx="176150" cy="19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6" h="7820" extrusionOk="0">
                      <a:moveTo>
                        <a:pt x="7045" y="0"/>
                      </a:moveTo>
                      <a:lnTo>
                        <a:pt x="1" y="1107"/>
                      </a:lnTo>
                      <a:lnTo>
                        <a:pt x="93" y="7119"/>
                      </a:lnTo>
                      <a:lnTo>
                        <a:pt x="3965" y="7819"/>
                      </a:lnTo>
                      <a:lnTo>
                        <a:pt x="7045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129;p39">
                  <a:extLst>
                    <a:ext uri="{FF2B5EF4-FFF2-40B4-BE49-F238E27FC236}">
                      <a16:creationId xmlns:a16="http://schemas.microsoft.com/office/drawing/2014/main" id="{27B386AD-F3D4-6113-5D05-72F544483B6B}"/>
                    </a:ext>
                  </a:extLst>
                </p:cNvPr>
                <p:cNvSpPr/>
                <p:nvPr/>
              </p:nvSpPr>
              <p:spPr>
                <a:xfrm>
                  <a:off x="936350" y="5069775"/>
                  <a:ext cx="150775" cy="2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1" h="9185" extrusionOk="0">
                      <a:moveTo>
                        <a:pt x="941" y="0"/>
                      </a:moveTo>
                      <a:lnTo>
                        <a:pt x="388" y="332"/>
                      </a:lnTo>
                      <a:lnTo>
                        <a:pt x="259" y="406"/>
                      </a:lnTo>
                      <a:lnTo>
                        <a:pt x="148" y="517"/>
                      </a:lnTo>
                      <a:lnTo>
                        <a:pt x="74" y="646"/>
                      </a:lnTo>
                      <a:lnTo>
                        <a:pt x="37" y="775"/>
                      </a:lnTo>
                      <a:lnTo>
                        <a:pt x="0" y="922"/>
                      </a:lnTo>
                      <a:lnTo>
                        <a:pt x="19" y="1070"/>
                      </a:lnTo>
                      <a:lnTo>
                        <a:pt x="37" y="1217"/>
                      </a:lnTo>
                      <a:lnTo>
                        <a:pt x="111" y="1346"/>
                      </a:lnTo>
                      <a:lnTo>
                        <a:pt x="4445" y="8815"/>
                      </a:lnTo>
                      <a:lnTo>
                        <a:pt x="4519" y="8926"/>
                      </a:lnTo>
                      <a:lnTo>
                        <a:pt x="4629" y="9037"/>
                      </a:lnTo>
                      <a:lnTo>
                        <a:pt x="4758" y="9110"/>
                      </a:lnTo>
                      <a:lnTo>
                        <a:pt x="4887" y="9166"/>
                      </a:lnTo>
                      <a:lnTo>
                        <a:pt x="5035" y="9184"/>
                      </a:lnTo>
                      <a:lnTo>
                        <a:pt x="5183" y="9184"/>
                      </a:lnTo>
                      <a:lnTo>
                        <a:pt x="5330" y="9147"/>
                      </a:lnTo>
                      <a:lnTo>
                        <a:pt x="5459" y="9073"/>
                      </a:lnTo>
                      <a:lnTo>
                        <a:pt x="6031" y="8760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130;p39">
                  <a:extLst>
                    <a:ext uri="{FF2B5EF4-FFF2-40B4-BE49-F238E27FC236}">
                      <a16:creationId xmlns:a16="http://schemas.microsoft.com/office/drawing/2014/main" id="{53F4C62D-62FA-03FA-7903-BC7F782BD976}"/>
                    </a:ext>
                  </a:extLst>
                </p:cNvPr>
                <p:cNvSpPr/>
                <p:nvPr/>
              </p:nvSpPr>
              <p:spPr>
                <a:xfrm>
                  <a:off x="1999025" y="5342700"/>
                  <a:ext cx="262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3" h="5165" extrusionOk="0">
                      <a:moveTo>
                        <a:pt x="1070" y="1"/>
                      </a:moveTo>
                      <a:lnTo>
                        <a:pt x="978" y="37"/>
                      </a:lnTo>
                      <a:lnTo>
                        <a:pt x="886" y="56"/>
                      </a:lnTo>
                      <a:lnTo>
                        <a:pt x="794" y="111"/>
                      </a:lnTo>
                      <a:lnTo>
                        <a:pt x="702" y="167"/>
                      </a:lnTo>
                      <a:lnTo>
                        <a:pt x="536" y="314"/>
                      </a:lnTo>
                      <a:lnTo>
                        <a:pt x="388" y="498"/>
                      </a:lnTo>
                      <a:lnTo>
                        <a:pt x="259" y="701"/>
                      </a:lnTo>
                      <a:lnTo>
                        <a:pt x="185" y="960"/>
                      </a:lnTo>
                      <a:lnTo>
                        <a:pt x="130" y="1218"/>
                      </a:lnTo>
                      <a:lnTo>
                        <a:pt x="1" y="5164"/>
                      </a:lnTo>
                      <a:lnTo>
                        <a:pt x="10512" y="5164"/>
                      </a:lnTo>
                      <a:lnTo>
                        <a:pt x="10512" y="2527"/>
                      </a:lnTo>
                      <a:lnTo>
                        <a:pt x="10512" y="2453"/>
                      </a:lnTo>
                      <a:lnTo>
                        <a:pt x="10476" y="2379"/>
                      </a:lnTo>
                      <a:lnTo>
                        <a:pt x="10420" y="2306"/>
                      </a:lnTo>
                      <a:lnTo>
                        <a:pt x="10328" y="2232"/>
                      </a:lnTo>
                      <a:lnTo>
                        <a:pt x="10107" y="2084"/>
                      </a:lnTo>
                      <a:lnTo>
                        <a:pt x="9793" y="1937"/>
                      </a:lnTo>
                      <a:lnTo>
                        <a:pt x="9424" y="1789"/>
                      </a:lnTo>
                      <a:lnTo>
                        <a:pt x="9000" y="1642"/>
                      </a:lnTo>
                      <a:lnTo>
                        <a:pt x="8558" y="1494"/>
                      </a:lnTo>
                      <a:lnTo>
                        <a:pt x="8078" y="1365"/>
                      </a:lnTo>
                      <a:lnTo>
                        <a:pt x="7119" y="1107"/>
                      </a:lnTo>
                      <a:lnTo>
                        <a:pt x="6234" y="904"/>
                      </a:lnTo>
                      <a:lnTo>
                        <a:pt x="5552" y="757"/>
                      </a:lnTo>
                      <a:lnTo>
                        <a:pt x="5164" y="70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131;p39">
                  <a:extLst>
                    <a:ext uri="{FF2B5EF4-FFF2-40B4-BE49-F238E27FC236}">
                      <a16:creationId xmlns:a16="http://schemas.microsoft.com/office/drawing/2014/main" id="{391FF904-F839-ABE2-F940-E08116BE88AD}"/>
                    </a:ext>
                  </a:extLst>
                </p:cNvPr>
                <p:cNvSpPr/>
                <p:nvPr/>
              </p:nvSpPr>
              <p:spPr>
                <a:xfrm>
                  <a:off x="1998575" y="5471800"/>
                  <a:ext cx="2632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203" extrusionOk="0">
                      <a:moveTo>
                        <a:pt x="0" y="0"/>
                      </a:moveTo>
                      <a:lnTo>
                        <a:pt x="0" y="111"/>
                      </a:lnTo>
                      <a:lnTo>
                        <a:pt x="0" y="148"/>
                      </a:lnTo>
                      <a:lnTo>
                        <a:pt x="19" y="166"/>
                      </a:lnTo>
                      <a:lnTo>
                        <a:pt x="74" y="166"/>
                      </a:lnTo>
                      <a:lnTo>
                        <a:pt x="148" y="129"/>
                      </a:lnTo>
                      <a:lnTo>
                        <a:pt x="351" y="37"/>
                      </a:lnTo>
                      <a:lnTo>
                        <a:pt x="480" y="0"/>
                      </a:lnTo>
                      <a:close/>
                      <a:moveTo>
                        <a:pt x="9756" y="0"/>
                      </a:moveTo>
                      <a:lnTo>
                        <a:pt x="9903" y="37"/>
                      </a:lnTo>
                      <a:lnTo>
                        <a:pt x="10051" y="74"/>
                      </a:lnTo>
                      <a:lnTo>
                        <a:pt x="10309" y="185"/>
                      </a:lnTo>
                      <a:lnTo>
                        <a:pt x="10401" y="203"/>
                      </a:lnTo>
                      <a:lnTo>
                        <a:pt x="10438" y="203"/>
                      </a:lnTo>
                      <a:lnTo>
                        <a:pt x="10475" y="185"/>
                      </a:lnTo>
                      <a:lnTo>
                        <a:pt x="10494" y="166"/>
                      </a:lnTo>
                      <a:lnTo>
                        <a:pt x="10512" y="129"/>
                      </a:lnTo>
                      <a:lnTo>
                        <a:pt x="10530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132;p39">
                  <a:extLst>
                    <a:ext uri="{FF2B5EF4-FFF2-40B4-BE49-F238E27FC236}">
                      <a16:creationId xmlns:a16="http://schemas.microsoft.com/office/drawing/2014/main" id="{2ED499F9-5579-F8A4-5D53-A575CF3E4AE9}"/>
                    </a:ext>
                  </a:extLst>
                </p:cNvPr>
                <p:cNvSpPr/>
                <p:nvPr/>
              </p:nvSpPr>
              <p:spPr>
                <a:xfrm>
                  <a:off x="2023925" y="5273550"/>
                  <a:ext cx="1074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445" extrusionOk="0">
                      <a:moveTo>
                        <a:pt x="2287" y="0"/>
                      </a:moveTo>
                      <a:lnTo>
                        <a:pt x="2066" y="19"/>
                      </a:lnTo>
                      <a:lnTo>
                        <a:pt x="1826" y="56"/>
                      </a:lnTo>
                      <a:lnTo>
                        <a:pt x="1605" y="111"/>
                      </a:lnTo>
                      <a:lnTo>
                        <a:pt x="1402" y="185"/>
                      </a:lnTo>
                      <a:lnTo>
                        <a:pt x="1199" y="259"/>
                      </a:lnTo>
                      <a:lnTo>
                        <a:pt x="1015" y="351"/>
                      </a:lnTo>
                      <a:lnTo>
                        <a:pt x="849" y="461"/>
                      </a:lnTo>
                      <a:lnTo>
                        <a:pt x="701" y="590"/>
                      </a:lnTo>
                      <a:lnTo>
                        <a:pt x="554" y="720"/>
                      </a:lnTo>
                      <a:lnTo>
                        <a:pt x="462" y="867"/>
                      </a:lnTo>
                      <a:lnTo>
                        <a:pt x="369" y="1033"/>
                      </a:lnTo>
                      <a:lnTo>
                        <a:pt x="240" y="1383"/>
                      </a:lnTo>
                      <a:lnTo>
                        <a:pt x="130" y="1826"/>
                      </a:lnTo>
                      <a:lnTo>
                        <a:pt x="74" y="2047"/>
                      </a:lnTo>
                      <a:lnTo>
                        <a:pt x="38" y="2287"/>
                      </a:lnTo>
                      <a:lnTo>
                        <a:pt x="19" y="2527"/>
                      </a:lnTo>
                      <a:lnTo>
                        <a:pt x="1" y="2767"/>
                      </a:lnTo>
                      <a:lnTo>
                        <a:pt x="19" y="3006"/>
                      </a:lnTo>
                      <a:lnTo>
                        <a:pt x="38" y="3228"/>
                      </a:lnTo>
                      <a:lnTo>
                        <a:pt x="93" y="3449"/>
                      </a:lnTo>
                      <a:lnTo>
                        <a:pt x="167" y="3652"/>
                      </a:lnTo>
                      <a:lnTo>
                        <a:pt x="259" y="3818"/>
                      </a:lnTo>
                      <a:lnTo>
                        <a:pt x="388" y="3984"/>
                      </a:lnTo>
                      <a:lnTo>
                        <a:pt x="535" y="4113"/>
                      </a:lnTo>
                      <a:lnTo>
                        <a:pt x="628" y="4168"/>
                      </a:lnTo>
                      <a:lnTo>
                        <a:pt x="738" y="4223"/>
                      </a:lnTo>
                      <a:lnTo>
                        <a:pt x="941" y="4297"/>
                      </a:lnTo>
                      <a:lnTo>
                        <a:pt x="1181" y="4353"/>
                      </a:lnTo>
                      <a:lnTo>
                        <a:pt x="1421" y="4389"/>
                      </a:lnTo>
                      <a:lnTo>
                        <a:pt x="1660" y="4426"/>
                      </a:lnTo>
                      <a:lnTo>
                        <a:pt x="1919" y="4445"/>
                      </a:lnTo>
                      <a:lnTo>
                        <a:pt x="2177" y="4426"/>
                      </a:lnTo>
                      <a:lnTo>
                        <a:pt x="2416" y="4408"/>
                      </a:lnTo>
                      <a:lnTo>
                        <a:pt x="2675" y="4371"/>
                      </a:lnTo>
                      <a:lnTo>
                        <a:pt x="2896" y="4316"/>
                      </a:lnTo>
                      <a:lnTo>
                        <a:pt x="3136" y="4260"/>
                      </a:lnTo>
                      <a:lnTo>
                        <a:pt x="3339" y="4168"/>
                      </a:lnTo>
                      <a:lnTo>
                        <a:pt x="3523" y="4076"/>
                      </a:lnTo>
                      <a:lnTo>
                        <a:pt x="3689" y="3965"/>
                      </a:lnTo>
                      <a:lnTo>
                        <a:pt x="3836" y="3836"/>
                      </a:lnTo>
                      <a:lnTo>
                        <a:pt x="3947" y="3689"/>
                      </a:lnTo>
                      <a:lnTo>
                        <a:pt x="4039" y="3541"/>
                      </a:lnTo>
                      <a:lnTo>
                        <a:pt x="4095" y="3375"/>
                      </a:lnTo>
                      <a:lnTo>
                        <a:pt x="4150" y="3172"/>
                      </a:lnTo>
                      <a:lnTo>
                        <a:pt x="4205" y="2951"/>
                      </a:lnTo>
                      <a:lnTo>
                        <a:pt x="4242" y="2711"/>
                      </a:lnTo>
                      <a:lnTo>
                        <a:pt x="4279" y="2471"/>
                      </a:lnTo>
                      <a:lnTo>
                        <a:pt x="4297" y="2232"/>
                      </a:lnTo>
                      <a:lnTo>
                        <a:pt x="4297" y="1974"/>
                      </a:lnTo>
                      <a:lnTo>
                        <a:pt x="4279" y="1715"/>
                      </a:lnTo>
                      <a:lnTo>
                        <a:pt x="4242" y="1457"/>
                      </a:lnTo>
                      <a:lnTo>
                        <a:pt x="4187" y="1217"/>
                      </a:lnTo>
                      <a:lnTo>
                        <a:pt x="4132" y="996"/>
                      </a:lnTo>
                      <a:lnTo>
                        <a:pt x="4039" y="775"/>
                      </a:lnTo>
                      <a:lnTo>
                        <a:pt x="3910" y="590"/>
                      </a:lnTo>
                      <a:lnTo>
                        <a:pt x="3781" y="424"/>
                      </a:lnTo>
                      <a:lnTo>
                        <a:pt x="3615" y="295"/>
                      </a:lnTo>
                      <a:lnTo>
                        <a:pt x="3523" y="240"/>
                      </a:lnTo>
                      <a:lnTo>
                        <a:pt x="3412" y="185"/>
                      </a:lnTo>
                      <a:lnTo>
                        <a:pt x="3209" y="111"/>
                      </a:lnTo>
                      <a:lnTo>
                        <a:pt x="2988" y="56"/>
                      </a:lnTo>
                      <a:lnTo>
                        <a:pt x="2748" y="19"/>
                      </a:lnTo>
                      <a:lnTo>
                        <a:pt x="2527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133;p39">
                  <a:extLst>
                    <a:ext uri="{FF2B5EF4-FFF2-40B4-BE49-F238E27FC236}">
                      <a16:creationId xmlns:a16="http://schemas.microsoft.com/office/drawing/2014/main" id="{A470BA4D-E960-E598-F32F-FC1A153F6D5D}"/>
                    </a:ext>
                  </a:extLst>
                </p:cNvPr>
                <p:cNvSpPr/>
                <p:nvPr/>
              </p:nvSpPr>
              <p:spPr>
                <a:xfrm>
                  <a:off x="1735775" y="3809750"/>
                  <a:ext cx="590625" cy="15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5" h="60083" extrusionOk="0">
                      <a:moveTo>
                        <a:pt x="13481" y="1"/>
                      </a:moveTo>
                      <a:lnTo>
                        <a:pt x="1" y="6824"/>
                      </a:lnTo>
                      <a:lnTo>
                        <a:pt x="591" y="15307"/>
                      </a:lnTo>
                      <a:lnTo>
                        <a:pt x="1863" y="16524"/>
                      </a:lnTo>
                      <a:lnTo>
                        <a:pt x="1882" y="16506"/>
                      </a:lnTo>
                      <a:lnTo>
                        <a:pt x="1863" y="16672"/>
                      </a:lnTo>
                      <a:lnTo>
                        <a:pt x="1863" y="16838"/>
                      </a:lnTo>
                      <a:lnTo>
                        <a:pt x="1900" y="17022"/>
                      </a:lnTo>
                      <a:lnTo>
                        <a:pt x="1937" y="17207"/>
                      </a:lnTo>
                      <a:lnTo>
                        <a:pt x="9461" y="27792"/>
                      </a:lnTo>
                      <a:lnTo>
                        <a:pt x="9830" y="28308"/>
                      </a:lnTo>
                      <a:lnTo>
                        <a:pt x="10162" y="28825"/>
                      </a:lnTo>
                      <a:lnTo>
                        <a:pt x="10494" y="29341"/>
                      </a:lnTo>
                      <a:lnTo>
                        <a:pt x="10807" y="29876"/>
                      </a:lnTo>
                      <a:lnTo>
                        <a:pt x="11103" y="30429"/>
                      </a:lnTo>
                      <a:lnTo>
                        <a:pt x="11379" y="30982"/>
                      </a:lnTo>
                      <a:lnTo>
                        <a:pt x="11656" y="31536"/>
                      </a:lnTo>
                      <a:lnTo>
                        <a:pt x="11914" y="32089"/>
                      </a:lnTo>
                      <a:lnTo>
                        <a:pt x="12154" y="32661"/>
                      </a:lnTo>
                      <a:lnTo>
                        <a:pt x="12375" y="33232"/>
                      </a:lnTo>
                      <a:lnTo>
                        <a:pt x="12578" y="33804"/>
                      </a:lnTo>
                      <a:lnTo>
                        <a:pt x="12781" y="34376"/>
                      </a:lnTo>
                      <a:lnTo>
                        <a:pt x="12965" y="34966"/>
                      </a:lnTo>
                      <a:lnTo>
                        <a:pt x="13131" y="35556"/>
                      </a:lnTo>
                      <a:lnTo>
                        <a:pt x="13279" y="36146"/>
                      </a:lnTo>
                      <a:lnTo>
                        <a:pt x="13408" y="36755"/>
                      </a:lnTo>
                      <a:lnTo>
                        <a:pt x="13537" y="37345"/>
                      </a:lnTo>
                      <a:lnTo>
                        <a:pt x="13647" y="37953"/>
                      </a:lnTo>
                      <a:lnTo>
                        <a:pt x="13721" y="38562"/>
                      </a:lnTo>
                      <a:lnTo>
                        <a:pt x="13795" y="39170"/>
                      </a:lnTo>
                      <a:lnTo>
                        <a:pt x="13869" y="39779"/>
                      </a:lnTo>
                      <a:lnTo>
                        <a:pt x="13906" y="40388"/>
                      </a:lnTo>
                      <a:lnTo>
                        <a:pt x="13942" y="40996"/>
                      </a:lnTo>
                      <a:lnTo>
                        <a:pt x="13942" y="41605"/>
                      </a:lnTo>
                      <a:lnTo>
                        <a:pt x="13942" y="42232"/>
                      </a:lnTo>
                      <a:lnTo>
                        <a:pt x="13924" y="42840"/>
                      </a:lnTo>
                      <a:lnTo>
                        <a:pt x="13887" y="43467"/>
                      </a:lnTo>
                      <a:lnTo>
                        <a:pt x="13850" y="44076"/>
                      </a:lnTo>
                      <a:lnTo>
                        <a:pt x="13777" y="44684"/>
                      </a:lnTo>
                      <a:lnTo>
                        <a:pt x="13703" y="45311"/>
                      </a:lnTo>
                      <a:lnTo>
                        <a:pt x="13592" y="45920"/>
                      </a:lnTo>
                      <a:lnTo>
                        <a:pt x="13481" y="46529"/>
                      </a:lnTo>
                      <a:lnTo>
                        <a:pt x="12301" y="52430"/>
                      </a:lnTo>
                      <a:lnTo>
                        <a:pt x="10992" y="59050"/>
                      </a:lnTo>
                      <a:lnTo>
                        <a:pt x="10973" y="59216"/>
                      </a:lnTo>
                      <a:lnTo>
                        <a:pt x="11010" y="59364"/>
                      </a:lnTo>
                      <a:lnTo>
                        <a:pt x="11066" y="59493"/>
                      </a:lnTo>
                      <a:lnTo>
                        <a:pt x="11139" y="59603"/>
                      </a:lnTo>
                      <a:lnTo>
                        <a:pt x="11250" y="59696"/>
                      </a:lnTo>
                      <a:lnTo>
                        <a:pt x="11379" y="59769"/>
                      </a:lnTo>
                      <a:lnTo>
                        <a:pt x="11527" y="59806"/>
                      </a:lnTo>
                      <a:lnTo>
                        <a:pt x="11693" y="59806"/>
                      </a:lnTo>
                      <a:lnTo>
                        <a:pt x="17465" y="60083"/>
                      </a:lnTo>
                      <a:lnTo>
                        <a:pt x="22389" y="43541"/>
                      </a:lnTo>
                      <a:lnTo>
                        <a:pt x="22665" y="42674"/>
                      </a:lnTo>
                      <a:lnTo>
                        <a:pt x="22905" y="41808"/>
                      </a:lnTo>
                      <a:lnTo>
                        <a:pt x="23108" y="40922"/>
                      </a:lnTo>
                      <a:lnTo>
                        <a:pt x="23274" y="40037"/>
                      </a:lnTo>
                      <a:lnTo>
                        <a:pt x="23421" y="39152"/>
                      </a:lnTo>
                      <a:lnTo>
                        <a:pt x="23514" y="38267"/>
                      </a:lnTo>
                      <a:lnTo>
                        <a:pt x="23587" y="37363"/>
                      </a:lnTo>
                      <a:lnTo>
                        <a:pt x="23624" y="36478"/>
                      </a:lnTo>
                      <a:lnTo>
                        <a:pt x="23624" y="35574"/>
                      </a:lnTo>
                      <a:lnTo>
                        <a:pt x="23587" y="34671"/>
                      </a:lnTo>
                      <a:lnTo>
                        <a:pt x="23514" y="33785"/>
                      </a:lnTo>
                      <a:lnTo>
                        <a:pt x="23403" y="32882"/>
                      </a:lnTo>
                      <a:lnTo>
                        <a:pt x="23255" y="31997"/>
                      </a:lnTo>
                      <a:lnTo>
                        <a:pt x="23089" y="31111"/>
                      </a:lnTo>
                      <a:lnTo>
                        <a:pt x="22887" y="30245"/>
                      </a:lnTo>
                      <a:lnTo>
                        <a:pt x="22628" y="29360"/>
                      </a:lnTo>
                      <a:lnTo>
                        <a:pt x="18848" y="16819"/>
                      </a:lnTo>
                      <a:lnTo>
                        <a:pt x="17280" y="11674"/>
                      </a:lnTo>
                      <a:lnTo>
                        <a:pt x="16451" y="9019"/>
                      </a:lnTo>
                      <a:lnTo>
                        <a:pt x="13481" y="1"/>
                      </a:lnTo>
                      <a:close/>
                    </a:path>
                  </a:pathLst>
                </a:custGeom>
                <a:solidFill>
                  <a:schemeClr val="bg1">
                    <a:lumMod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134;p39">
                  <a:extLst>
                    <a:ext uri="{FF2B5EF4-FFF2-40B4-BE49-F238E27FC236}">
                      <a16:creationId xmlns:a16="http://schemas.microsoft.com/office/drawing/2014/main" id="{6726E92F-F021-D9DD-BE84-DF0935F54A70}"/>
                    </a:ext>
                  </a:extLst>
                </p:cNvPr>
                <p:cNvSpPr/>
                <p:nvPr/>
              </p:nvSpPr>
              <p:spPr>
                <a:xfrm>
                  <a:off x="1066825" y="3962350"/>
                  <a:ext cx="82620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8" h="46271" extrusionOk="0">
                      <a:moveTo>
                        <a:pt x="32697" y="1"/>
                      </a:moveTo>
                      <a:lnTo>
                        <a:pt x="18202" y="4574"/>
                      </a:lnTo>
                      <a:lnTo>
                        <a:pt x="18442" y="5054"/>
                      </a:lnTo>
                      <a:lnTo>
                        <a:pt x="18718" y="5515"/>
                      </a:lnTo>
                      <a:lnTo>
                        <a:pt x="22573" y="27460"/>
                      </a:lnTo>
                      <a:lnTo>
                        <a:pt x="22591" y="27608"/>
                      </a:lnTo>
                      <a:lnTo>
                        <a:pt x="22591" y="27755"/>
                      </a:lnTo>
                      <a:lnTo>
                        <a:pt x="22591" y="27884"/>
                      </a:lnTo>
                      <a:lnTo>
                        <a:pt x="22573" y="28032"/>
                      </a:lnTo>
                      <a:lnTo>
                        <a:pt x="22517" y="28309"/>
                      </a:lnTo>
                      <a:lnTo>
                        <a:pt x="22407" y="28567"/>
                      </a:lnTo>
                      <a:lnTo>
                        <a:pt x="22259" y="28806"/>
                      </a:lnTo>
                      <a:lnTo>
                        <a:pt x="22093" y="29028"/>
                      </a:lnTo>
                      <a:lnTo>
                        <a:pt x="21982" y="29120"/>
                      </a:lnTo>
                      <a:lnTo>
                        <a:pt x="21872" y="29212"/>
                      </a:lnTo>
                      <a:lnTo>
                        <a:pt x="21761" y="29304"/>
                      </a:lnTo>
                      <a:lnTo>
                        <a:pt x="21632" y="29378"/>
                      </a:lnTo>
                      <a:lnTo>
                        <a:pt x="13555" y="33915"/>
                      </a:lnTo>
                      <a:lnTo>
                        <a:pt x="7985" y="37031"/>
                      </a:lnTo>
                      <a:lnTo>
                        <a:pt x="6141" y="38082"/>
                      </a:lnTo>
                      <a:lnTo>
                        <a:pt x="5422" y="38488"/>
                      </a:lnTo>
                      <a:lnTo>
                        <a:pt x="0" y="41937"/>
                      </a:lnTo>
                      <a:lnTo>
                        <a:pt x="3523" y="46270"/>
                      </a:lnTo>
                      <a:lnTo>
                        <a:pt x="6326" y="45293"/>
                      </a:lnTo>
                      <a:lnTo>
                        <a:pt x="8963" y="44389"/>
                      </a:lnTo>
                      <a:lnTo>
                        <a:pt x="13684" y="42785"/>
                      </a:lnTo>
                      <a:lnTo>
                        <a:pt x="15805" y="42066"/>
                      </a:lnTo>
                      <a:lnTo>
                        <a:pt x="17778" y="41402"/>
                      </a:lnTo>
                      <a:lnTo>
                        <a:pt x="19585" y="40756"/>
                      </a:lnTo>
                      <a:lnTo>
                        <a:pt x="21263" y="40129"/>
                      </a:lnTo>
                      <a:lnTo>
                        <a:pt x="22794" y="39539"/>
                      </a:lnTo>
                      <a:lnTo>
                        <a:pt x="23513" y="39244"/>
                      </a:lnTo>
                      <a:lnTo>
                        <a:pt x="24195" y="38949"/>
                      </a:lnTo>
                      <a:lnTo>
                        <a:pt x="24841" y="38636"/>
                      </a:lnTo>
                      <a:lnTo>
                        <a:pt x="25449" y="38341"/>
                      </a:lnTo>
                      <a:lnTo>
                        <a:pt x="26040" y="38046"/>
                      </a:lnTo>
                      <a:lnTo>
                        <a:pt x="26611" y="37732"/>
                      </a:lnTo>
                      <a:lnTo>
                        <a:pt x="27128" y="37419"/>
                      </a:lnTo>
                      <a:lnTo>
                        <a:pt x="27644" y="37105"/>
                      </a:lnTo>
                      <a:lnTo>
                        <a:pt x="28105" y="36773"/>
                      </a:lnTo>
                      <a:lnTo>
                        <a:pt x="28548" y="36441"/>
                      </a:lnTo>
                      <a:lnTo>
                        <a:pt x="28972" y="36109"/>
                      </a:lnTo>
                      <a:lnTo>
                        <a:pt x="29377" y="35759"/>
                      </a:lnTo>
                      <a:lnTo>
                        <a:pt x="29746" y="35390"/>
                      </a:lnTo>
                      <a:lnTo>
                        <a:pt x="30097" y="35003"/>
                      </a:lnTo>
                      <a:lnTo>
                        <a:pt x="30410" y="34615"/>
                      </a:lnTo>
                      <a:lnTo>
                        <a:pt x="30705" y="34210"/>
                      </a:lnTo>
                      <a:lnTo>
                        <a:pt x="30982" y="33786"/>
                      </a:lnTo>
                      <a:lnTo>
                        <a:pt x="31240" y="33343"/>
                      </a:lnTo>
                      <a:lnTo>
                        <a:pt x="31480" y="32864"/>
                      </a:lnTo>
                      <a:lnTo>
                        <a:pt x="31701" y="32384"/>
                      </a:lnTo>
                      <a:lnTo>
                        <a:pt x="31904" y="31886"/>
                      </a:lnTo>
                      <a:lnTo>
                        <a:pt x="32070" y="31370"/>
                      </a:lnTo>
                      <a:lnTo>
                        <a:pt x="32236" y="30817"/>
                      </a:lnTo>
                      <a:lnTo>
                        <a:pt x="32383" y="30245"/>
                      </a:lnTo>
                      <a:lnTo>
                        <a:pt x="32513" y="29636"/>
                      </a:lnTo>
                      <a:lnTo>
                        <a:pt x="32623" y="29009"/>
                      </a:lnTo>
                      <a:lnTo>
                        <a:pt x="32715" y="28364"/>
                      </a:lnTo>
                      <a:lnTo>
                        <a:pt x="32808" y="27681"/>
                      </a:lnTo>
                      <a:lnTo>
                        <a:pt x="32881" y="26962"/>
                      </a:lnTo>
                      <a:lnTo>
                        <a:pt x="32937" y="26225"/>
                      </a:lnTo>
                      <a:lnTo>
                        <a:pt x="32974" y="25450"/>
                      </a:lnTo>
                      <a:lnTo>
                        <a:pt x="33010" y="24639"/>
                      </a:lnTo>
                      <a:lnTo>
                        <a:pt x="33047" y="22905"/>
                      </a:lnTo>
                      <a:lnTo>
                        <a:pt x="33047" y="21043"/>
                      </a:lnTo>
                      <a:lnTo>
                        <a:pt x="33010" y="19014"/>
                      </a:lnTo>
                      <a:lnTo>
                        <a:pt x="32955" y="16819"/>
                      </a:lnTo>
                      <a:lnTo>
                        <a:pt x="32881" y="14441"/>
                      </a:lnTo>
                      <a:lnTo>
                        <a:pt x="32697" y="9129"/>
                      </a:lnTo>
                      <a:lnTo>
                        <a:pt x="32697" y="1"/>
                      </a:lnTo>
                      <a:close/>
                    </a:path>
                  </a:pathLst>
                </a:custGeom>
                <a:solidFill>
                  <a:schemeClr val="bg1">
                    <a:lumMod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135;p39">
                  <a:extLst>
                    <a:ext uri="{FF2B5EF4-FFF2-40B4-BE49-F238E27FC236}">
                      <a16:creationId xmlns:a16="http://schemas.microsoft.com/office/drawing/2014/main" id="{4A74967D-0DE1-18C3-4336-7847AC48680E}"/>
                    </a:ext>
                  </a:extLst>
                </p:cNvPr>
                <p:cNvSpPr/>
                <p:nvPr/>
              </p:nvSpPr>
              <p:spPr>
                <a:xfrm>
                  <a:off x="1477600" y="3055500"/>
                  <a:ext cx="382225" cy="15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9" h="6179" extrusionOk="0">
                      <a:moveTo>
                        <a:pt x="14569" y="1"/>
                      </a:moveTo>
                      <a:lnTo>
                        <a:pt x="3246" y="794"/>
                      </a:lnTo>
                      <a:lnTo>
                        <a:pt x="1" y="4629"/>
                      </a:lnTo>
                      <a:lnTo>
                        <a:pt x="15289" y="6178"/>
                      </a:lnTo>
                      <a:lnTo>
                        <a:pt x="15289" y="6178"/>
                      </a:lnTo>
                      <a:lnTo>
                        <a:pt x="14569" y="1"/>
                      </a:lnTo>
                      <a:close/>
                    </a:path>
                  </a:pathLst>
                </a:custGeom>
                <a:solidFill>
                  <a:srgbClr val="FFCD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136;p39">
                  <a:extLst>
                    <a:ext uri="{FF2B5EF4-FFF2-40B4-BE49-F238E27FC236}">
                      <a16:creationId xmlns:a16="http://schemas.microsoft.com/office/drawing/2014/main" id="{36C53B1B-FE2C-5ECE-8FC3-6134C85E13DC}"/>
                    </a:ext>
                  </a:extLst>
                </p:cNvPr>
                <p:cNvSpPr/>
                <p:nvPr/>
              </p:nvSpPr>
              <p:spPr>
                <a:xfrm>
                  <a:off x="1579500" y="2464450"/>
                  <a:ext cx="254050" cy="4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2" h="18498" extrusionOk="0">
                      <a:moveTo>
                        <a:pt x="2859" y="1"/>
                      </a:moveTo>
                      <a:lnTo>
                        <a:pt x="2600" y="19"/>
                      </a:lnTo>
                      <a:lnTo>
                        <a:pt x="2361" y="56"/>
                      </a:lnTo>
                      <a:lnTo>
                        <a:pt x="2139" y="93"/>
                      </a:lnTo>
                      <a:lnTo>
                        <a:pt x="1900" y="148"/>
                      </a:lnTo>
                      <a:lnTo>
                        <a:pt x="1697" y="204"/>
                      </a:lnTo>
                      <a:lnTo>
                        <a:pt x="1494" y="296"/>
                      </a:lnTo>
                      <a:lnTo>
                        <a:pt x="1291" y="388"/>
                      </a:lnTo>
                      <a:lnTo>
                        <a:pt x="1107" y="499"/>
                      </a:lnTo>
                      <a:lnTo>
                        <a:pt x="941" y="628"/>
                      </a:lnTo>
                      <a:lnTo>
                        <a:pt x="793" y="757"/>
                      </a:lnTo>
                      <a:lnTo>
                        <a:pt x="646" y="923"/>
                      </a:lnTo>
                      <a:lnTo>
                        <a:pt x="517" y="1107"/>
                      </a:lnTo>
                      <a:lnTo>
                        <a:pt x="387" y="1292"/>
                      </a:lnTo>
                      <a:lnTo>
                        <a:pt x="295" y="1513"/>
                      </a:lnTo>
                      <a:lnTo>
                        <a:pt x="203" y="1753"/>
                      </a:lnTo>
                      <a:lnTo>
                        <a:pt x="129" y="1992"/>
                      </a:lnTo>
                      <a:lnTo>
                        <a:pt x="74" y="2269"/>
                      </a:lnTo>
                      <a:lnTo>
                        <a:pt x="37" y="2564"/>
                      </a:lnTo>
                      <a:lnTo>
                        <a:pt x="19" y="2896"/>
                      </a:lnTo>
                      <a:lnTo>
                        <a:pt x="0" y="3228"/>
                      </a:lnTo>
                      <a:lnTo>
                        <a:pt x="19" y="3597"/>
                      </a:lnTo>
                      <a:lnTo>
                        <a:pt x="56" y="3984"/>
                      </a:lnTo>
                      <a:lnTo>
                        <a:pt x="111" y="4390"/>
                      </a:lnTo>
                      <a:lnTo>
                        <a:pt x="369" y="6363"/>
                      </a:lnTo>
                      <a:lnTo>
                        <a:pt x="609" y="8373"/>
                      </a:lnTo>
                      <a:lnTo>
                        <a:pt x="812" y="10346"/>
                      </a:lnTo>
                      <a:lnTo>
                        <a:pt x="996" y="12283"/>
                      </a:lnTo>
                      <a:lnTo>
                        <a:pt x="1107" y="14090"/>
                      </a:lnTo>
                      <a:lnTo>
                        <a:pt x="1162" y="14957"/>
                      </a:lnTo>
                      <a:lnTo>
                        <a:pt x="1180" y="15768"/>
                      </a:lnTo>
                      <a:lnTo>
                        <a:pt x="1199" y="16543"/>
                      </a:lnTo>
                      <a:lnTo>
                        <a:pt x="1199" y="17243"/>
                      </a:lnTo>
                      <a:lnTo>
                        <a:pt x="1180" y="17907"/>
                      </a:lnTo>
                      <a:lnTo>
                        <a:pt x="1144" y="18497"/>
                      </a:lnTo>
                      <a:lnTo>
                        <a:pt x="1144" y="18497"/>
                      </a:lnTo>
                      <a:lnTo>
                        <a:pt x="3504" y="18424"/>
                      </a:lnTo>
                      <a:lnTo>
                        <a:pt x="3799" y="18405"/>
                      </a:lnTo>
                      <a:lnTo>
                        <a:pt x="4094" y="18368"/>
                      </a:lnTo>
                      <a:lnTo>
                        <a:pt x="4408" y="18313"/>
                      </a:lnTo>
                      <a:lnTo>
                        <a:pt x="4721" y="18239"/>
                      </a:lnTo>
                      <a:lnTo>
                        <a:pt x="5053" y="18147"/>
                      </a:lnTo>
                      <a:lnTo>
                        <a:pt x="5385" y="18036"/>
                      </a:lnTo>
                      <a:lnTo>
                        <a:pt x="5717" y="17907"/>
                      </a:lnTo>
                      <a:lnTo>
                        <a:pt x="6049" y="17760"/>
                      </a:lnTo>
                      <a:lnTo>
                        <a:pt x="6381" y="17612"/>
                      </a:lnTo>
                      <a:lnTo>
                        <a:pt x="6713" y="17446"/>
                      </a:lnTo>
                      <a:lnTo>
                        <a:pt x="7045" y="17262"/>
                      </a:lnTo>
                      <a:lnTo>
                        <a:pt x="7358" y="17077"/>
                      </a:lnTo>
                      <a:lnTo>
                        <a:pt x="7672" y="16875"/>
                      </a:lnTo>
                      <a:lnTo>
                        <a:pt x="7985" y="16653"/>
                      </a:lnTo>
                      <a:lnTo>
                        <a:pt x="8280" y="16432"/>
                      </a:lnTo>
                      <a:lnTo>
                        <a:pt x="8575" y="16211"/>
                      </a:lnTo>
                      <a:lnTo>
                        <a:pt x="8815" y="15989"/>
                      </a:lnTo>
                      <a:lnTo>
                        <a:pt x="9055" y="15750"/>
                      </a:lnTo>
                      <a:lnTo>
                        <a:pt x="9258" y="15491"/>
                      </a:lnTo>
                      <a:lnTo>
                        <a:pt x="9442" y="15215"/>
                      </a:lnTo>
                      <a:lnTo>
                        <a:pt x="9608" y="14938"/>
                      </a:lnTo>
                      <a:lnTo>
                        <a:pt x="9756" y="14662"/>
                      </a:lnTo>
                      <a:lnTo>
                        <a:pt x="9885" y="14348"/>
                      </a:lnTo>
                      <a:lnTo>
                        <a:pt x="9977" y="14053"/>
                      </a:lnTo>
                      <a:lnTo>
                        <a:pt x="10069" y="13740"/>
                      </a:lnTo>
                      <a:lnTo>
                        <a:pt x="10124" y="13408"/>
                      </a:lnTo>
                      <a:lnTo>
                        <a:pt x="10161" y="13094"/>
                      </a:lnTo>
                      <a:lnTo>
                        <a:pt x="10161" y="12762"/>
                      </a:lnTo>
                      <a:lnTo>
                        <a:pt x="10161" y="12430"/>
                      </a:lnTo>
                      <a:lnTo>
                        <a:pt x="10124" y="12098"/>
                      </a:lnTo>
                      <a:lnTo>
                        <a:pt x="10069" y="11785"/>
                      </a:lnTo>
                      <a:lnTo>
                        <a:pt x="9977" y="11453"/>
                      </a:lnTo>
                      <a:lnTo>
                        <a:pt x="5846" y="1863"/>
                      </a:lnTo>
                      <a:lnTo>
                        <a:pt x="5828" y="1642"/>
                      </a:lnTo>
                      <a:lnTo>
                        <a:pt x="5791" y="1439"/>
                      </a:lnTo>
                      <a:lnTo>
                        <a:pt x="5699" y="1033"/>
                      </a:lnTo>
                      <a:lnTo>
                        <a:pt x="5569" y="646"/>
                      </a:lnTo>
                      <a:lnTo>
                        <a:pt x="5404" y="277"/>
                      </a:lnTo>
                      <a:lnTo>
                        <a:pt x="4813" y="167"/>
                      </a:lnTo>
                      <a:lnTo>
                        <a:pt x="4223" y="74"/>
                      </a:lnTo>
                      <a:lnTo>
                        <a:pt x="3652" y="19"/>
                      </a:lnTo>
                      <a:lnTo>
                        <a:pt x="3117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137;p39">
                  <a:extLst>
                    <a:ext uri="{FF2B5EF4-FFF2-40B4-BE49-F238E27FC236}">
                      <a16:creationId xmlns:a16="http://schemas.microsoft.com/office/drawing/2014/main" id="{23F0D5F9-35D0-120E-D497-BBBF6684E180}"/>
                    </a:ext>
                  </a:extLst>
                </p:cNvPr>
                <p:cNvSpPr/>
                <p:nvPr/>
              </p:nvSpPr>
              <p:spPr>
                <a:xfrm>
                  <a:off x="1070500" y="3125575"/>
                  <a:ext cx="383150" cy="9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6" h="38968" extrusionOk="0">
                      <a:moveTo>
                        <a:pt x="12652" y="1"/>
                      </a:moveTo>
                      <a:lnTo>
                        <a:pt x="812" y="15676"/>
                      </a:lnTo>
                      <a:lnTo>
                        <a:pt x="480" y="16137"/>
                      </a:lnTo>
                      <a:lnTo>
                        <a:pt x="351" y="16340"/>
                      </a:lnTo>
                      <a:lnTo>
                        <a:pt x="241" y="16561"/>
                      </a:lnTo>
                      <a:lnTo>
                        <a:pt x="148" y="16782"/>
                      </a:lnTo>
                      <a:lnTo>
                        <a:pt x="75" y="17004"/>
                      </a:lnTo>
                      <a:lnTo>
                        <a:pt x="19" y="17243"/>
                      </a:lnTo>
                      <a:lnTo>
                        <a:pt x="1" y="17502"/>
                      </a:lnTo>
                      <a:lnTo>
                        <a:pt x="1" y="17741"/>
                      </a:lnTo>
                      <a:lnTo>
                        <a:pt x="19" y="17981"/>
                      </a:lnTo>
                      <a:lnTo>
                        <a:pt x="3745" y="35095"/>
                      </a:lnTo>
                      <a:lnTo>
                        <a:pt x="3726" y="35224"/>
                      </a:lnTo>
                      <a:lnTo>
                        <a:pt x="3689" y="35390"/>
                      </a:lnTo>
                      <a:lnTo>
                        <a:pt x="3671" y="35611"/>
                      </a:lnTo>
                      <a:lnTo>
                        <a:pt x="3652" y="35906"/>
                      </a:lnTo>
                      <a:lnTo>
                        <a:pt x="3634" y="36238"/>
                      </a:lnTo>
                      <a:lnTo>
                        <a:pt x="3652" y="36625"/>
                      </a:lnTo>
                      <a:lnTo>
                        <a:pt x="3708" y="37068"/>
                      </a:lnTo>
                      <a:lnTo>
                        <a:pt x="3763" y="37326"/>
                      </a:lnTo>
                      <a:lnTo>
                        <a:pt x="3837" y="37603"/>
                      </a:lnTo>
                      <a:lnTo>
                        <a:pt x="3947" y="37879"/>
                      </a:lnTo>
                      <a:lnTo>
                        <a:pt x="4076" y="38138"/>
                      </a:lnTo>
                      <a:lnTo>
                        <a:pt x="4261" y="38377"/>
                      </a:lnTo>
                      <a:lnTo>
                        <a:pt x="4372" y="38506"/>
                      </a:lnTo>
                      <a:lnTo>
                        <a:pt x="4482" y="38599"/>
                      </a:lnTo>
                      <a:lnTo>
                        <a:pt x="4593" y="38709"/>
                      </a:lnTo>
                      <a:lnTo>
                        <a:pt x="4722" y="38783"/>
                      </a:lnTo>
                      <a:lnTo>
                        <a:pt x="4869" y="38857"/>
                      </a:lnTo>
                      <a:lnTo>
                        <a:pt x="5017" y="38931"/>
                      </a:lnTo>
                      <a:lnTo>
                        <a:pt x="5128" y="38967"/>
                      </a:lnTo>
                      <a:lnTo>
                        <a:pt x="5496" y="38967"/>
                      </a:lnTo>
                      <a:lnTo>
                        <a:pt x="5607" y="38931"/>
                      </a:lnTo>
                      <a:lnTo>
                        <a:pt x="5736" y="38894"/>
                      </a:lnTo>
                      <a:lnTo>
                        <a:pt x="5865" y="38838"/>
                      </a:lnTo>
                      <a:lnTo>
                        <a:pt x="5976" y="38765"/>
                      </a:lnTo>
                      <a:lnTo>
                        <a:pt x="6087" y="38691"/>
                      </a:lnTo>
                      <a:lnTo>
                        <a:pt x="6197" y="38599"/>
                      </a:lnTo>
                      <a:lnTo>
                        <a:pt x="6289" y="38488"/>
                      </a:lnTo>
                      <a:lnTo>
                        <a:pt x="6382" y="38396"/>
                      </a:lnTo>
                      <a:lnTo>
                        <a:pt x="6455" y="38267"/>
                      </a:lnTo>
                      <a:lnTo>
                        <a:pt x="6529" y="38138"/>
                      </a:lnTo>
                      <a:lnTo>
                        <a:pt x="6584" y="38008"/>
                      </a:lnTo>
                      <a:lnTo>
                        <a:pt x="6621" y="37879"/>
                      </a:lnTo>
                      <a:lnTo>
                        <a:pt x="6050" y="36533"/>
                      </a:lnTo>
                      <a:lnTo>
                        <a:pt x="5570" y="34763"/>
                      </a:lnTo>
                      <a:lnTo>
                        <a:pt x="5976" y="18405"/>
                      </a:lnTo>
                      <a:lnTo>
                        <a:pt x="15326" y="7599"/>
                      </a:lnTo>
                      <a:lnTo>
                        <a:pt x="12652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138;p39">
                  <a:extLst>
                    <a:ext uri="{FF2B5EF4-FFF2-40B4-BE49-F238E27FC236}">
                      <a16:creationId xmlns:a16="http://schemas.microsoft.com/office/drawing/2014/main" id="{23B01A34-87FF-3181-04AE-83411180FE6F}"/>
                    </a:ext>
                  </a:extLst>
                </p:cNvPr>
                <p:cNvSpPr/>
                <p:nvPr/>
              </p:nvSpPr>
              <p:spPr>
                <a:xfrm>
                  <a:off x="1340675" y="2381000"/>
                  <a:ext cx="416800" cy="53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21559" extrusionOk="0">
                      <a:moveTo>
                        <a:pt x="9184" y="1"/>
                      </a:moveTo>
                      <a:lnTo>
                        <a:pt x="8834" y="38"/>
                      </a:lnTo>
                      <a:lnTo>
                        <a:pt x="8502" y="75"/>
                      </a:lnTo>
                      <a:lnTo>
                        <a:pt x="8170" y="111"/>
                      </a:lnTo>
                      <a:lnTo>
                        <a:pt x="7820" y="185"/>
                      </a:lnTo>
                      <a:lnTo>
                        <a:pt x="7488" y="241"/>
                      </a:lnTo>
                      <a:lnTo>
                        <a:pt x="7156" y="333"/>
                      </a:lnTo>
                      <a:lnTo>
                        <a:pt x="6510" y="517"/>
                      </a:lnTo>
                      <a:lnTo>
                        <a:pt x="5883" y="757"/>
                      </a:lnTo>
                      <a:lnTo>
                        <a:pt x="5256" y="1034"/>
                      </a:lnTo>
                      <a:lnTo>
                        <a:pt x="4666" y="1347"/>
                      </a:lnTo>
                      <a:lnTo>
                        <a:pt x="4095" y="1697"/>
                      </a:lnTo>
                      <a:lnTo>
                        <a:pt x="3541" y="2066"/>
                      </a:lnTo>
                      <a:lnTo>
                        <a:pt x="3025" y="2490"/>
                      </a:lnTo>
                      <a:lnTo>
                        <a:pt x="2545" y="2933"/>
                      </a:lnTo>
                      <a:lnTo>
                        <a:pt x="2324" y="3154"/>
                      </a:lnTo>
                      <a:lnTo>
                        <a:pt x="2103" y="3394"/>
                      </a:lnTo>
                      <a:lnTo>
                        <a:pt x="1882" y="3652"/>
                      </a:lnTo>
                      <a:lnTo>
                        <a:pt x="1679" y="3892"/>
                      </a:lnTo>
                      <a:lnTo>
                        <a:pt x="1494" y="4150"/>
                      </a:lnTo>
                      <a:lnTo>
                        <a:pt x="1310" y="4427"/>
                      </a:lnTo>
                      <a:lnTo>
                        <a:pt x="1125" y="4685"/>
                      </a:lnTo>
                      <a:lnTo>
                        <a:pt x="960" y="4962"/>
                      </a:lnTo>
                      <a:lnTo>
                        <a:pt x="812" y="5257"/>
                      </a:lnTo>
                      <a:lnTo>
                        <a:pt x="683" y="5533"/>
                      </a:lnTo>
                      <a:lnTo>
                        <a:pt x="554" y="5828"/>
                      </a:lnTo>
                      <a:lnTo>
                        <a:pt x="443" y="6123"/>
                      </a:lnTo>
                      <a:lnTo>
                        <a:pt x="333" y="6437"/>
                      </a:lnTo>
                      <a:lnTo>
                        <a:pt x="240" y="6732"/>
                      </a:lnTo>
                      <a:lnTo>
                        <a:pt x="167" y="7045"/>
                      </a:lnTo>
                      <a:lnTo>
                        <a:pt x="111" y="7359"/>
                      </a:lnTo>
                      <a:lnTo>
                        <a:pt x="56" y="7672"/>
                      </a:lnTo>
                      <a:lnTo>
                        <a:pt x="19" y="8004"/>
                      </a:lnTo>
                      <a:lnTo>
                        <a:pt x="1" y="8318"/>
                      </a:lnTo>
                      <a:lnTo>
                        <a:pt x="1" y="8650"/>
                      </a:lnTo>
                      <a:lnTo>
                        <a:pt x="1" y="8982"/>
                      </a:lnTo>
                      <a:lnTo>
                        <a:pt x="19" y="9314"/>
                      </a:lnTo>
                      <a:lnTo>
                        <a:pt x="93" y="9885"/>
                      </a:lnTo>
                      <a:lnTo>
                        <a:pt x="167" y="10439"/>
                      </a:lnTo>
                      <a:lnTo>
                        <a:pt x="277" y="10973"/>
                      </a:lnTo>
                      <a:lnTo>
                        <a:pt x="388" y="11490"/>
                      </a:lnTo>
                      <a:lnTo>
                        <a:pt x="517" y="11988"/>
                      </a:lnTo>
                      <a:lnTo>
                        <a:pt x="664" y="12486"/>
                      </a:lnTo>
                      <a:lnTo>
                        <a:pt x="812" y="12947"/>
                      </a:lnTo>
                      <a:lnTo>
                        <a:pt x="978" y="13389"/>
                      </a:lnTo>
                      <a:lnTo>
                        <a:pt x="1162" y="13813"/>
                      </a:lnTo>
                      <a:lnTo>
                        <a:pt x="1328" y="14219"/>
                      </a:lnTo>
                      <a:lnTo>
                        <a:pt x="1513" y="14606"/>
                      </a:lnTo>
                      <a:lnTo>
                        <a:pt x="1716" y="14994"/>
                      </a:lnTo>
                      <a:lnTo>
                        <a:pt x="1900" y="15344"/>
                      </a:lnTo>
                      <a:lnTo>
                        <a:pt x="2103" y="15676"/>
                      </a:lnTo>
                      <a:lnTo>
                        <a:pt x="2490" y="16303"/>
                      </a:lnTo>
                      <a:lnTo>
                        <a:pt x="2877" y="16856"/>
                      </a:lnTo>
                      <a:lnTo>
                        <a:pt x="3246" y="17336"/>
                      </a:lnTo>
                      <a:lnTo>
                        <a:pt x="3597" y="17723"/>
                      </a:lnTo>
                      <a:lnTo>
                        <a:pt x="3892" y="18055"/>
                      </a:lnTo>
                      <a:lnTo>
                        <a:pt x="4150" y="18313"/>
                      </a:lnTo>
                      <a:lnTo>
                        <a:pt x="4353" y="18498"/>
                      </a:lnTo>
                      <a:lnTo>
                        <a:pt x="4519" y="18645"/>
                      </a:lnTo>
                      <a:lnTo>
                        <a:pt x="5090" y="19088"/>
                      </a:lnTo>
                      <a:lnTo>
                        <a:pt x="5644" y="19493"/>
                      </a:lnTo>
                      <a:lnTo>
                        <a:pt x="6160" y="19862"/>
                      </a:lnTo>
                      <a:lnTo>
                        <a:pt x="6658" y="20194"/>
                      </a:lnTo>
                      <a:lnTo>
                        <a:pt x="7119" y="20489"/>
                      </a:lnTo>
                      <a:lnTo>
                        <a:pt x="7543" y="20729"/>
                      </a:lnTo>
                      <a:lnTo>
                        <a:pt x="7949" y="20950"/>
                      </a:lnTo>
                      <a:lnTo>
                        <a:pt x="8336" y="21135"/>
                      </a:lnTo>
                      <a:lnTo>
                        <a:pt x="8705" y="21282"/>
                      </a:lnTo>
                      <a:lnTo>
                        <a:pt x="9037" y="21393"/>
                      </a:lnTo>
                      <a:lnTo>
                        <a:pt x="9332" y="21485"/>
                      </a:lnTo>
                      <a:lnTo>
                        <a:pt x="9627" y="21522"/>
                      </a:lnTo>
                      <a:lnTo>
                        <a:pt x="9885" y="21559"/>
                      </a:lnTo>
                      <a:lnTo>
                        <a:pt x="10143" y="21540"/>
                      </a:lnTo>
                      <a:lnTo>
                        <a:pt x="10365" y="21503"/>
                      </a:lnTo>
                      <a:lnTo>
                        <a:pt x="10567" y="21448"/>
                      </a:lnTo>
                      <a:lnTo>
                        <a:pt x="10752" y="21356"/>
                      </a:lnTo>
                      <a:lnTo>
                        <a:pt x="10918" y="21245"/>
                      </a:lnTo>
                      <a:lnTo>
                        <a:pt x="11065" y="21116"/>
                      </a:lnTo>
                      <a:lnTo>
                        <a:pt x="11194" y="20950"/>
                      </a:lnTo>
                      <a:lnTo>
                        <a:pt x="11305" y="20766"/>
                      </a:lnTo>
                      <a:lnTo>
                        <a:pt x="11397" y="20563"/>
                      </a:lnTo>
                      <a:lnTo>
                        <a:pt x="11490" y="20342"/>
                      </a:lnTo>
                      <a:lnTo>
                        <a:pt x="11545" y="20102"/>
                      </a:lnTo>
                      <a:lnTo>
                        <a:pt x="11600" y="19844"/>
                      </a:lnTo>
                      <a:lnTo>
                        <a:pt x="11655" y="19567"/>
                      </a:lnTo>
                      <a:lnTo>
                        <a:pt x="11674" y="19291"/>
                      </a:lnTo>
                      <a:lnTo>
                        <a:pt x="11692" y="18977"/>
                      </a:lnTo>
                      <a:lnTo>
                        <a:pt x="11711" y="18332"/>
                      </a:lnTo>
                      <a:lnTo>
                        <a:pt x="11674" y="17631"/>
                      </a:lnTo>
                      <a:lnTo>
                        <a:pt x="11600" y="16893"/>
                      </a:lnTo>
                      <a:lnTo>
                        <a:pt x="11526" y="16119"/>
                      </a:lnTo>
                      <a:lnTo>
                        <a:pt x="11416" y="15326"/>
                      </a:lnTo>
                      <a:lnTo>
                        <a:pt x="11287" y="14514"/>
                      </a:lnTo>
                      <a:lnTo>
                        <a:pt x="11010" y="12891"/>
                      </a:lnTo>
                      <a:lnTo>
                        <a:pt x="10752" y="11287"/>
                      </a:lnTo>
                      <a:lnTo>
                        <a:pt x="10641" y="10531"/>
                      </a:lnTo>
                      <a:lnTo>
                        <a:pt x="10549" y="9793"/>
                      </a:lnTo>
                      <a:lnTo>
                        <a:pt x="10494" y="9111"/>
                      </a:lnTo>
                      <a:lnTo>
                        <a:pt x="10457" y="8465"/>
                      </a:lnTo>
                      <a:lnTo>
                        <a:pt x="10457" y="7875"/>
                      </a:lnTo>
                      <a:lnTo>
                        <a:pt x="10475" y="7617"/>
                      </a:lnTo>
                      <a:lnTo>
                        <a:pt x="10494" y="7359"/>
                      </a:lnTo>
                      <a:lnTo>
                        <a:pt x="10531" y="7138"/>
                      </a:lnTo>
                      <a:lnTo>
                        <a:pt x="10586" y="6916"/>
                      </a:lnTo>
                      <a:lnTo>
                        <a:pt x="10660" y="6732"/>
                      </a:lnTo>
                      <a:lnTo>
                        <a:pt x="10733" y="6547"/>
                      </a:lnTo>
                      <a:lnTo>
                        <a:pt x="10863" y="6345"/>
                      </a:lnTo>
                      <a:lnTo>
                        <a:pt x="11010" y="6142"/>
                      </a:lnTo>
                      <a:lnTo>
                        <a:pt x="11158" y="5994"/>
                      </a:lnTo>
                      <a:lnTo>
                        <a:pt x="11324" y="5865"/>
                      </a:lnTo>
                      <a:lnTo>
                        <a:pt x="11490" y="5755"/>
                      </a:lnTo>
                      <a:lnTo>
                        <a:pt x="11674" y="5662"/>
                      </a:lnTo>
                      <a:lnTo>
                        <a:pt x="11858" y="5607"/>
                      </a:lnTo>
                      <a:lnTo>
                        <a:pt x="12043" y="5552"/>
                      </a:lnTo>
                      <a:lnTo>
                        <a:pt x="12246" y="5515"/>
                      </a:lnTo>
                      <a:lnTo>
                        <a:pt x="12854" y="5515"/>
                      </a:lnTo>
                      <a:lnTo>
                        <a:pt x="13278" y="5570"/>
                      </a:lnTo>
                      <a:lnTo>
                        <a:pt x="13702" y="5662"/>
                      </a:lnTo>
                      <a:lnTo>
                        <a:pt x="14514" y="5847"/>
                      </a:lnTo>
                      <a:lnTo>
                        <a:pt x="14901" y="5920"/>
                      </a:lnTo>
                      <a:lnTo>
                        <a:pt x="15270" y="5976"/>
                      </a:lnTo>
                      <a:lnTo>
                        <a:pt x="15454" y="5994"/>
                      </a:lnTo>
                      <a:lnTo>
                        <a:pt x="15620" y="5994"/>
                      </a:lnTo>
                      <a:lnTo>
                        <a:pt x="15768" y="5976"/>
                      </a:lnTo>
                      <a:lnTo>
                        <a:pt x="15915" y="5939"/>
                      </a:lnTo>
                      <a:lnTo>
                        <a:pt x="16045" y="5902"/>
                      </a:lnTo>
                      <a:lnTo>
                        <a:pt x="16174" y="5828"/>
                      </a:lnTo>
                      <a:lnTo>
                        <a:pt x="16284" y="5736"/>
                      </a:lnTo>
                      <a:lnTo>
                        <a:pt x="16376" y="5625"/>
                      </a:lnTo>
                      <a:lnTo>
                        <a:pt x="16469" y="5496"/>
                      </a:lnTo>
                      <a:lnTo>
                        <a:pt x="16542" y="5330"/>
                      </a:lnTo>
                      <a:lnTo>
                        <a:pt x="16598" y="5146"/>
                      </a:lnTo>
                      <a:lnTo>
                        <a:pt x="16635" y="4925"/>
                      </a:lnTo>
                      <a:lnTo>
                        <a:pt x="16653" y="4722"/>
                      </a:lnTo>
                      <a:lnTo>
                        <a:pt x="16672" y="4482"/>
                      </a:lnTo>
                      <a:lnTo>
                        <a:pt x="16653" y="4242"/>
                      </a:lnTo>
                      <a:lnTo>
                        <a:pt x="16635" y="4003"/>
                      </a:lnTo>
                      <a:lnTo>
                        <a:pt x="16579" y="3763"/>
                      </a:lnTo>
                      <a:lnTo>
                        <a:pt x="16524" y="3523"/>
                      </a:lnTo>
                      <a:lnTo>
                        <a:pt x="16450" y="3283"/>
                      </a:lnTo>
                      <a:lnTo>
                        <a:pt x="16358" y="3062"/>
                      </a:lnTo>
                      <a:lnTo>
                        <a:pt x="16247" y="2841"/>
                      </a:lnTo>
                      <a:lnTo>
                        <a:pt x="16118" y="2638"/>
                      </a:lnTo>
                      <a:lnTo>
                        <a:pt x="15971" y="2453"/>
                      </a:lnTo>
                      <a:lnTo>
                        <a:pt x="15805" y="2288"/>
                      </a:lnTo>
                      <a:lnTo>
                        <a:pt x="15510" y="2029"/>
                      </a:lnTo>
                      <a:lnTo>
                        <a:pt x="15196" y="1808"/>
                      </a:lnTo>
                      <a:lnTo>
                        <a:pt x="14883" y="1587"/>
                      </a:lnTo>
                      <a:lnTo>
                        <a:pt x="14569" y="1365"/>
                      </a:lnTo>
                      <a:lnTo>
                        <a:pt x="14256" y="1181"/>
                      </a:lnTo>
                      <a:lnTo>
                        <a:pt x="13924" y="997"/>
                      </a:lnTo>
                      <a:lnTo>
                        <a:pt x="13592" y="849"/>
                      </a:lnTo>
                      <a:lnTo>
                        <a:pt x="13260" y="702"/>
                      </a:lnTo>
                      <a:lnTo>
                        <a:pt x="12928" y="572"/>
                      </a:lnTo>
                      <a:lnTo>
                        <a:pt x="12596" y="443"/>
                      </a:lnTo>
                      <a:lnTo>
                        <a:pt x="12264" y="351"/>
                      </a:lnTo>
                      <a:lnTo>
                        <a:pt x="11914" y="259"/>
                      </a:lnTo>
                      <a:lnTo>
                        <a:pt x="11582" y="185"/>
                      </a:lnTo>
                      <a:lnTo>
                        <a:pt x="11231" y="111"/>
                      </a:lnTo>
                      <a:lnTo>
                        <a:pt x="10899" y="75"/>
                      </a:lnTo>
                      <a:lnTo>
                        <a:pt x="10549" y="38"/>
                      </a:lnTo>
                      <a:lnTo>
                        <a:pt x="10199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139;p39">
                  <a:extLst>
                    <a:ext uri="{FF2B5EF4-FFF2-40B4-BE49-F238E27FC236}">
                      <a16:creationId xmlns:a16="http://schemas.microsoft.com/office/drawing/2014/main" id="{1AAE66AD-89A4-7FC8-A698-042A61D05CF7}"/>
                    </a:ext>
                  </a:extLst>
                </p:cNvPr>
                <p:cNvSpPr/>
                <p:nvPr/>
              </p:nvSpPr>
              <p:spPr>
                <a:xfrm>
                  <a:off x="1190375" y="3984500"/>
                  <a:ext cx="70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1679" extrusionOk="0">
                      <a:moveTo>
                        <a:pt x="296" y="0"/>
                      </a:moveTo>
                      <a:lnTo>
                        <a:pt x="185" y="19"/>
                      </a:lnTo>
                      <a:lnTo>
                        <a:pt x="93" y="55"/>
                      </a:lnTo>
                      <a:lnTo>
                        <a:pt x="38" y="129"/>
                      </a:lnTo>
                      <a:lnTo>
                        <a:pt x="1" y="203"/>
                      </a:lnTo>
                      <a:lnTo>
                        <a:pt x="1" y="277"/>
                      </a:lnTo>
                      <a:lnTo>
                        <a:pt x="38" y="350"/>
                      </a:lnTo>
                      <a:lnTo>
                        <a:pt x="111" y="387"/>
                      </a:lnTo>
                      <a:lnTo>
                        <a:pt x="314" y="498"/>
                      </a:lnTo>
                      <a:lnTo>
                        <a:pt x="517" y="590"/>
                      </a:lnTo>
                      <a:lnTo>
                        <a:pt x="499" y="646"/>
                      </a:lnTo>
                      <a:lnTo>
                        <a:pt x="480" y="719"/>
                      </a:lnTo>
                      <a:lnTo>
                        <a:pt x="499" y="756"/>
                      </a:lnTo>
                      <a:lnTo>
                        <a:pt x="517" y="812"/>
                      </a:lnTo>
                      <a:lnTo>
                        <a:pt x="572" y="867"/>
                      </a:lnTo>
                      <a:lnTo>
                        <a:pt x="646" y="904"/>
                      </a:lnTo>
                      <a:lnTo>
                        <a:pt x="794" y="959"/>
                      </a:lnTo>
                      <a:lnTo>
                        <a:pt x="1033" y="1051"/>
                      </a:lnTo>
                      <a:lnTo>
                        <a:pt x="1273" y="1125"/>
                      </a:lnTo>
                      <a:lnTo>
                        <a:pt x="1347" y="1162"/>
                      </a:lnTo>
                      <a:lnTo>
                        <a:pt x="1328" y="1162"/>
                      </a:lnTo>
                      <a:lnTo>
                        <a:pt x="1439" y="1217"/>
                      </a:lnTo>
                      <a:lnTo>
                        <a:pt x="1660" y="1346"/>
                      </a:lnTo>
                      <a:lnTo>
                        <a:pt x="1845" y="1475"/>
                      </a:lnTo>
                      <a:lnTo>
                        <a:pt x="2029" y="1623"/>
                      </a:lnTo>
                      <a:lnTo>
                        <a:pt x="2085" y="1660"/>
                      </a:lnTo>
                      <a:lnTo>
                        <a:pt x="2177" y="1678"/>
                      </a:lnTo>
                      <a:lnTo>
                        <a:pt x="2343" y="1678"/>
                      </a:lnTo>
                      <a:lnTo>
                        <a:pt x="2435" y="1660"/>
                      </a:lnTo>
                      <a:lnTo>
                        <a:pt x="2527" y="1623"/>
                      </a:lnTo>
                      <a:lnTo>
                        <a:pt x="2601" y="1586"/>
                      </a:lnTo>
                      <a:lnTo>
                        <a:pt x="2675" y="1531"/>
                      </a:lnTo>
                      <a:lnTo>
                        <a:pt x="2748" y="1475"/>
                      </a:lnTo>
                      <a:lnTo>
                        <a:pt x="2785" y="1420"/>
                      </a:lnTo>
                      <a:lnTo>
                        <a:pt x="2822" y="1346"/>
                      </a:lnTo>
                      <a:lnTo>
                        <a:pt x="2822" y="1273"/>
                      </a:lnTo>
                      <a:lnTo>
                        <a:pt x="2804" y="1217"/>
                      </a:lnTo>
                      <a:lnTo>
                        <a:pt x="2785" y="1162"/>
                      </a:lnTo>
                      <a:lnTo>
                        <a:pt x="2748" y="1107"/>
                      </a:lnTo>
                      <a:lnTo>
                        <a:pt x="2693" y="1051"/>
                      </a:lnTo>
                      <a:lnTo>
                        <a:pt x="2472" y="867"/>
                      </a:lnTo>
                      <a:lnTo>
                        <a:pt x="2214" y="701"/>
                      </a:lnTo>
                      <a:lnTo>
                        <a:pt x="1955" y="535"/>
                      </a:lnTo>
                      <a:lnTo>
                        <a:pt x="1679" y="406"/>
                      </a:lnTo>
                      <a:lnTo>
                        <a:pt x="1365" y="277"/>
                      </a:lnTo>
                      <a:lnTo>
                        <a:pt x="1033" y="185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140;p39">
                  <a:extLst>
                    <a:ext uri="{FF2B5EF4-FFF2-40B4-BE49-F238E27FC236}">
                      <a16:creationId xmlns:a16="http://schemas.microsoft.com/office/drawing/2014/main" id="{ACC2CF1C-460E-E4EB-D475-00065B1990EF}"/>
                    </a:ext>
                  </a:extLst>
                </p:cNvPr>
                <p:cNvSpPr/>
                <p:nvPr/>
              </p:nvSpPr>
              <p:spPr>
                <a:xfrm>
                  <a:off x="1839050" y="3049975"/>
                  <a:ext cx="140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93" extrusionOk="0">
                      <a:moveTo>
                        <a:pt x="1" y="0"/>
                      </a:moveTo>
                      <a:lnTo>
                        <a:pt x="19" y="93"/>
                      </a:lnTo>
                      <a:lnTo>
                        <a:pt x="5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1C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141;p39">
                  <a:extLst>
                    <a:ext uri="{FF2B5EF4-FFF2-40B4-BE49-F238E27FC236}">
                      <a16:creationId xmlns:a16="http://schemas.microsoft.com/office/drawing/2014/main" id="{7662F04F-22FF-8EAA-7872-85934860AA3C}"/>
                    </a:ext>
                  </a:extLst>
                </p:cNvPr>
                <p:cNvSpPr/>
                <p:nvPr/>
              </p:nvSpPr>
              <p:spPr>
                <a:xfrm>
                  <a:off x="1037325" y="3052275"/>
                  <a:ext cx="1674950" cy="11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8" h="46271" extrusionOk="0">
                      <a:moveTo>
                        <a:pt x="31535" y="1"/>
                      </a:moveTo>
                      <a:lnTo>
                        <a:pt x="30816" y="37"/>
                      </a:lnTo>
                      <a:lnTo>
                        <a:pt x="30023" y="93"/>
                      </a:lnTo>
                      <a:lnTo>
                        <a:pt x="29156" y="148"/>
                      </a:lnTo>
                      <a:lnTo>
                        <a:pt x="27293" y="314"/>
                      </a:lnTo>
                      <a:lnTo>
                        <a:pt x="25412" y="517"/>
                      </a:lnTo>
                      <a:lnTo>
                        <a:pt x="22204" y="849"/>
                      </a:lnTo>
                      <a:lnTo>
                        <a:pt x="21208" y="923"/>
                      </a:lnTo>
                      <a:lnTo>
                        <a:pt x="20931" y="941"/>
                      </a:lnTo>
                      <a:lnTo>
                        <a:pt x="20876" y="941"/>
                      </a:lnTo>
                      <a:lnTo>
                        <a:pt x="20857" y="923"/>
                      </a:lnTo>
                      <a:lnTo>
                        <a:pt x="15270" y="2398"/>
                      </a:lnTo>
                      <a:lnTo>
                        <a:pt x="14975" y="2490"/>
                      </a:lnTo>
                      <a:lnTo>
                        <a:pt x="14698" y="2582"/>
                      </a:lnTo>
                      <a:lnTo>
                        <a:pt x="14421" y="2711"/>
                      </a:lnTo>
                      <a:lnTo>
                        <a:pt x="14163" y="2859"/>
                      </a:lnTo>
                      <a:lnTo>
                        <a:pt x="13905" y="3025"/>
                      </a:lnTo>
                      <a:lnTo>
                        <a:pt x="13665" y="3209"/>
                      </a:lnTo>
                      <a:lnTo>
                        <a:pt x="13425" y="3394"/>
                      </a:lnTo>
                      <a:lnTo>
                        <a:pt x="13223" y="3615"/>
                      </a:lnTo>
                      <a:lnTo>
                        <a:pt x="11803" y="5127"/>
                      </a:lnTo>
                      <a:lnTo>
                        <a:pt x="9940" y="7174"/>
                      </a:lnTo>
                      <a:lnTo>
                        <a:pt x="8889" y="8318"/>
                      </a:lnTo>
                      <a:lnTo>
                        <a:pt x="7801" y="9535"/>
                      </a:lnTo>
                      <a:lnTo>
                        <a:pt x="6713" y="10807"/>
                      </a:lnTo>
                      <a:lnTo>
                        <a:pt x="5606" y="12080"/>
                      </a:lnTo>
                      <a:lnTo>
                        <a:pt x="4555" y="13352"/>
                      </a:lnTo>
                      <a:lnTo>
                        <a:pt x="3541" y="14606"/>
                      </a:lnTo>
                      <a:lnTo>
                        <a:pt x="2619" y="15805"/>
                      </a:lnTo>
                      <a:lnTo>
                        <a:pt x="2195" y="16377"/>
                      </a:lnTo>
                      <a:lnTo>
                        <a:pt x="1789" y="16930"/>
                      </a:lnTo>
                      <a:lnTo>
                        <a:pt x="1420" y="17446"/>
                      </a:lnTo>
                      <a:lnTo>
                        <a:pt x="1088" y="17944"/>
                      </a:lnTo>
                      <a:lnTo>
                        <a:pt x="812" y="18424"/>
                      </a:lnTo>
                      <a:lnTo>
                        <a:pt x="553" y="18866"/>
                      </a:lnTo>
                      <a:lnTo>
                        <a:pt x="332" y="19272"/>
                      </a:lnTo>
                      <a:lnTo>
                        <a:pt x="185" y="19641"/>
                      </a:lnTo>
                      <a:lnTo>
                        <a:pt x="74" y="19954"/>
                      </a:lnTo>
                      <a:lnTo>
                        <a:pt x="0" y="20249"/>
                      </a:lnTo>
                      <a:lnTo>
                        <a:pt x="0" y="20434"/>
                      </a:lnTo>
                      <a:lnTo>
                        <a:pt x="0" y="20692"/>
                      </a:lnTo>
                      <a:lnTo>
                        <a:pt x="19" y="20987"/>
                      </a:lnTo>
                      <a:lnTo>
                        <a:pt x="74" y="21319"/>
                      </a:lnTo>
                      <a:lnTo>
                        <a:pt x="203" y="22112"/>
                      </a:lnTo>
                      <a:lnTo>
                        <a:pt x="369" y="23052"/>
                      </a:lnTo>
                      <a:lnTo>
                        <a:pt x="609" y="24122"/>
                      </a:lnTo>
                      <a:lnTo>
                        <a:pt x="867" y="25265"/>
                      </a:lnTo>
                      <a:lnTo>
                        <a:pt x="1162" y="26482"/>
                      </a:lnTo>
                      <a:lnTo>
                        <a:pt x="1475" y="27755"/>
                      </a:lnTo>
                      <a:lnTo>
                        <a:pt x="2158" y="30300"/>
                      </a:lnTo>
                      <a:lnTo>
                        <a:pt x="2803" y="32734"/>
                      </a:lnTo>
                      <a:lnTo>
                        <a:pt x="3393" y="34855"/>
                      </a:lnTo>
                      <a:lnTo>
                        <a:pt x="3854" y="36459"/>
                      </a:lnTo>
                      <a:lnTo>
                        <a:pt x="3928" y="36644"/>
                      </a:lnTo>
                      <a:lnTo>
                        <a:pt x="4039" y="36828"/>
                      </a:lnTo>
                      <a:lnTo>
                        <a:pt x="4186" y="36957"/>
                      </a:lnTo>
                      <a:lnTo>
                        <a:pt x="4352" y="37068"/>
                      </a:lnTo>
                      <a:lnTo>
                        <a:pt x="4537" y="37142"/>
                      </a:lnTo>
                      <a:lnTo>
                        <a:pt x="4721" y="37178"/>
                      </a:lnTo>
                      <a:lnTo>
                        <a:pt x="4924" y="37178"/>
                      </a:lnTo>
                      <a:lnTo>
                        <a:pt x="5127" y="37142"/>
                      </a:lnTo>
                      <a:lnTo>
                        <a:pt x="7026" y="36551"/>
                      </a:lnTo>
                      <a:lnTo>
                        <a:pt x="7174" y="36496"/>
                      </a:lnTo>
                      <a:lnTo>
                        <a:pt x="7303" y="36422"/>
                      </a:lnTo>
                      <a:lnTo>
                        <a:pt x="7432" y="36312"/>
                      </a:lnTo>
                      <a:lnTo>
                        <a:pt x="7543" y="36201"/>
                      </a:lnTo>
                      <a:lnTo>
                        <a:pt x="7616" y="36072"/>
                      </a:lnTo>
                      <a:lnTo>
                        <a:pt x="7690" y="35924"/>
                      </a:lnTo>
                      <a:lnTo>
                        <a:pt x="7727" y="35777"/>
                      </a:lnTo>
                      <a:lnTo>
                        <a:pt x="7746" y="35629"/>
                      </a:lnTo>
                      <a:lnTo>
                        <a:pt x="7875" y="32439"/>
                      </a:lnTo>
                      <a:lnTo>
                        <a:pt x="7967" y="30281"/>
                      </a:lnTo>
                      <a:lnTo>
                        <a:pt x="8096" y="28031"/>
                      </a:lnTo>
                      <a:lnTo>
                        <a:pt x="8225" y="25837"/>
                      </a:lnTo>
                      <a:lnTo>
                        <a:pt x="8373" y="23919"/>
                      </a:lnTo>
                      <a:lnTo>
                        <a:pt x="8465" y="23108"/>
                      </a:lnTo>
                      <a:lnTo>
                        <a:pt x="8538" y="22444"/>
                      </a:lnTo>
                      <a:lnTo>
                        <a:pt x="8631" y="21927"/>
                      </a:lnTo>
                      <a:lnTo>
                        <a:pt x="8686" y="21725"/>
                      </a:lnTo>
                      <a:lnTo>
                        <a:pt x="8723" y="21595"/>
                      </a:lnTo>
                      <a:lnTo>
                        <a:pt x="8797" y="21466"/>
                      </a:lnTo>
                      <a:lnTo>
                        <a:pt x="8944" y="21263"/>
                      </a:lnTo>
                      <a:lnTo>
                        <a:pt x="9479" y="20636"/>
                      </a:lnTo>
                      <a:lnTo>
                        <a:pt x="10235" y="19788"/>
                      </a:lnTo>
                      <a:lnTo>
                        <a:pt x="11139" y="18774"/>
                      </a:lnTo>
                      <a:lnTo>
                        <a:pt x="13057" y="16672"/>
                      </a:lnTo>
                      <a:lnTo>
                        <a:pt x="14569" y="14993"/>
                      </a:lnTo>
                      <a:lnTo>
                        <a:pt x="15804" y="35888"/>
                      </a:lnTo>
                      <a:lnTo>
                        <a:pt x="16210" y="44057"/>
                      </a:lnTo>
                      <a:lnTo>
                        <a:pt x="16229" y="44352"/>
                      </a:lnTo>
                      <a:lnTo>
                        <a:pt x="16247" y="44629"/>
                      </a:lnTo>
                      <a:lnTo>
                        <a:pt x="16284" y="44905"/>
                      </a:lnTo>
                      <a:lnTo>
                        <a:pt x="16339" y="45145"/>
                      </a:lnTo>
                      <a:lnTo>
                        <a:pt x="16395" y="45366"/>
                      </a:lnTo>
                      <a:lnTo>
                        <a:pt x="16487" y="45569"/>
                      </a:lnTo>
                      <a:lnTo>
                        <a:pt x="16579" y="45735"/>
                      </a:lnTo>
                      <a:lnTo>
                        <a:pt x="16690" y="45901"/>
                      </a:lnTo>
                      <a:lnTo>
                        <a:pt x="16819" y="46030"/>
                      </a:lnTo>
                      <a:lnTo>
                        <a:pt x="16966" y="46123"/>
                      </a:lnTo>
                      <a:lnTo>
                        <a:pt x="17151" y="46196"/>
                      </a:lnTo>
                      <a:lnTo>
                        <a:pt x="17335" y="46252"/>
                      </a:lnTo>
                      <a:lnTo>
                        <a:pt x="17556" y="46270"/>
                      </a:lnTo>
                      <a:lnTo>
                        <a:pt x="17778" y="46252"/>
                      </a:lnTo>
                      <a:lnTo>
                        <a:pt x="18036" y="46215"/>
                      </a:lnTo>
                      <a:lnTo>
                        <a:pt x="18331" y="46123"/>
                      </a:lnTo>
                      <a:lnTo>
                        <a:pt x="47892" y="41180"/>
                      </a:lnTo>
                      <a:lnTo>
                        <a:pt x="48077" y="41106"/>
                      </a:lnTo>
                      <a:lnTo>
                        <a:pt x="48261" y="41033"/>
                      </a:lnTo>
                      <a:lnTo>
                        <a:pt x="48427" y="40922"/>
                      </a:lnTo>
                      <a:lnTo>
                        <a:pt x="48593" y="40811"/>
                      </a:lnTo>
                      <a:lnTo>
                        <a:pt x="48741" y="40664"/>
                      </a:lnTo>
                      <a:lnTo>
                        <a:pt x="48870" y="40535"/>
                      </a:lnTo>
                      <a:lnTo>
                        <a:pt x="48980" y="40369"/>
                      </a:lnTo>
                      <a:lnTo>
                        <a:pt x="49091" y="40203"/>
                      </a:lnTo>
                      <a:lnTo>
                        <a:pt x="49165" y="40037"/>
                      </a:lnTo>
                      <a:lnTo>
                        <a:pt x="49239" y="39852"/>
                      </a:lnTo>
                      <a:lnTo>
                        <a:pt x="49294" y="39668"/>
                      </a:lnTo>
                      <a:lnTo>
                        <a:pt x="49331" y="39484"/>
                      </a:lnTo>
                      <a:lnTo>
                        <a:pt x="49349" y="39281"/>
                      </a:lnTo>
                      <a:lnTo>
                        <a:pt x="49349" y="39078"/>
                      </a:lnTo>
                      <a:lnTo>
                        <a:pt x="49331" y="38893"/>
                      </a:lnTo>
                      <a:lnTo>
                        <a:pt x="49294" y="38691"/>
                      </a:lnTo>
                      <a:lnTo>
                        <a:pt x="40350" y="11268"/>
                      </a:lnTo>
                      <a:lnTo>
                        <a:pt x="48870" y="14993"/>
                      </a:lnTo>
                      <a:lnTo>
                        <a:pt x="49386" y="15159"/>
                      </a:lnTo>
                      <a:lnTo>
                        <a:pt x="49626" y="15215"/>
                      </a:lnTo>
                      <a:lnTo>
                        <a:pt x="49866" y="15252"/>
                      </a:lnTo>
                      <a:lnTo>
                        <a:pt x="50124" y="15270"/>
                      </a:lnTo>
                      <a:lnTo>
                        <a:pt x="50364" y="15270"/>
                      </a:lnTo>
                      <a:lnTo>
                        <a:pt x="50603" y="15233"/>
                      </a:lnTo>
                      <a:lnTo>
                        <a:pt x="50843" y="15178"/>
                      </a:lnTo>
                      <a:lnTo>
                        <a:pt x="51064" y="15104"/>
                      </a:lnTo>
                      <a:lnTo>
                        <a:pt x="51304" y="14993"/>
                      </a:lnTo>
                      <a:lnTo>
                        <a:pt x="66076" y="6621"/>
                      </a:lnTo>
                      <a:lnTo>
                        <a:pt x="66242" y="6510"/>
                      </a:lnTo>
                      <a:lnTo>
                        <a:pt x="66389" y="6400"/>
                      </a:lnTo>
                      <a:lnTo>
                        <a:pt x="66518" y="6252"/>
                      </a:lnTo>
                      <a:lnTo>
                        <a:pt x="66647" y="6123"/>
                      </a:lnTo>
                      <a:lnTo>
                        <a:pt x="66739" y="5957"/>
                      </a:lnTo>
                      <a:lnTo>
                        <a:pt x="66832" y="5791"/>
                      </a:lnTo>
                      <a:lnTo>
                        <a:pt x="66905" y="5625"/>
                      </a:lnTo>
                      <a:lnTo>
                        <a:pt x="66942" y="5441"/>
                      </a:lnTo>
                      <a:lnTo>
                        <a:pt x="66979" y="5256"/>
                      </a:lnTo>
                      <a:lnTo>
                        <a:pt x="66998" y="5090"/>
                      </a:lnTo>
                      <a:lnTo>
                        <a:pt x="66998" y="4887"/>
                      </a:lnTo>
                      <a:lnTo>
                        <a:pt x="66979" y="4703"/>
                      </a:lnTo>
                      <a:lnTo>
                        <a:pt x="66924" y="4519"/>
                      </a:lnTo>
                      <a:lnTo>
                        <a:pt x="66869" y="4353"/>
                      </a:lnTo>
                      <a:lnTo>
                        <a:pt x="66795" y="4168"/>
                      </a:lnTo>
                      <a:lnTo>
                        <a:pt x="66684" y="4002"/>
                      </a:lnTo>
                      <a:lnTo>
                        <a:pt x="65135" y="1697"/>
                      </a:lnTo>
                      <a:lnTo>
                        <a:pt x="51083" y="6769"/>
                      </a:lnTo>
                      <a:lnTo>
                        <a:pt x="50861" y="6824"/>
                      </a:lnTo>
                      <a:lnTo>
                        <a:pt x="50622" y="6842"/>
                      </a:lnTo>
                      <a:lnTo>
                        <a:pt x="50382" y="6824"/>
                      </a:lnTo>
                      <a:lnTo>
                        <a:pt x="50142" y="6750"/>
                      </a:lnTo>
                      <a:lnTo>
                        <a:pt x="42526" y="2306"/>
                      </a:lnTo>
                      <a:lnTo>
                        <a:pt x="41917" y="1974"/>
                      </a:lnTo>
                      <a:lnTo>
                        <a:pt x="41309" y="1679"/>
                      </a:lnTo>
                      <a:lnTo>
                        <a:pt x="40682" y="1420"/>
                      </a:lnTo>
                      <a:lnTo>
                        <a:pt x="40036" y="1181"/>
                      </a:lnTo>
                      <a:lnTo>
                        <a:pt x="39372" y="996"/>
                      </a:lnTo>
                      <a:lnTo>
                        <a:pt x="38709" y="830"/>
                      </a:lnTo>
                      <a:lnTo>
                        <a:pt x="38045" y="701"/>
                      </a:lnTo>
                      <a:lnTo>
                        <a:pt x="37362" y="609"/>
                      </a:lnTo>
                      <a:lnTo>
                        <a:pt x="32125" y="1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142;p39">
                  <a:extLst>
                    <a:ext uri="{FF2B5EF4-FFF2-40B4-BE49-F238E27FC236}">
                      <a16:creationId xmlns:a16="http://schemas.microsoft.com/office/drawing/2014/main" id="{789CCD57-47DA-F437-D0FB-8B63D337B299}"/>
                    </a:ext>
                  </a:extLst>
                </p:cNvPr>
                <p:cNvSpPr/>
                <p:nvPr/>
              </p:nvSpPr>
              <p:spPr>
                <a:xfrm>
                  <a:off x="1510800" y="2959600"/>
                  <a:ext cx="359625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5" h="6069" extrusionOk="0">
                      <a:moveTo>
                        <a:pt x="11932" y="1"/>
                      </a:moveTo>
                      <a:lnTo>
                        <a:pt x="11674" y="19"/>
                      </a:lnTo>
                      <a:lnTo>
                        <a:pt x="2047" y="1329"/>
                      </a:lnTo>
                      <a:lnTo>
                        <a:pt x="1808" y="1384"/>
                      </a:lnTo>
                      <a:lnTo>
                        <a:pt x="1586" y="1439"/>
                      </a:lnTo>
                      <a:lnTo>
                        <a:pt x="1365" y="1531"/>
                      </a:lnTo>
                      <a:lnTo>
                        <a:pt x="1162" y="1642"/>
                      </a:lnTo>
                      <a:lnTo>
                        <a:pt x="978" y="1771"/>
                      </a:lnTo>
                      <a:lnTo>
                        <a:pt x="793" y="1919"/>
                      </a:lnTo>
                      <a:lnTo>
                        <a:pt x="627" y="2085"/>
                      </a:lnTo>
                      <a:lnTo>
                        <a:pt x="480" y="2251"/>
                      </a:lnTo>
                      <a:lnTo>
                        <a:pt x="351" y="2435"/>
                      </a:lnTo>
                      <a:lnTo>
                        <a:pt x="240" y="2638"/>
                      </a:lnTo>
                      <a:lnTo>
                        <a:pt x="148" y="2859"/>
                      </a:lnTo>
                      <a:lnTo>
                        <a:pt x="74" y="3062"/>
                      </a:lnTo>
                      <a:lnTo>
                        <a:pt x="37" y="3302"/>
                      </a:lnTo>
                      <a:lnTo>
                        <a:pt x="0" y="3523"/>
                      </a:lnTo>
                      <a:lnTo>
                        <a:pt x="0" y="3763"/>
                      </a:lnTo>
                      <a:lnTo>
                        <a:pt x="19" y="4003"/>
                      </a:lnTo>
                      <a:lnTo>
                        <a:pt x="56" y="4242"/>
                      </a:lnTo>
                      <a:lnTo>
                        <a:pt x="130" y="4482"/>
                      </a:lnTo>
                      <a:lnTo>
                        <a:pt x="222" y="4685"/>
                      </a:lnTo>
                      <a:lnTo>
                        <a:pt x="332" y="4906"/>
                      </a:lnTo>
                      <a:lnTo>
                        <a:pt x="461" y="5091"/>
                      </a:lnTo>
                      <a:lnTo>
                        <a:pt x="609" y="5275"/>
                      </a:lnTo>
                      <a:lnTo>
                        <a:pt x="757" y="5423"/>
                      </a:lnTo>
                      <a:lnTo>
                        <a:pt x="941" y="5570"/>
                      </a:lnTo>
                      <a:lnTo>
                        <a:pt x="1125" y="5699"/>
                      </a:lnTo>
                      <a:lnTo>
                        <a:pt x="1328" y="5810"/>
                      </a:lnTo>
                      <a:lnTo>
                        <a:pt x="1531" y="5902"/>
                      </a:lnTo>
                      <a:lnTo>
                        <a:pt x="1752" y="5976"/>
                      </a:lnTo>
                      <a:lnTo>
                        <a:pt x="1974" y="6031"/>
                      </a:lnTo>
                      <a:lnTo>
                        <a:pt x="2213" y="6050"/>
                      </a:lnTo>
                      <a:lnTo>
                        <a:pt x="2453" y="6068"/>
                      </a:lnTo>
                      <a:lnTo>
                        <a:pt x="2693" y="6050"/>
                      </a:lnTo>
                      <a:lnTo>
                        <a:pt x="12319" y="4722"/>
                      </a:lnTo>
                      <a:lnTo>
                        <a:pt x="12559" y="4685"/>
                      </a:lnTo>
                      <a:lnTo>
                        <a:pt x="12799" y="4611"/>
                      </a:lnTo>
                      <a:lnTo>
                        <a:pt x="13002" y="4519"/>
                      </a:lnTo>
                      <a:lnTo>
                        <a:pt x="13204" y="4408"/>
                      </a:lnTo>
                      <a:lnTo>
                        <a:pt x="13407" y="4279"/>
                      </a:lnTo>
                      <a:lnTo>
                        <a:pt x="13592" y="4132"/>
                      </a:lnTo>
                      <a:lnTo>
                        <a:pt x="13739" y="3984"/>
                      </a:lnTo>
                      <a:lnTo>
                        <a:pt x="13887" y="3800"/>
                      </a:lnTo>
                      <a:lnTo>
                        <a:pt x="14016" y="3615"/>
                      </a:lnTo>
                      <a:lnTo>
                        <a:pt x="14127" y="3412"/>
                      </a:lnTo>
                      <a:lnTo>
                        <a:pt x="14219" y="3210"/>
                      </a:lnTo>
                      <a:lnTo>
                        <a:pt x="14292" y="2988"/>
                      </a:lnTo>
                      <a:lnTo>
                        <a:pt x="14348" y="2767"/>
                      </a:lnTo>
                      <a:lnTo>
                        <a:pt x="14366" y="2527"/>
                      </a:lnTo>
                      <a:lnTo>
                        <a:pt x="14385" y="2288"/>
                      </a:lnTo>
                      <a:lnTo>
                        <a:pt x="14348" y="2048"/>
                      </a:lnTo>
                      <a:lnTo>
                        <a:pt x="14311" y="1808"/>
                      </a:lnTo>
                      <a:lnTo>
                        <a:pt x="14237" y="1587"/>
                      </a:lnTo>
                      <a:lnTo>
                        <a:pt x="14163" y="1365"/>
                      </a:lnTo>
                      <a:lnTo>
                        <a:pt x="14053" y="1163"/>
                      </a:lnTo>
                      <a:lnTo>
                        <a:pt x="13924" y="960"/>
                      </a:lnTo>
                      <a:lnTo>
                        <a:pt x="13776" y="794"/>
                      </a:lnTo>
                      <a:lnTo>
                        <a:pt x="13610" y="628"/>
                      </a:lnTo>
                      <a:lnTo>
                        <a:pt x="13444" y="480"/>
                      </a:lnTo>
                      <a:lnTo>
                        <a:pt x="13241" y="351"/>
                      </a:lnTo>
                      <a:lnTo>
                        <a:pt x="13057" y="241"/>
                      </a:lnTo>
                      <a:lnTo>
                        <a:pt x="12836" y="148"/>
                      </a:lnTo>
                      <a:lnTo>
                        <a:pt x="12614" y="75"/>
                      </a:lnTo>
                      <a:lnTo>
                        <a:pt x="12393" y="38"/>
                      </a:lnTo>
                      <a:lnTo>
                        <a:pt x="12153" y="1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143;p39">
                  <a:extLst>
                    <a:ext uri="{FF2B5EF4-FFF2-40B4-BE49-F238E27FC236}">
                      <a16:creationId xmlns:a16="http://schemas.microsoft.com/office/drawing/2014/main" id="{0B39ED0B-F53B-3585-7A34-E81A2177A41A}"/>
                    </a:ext>
                  </a:extLst>
                </p:cNvPr>
                <p:cNvSpPr/>
                <p:nvPr/>
              </p:nvSpPr>
              <p:spPr>
                <a:xfrm>
                  <a:off x="1992575" y="5267100"/>
                  <a:ext cx="206100" cy="7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3099" extrusionOk="0">
                      <a:moveTo>
                        <a:pt x="1236" y="0"/>
                      </a:moveTo>
                      <a:lnTo>
                        <a:pt x="1107" y="19"/>
                      </a:lnTo>
                      <a:lnTo>
                        <a:pt x="996" y="55"/>
                      </a:lnTo>
                      <a:lnTo>
                        <a:pt x="886" y="92"/>
                      </a:lnTo>
                      <a:lnTo>
                        <a:pt x="757" y="129"/>
                      </a:lnTo>
                      <a:lnTo>
                        <a:pt x="665" y="203"/>
                      </a:lnTo>
                      <a:lnTo>
                        <a:pt x="462" y="351"/>
                      </a:lnTo>
                      <a:lnTo>
                        <a:pt x="296" y="517"/>
                      </a:lnTo>
                      <a:lnTo>
                        <a:pt x="167" y="719"/>
                      </a:lnTo>
                      <a:lnTo>
                        <a:pt x="74" y="959"/>
                      </a:lnTo>
                      <a:lnTo>
                        <a:pt x="38" y="1070"/>
                      </a:lnTo>
                      <a:lnTo>
                        <a:pt x="19" y="1199"/>
                      </a:lnTo>
                      <a:lnTo>
                        <a:pt x="1" y="1420"/>
                      </a:lnTo>
                      <a:lnTo>
                        <a:pt x="19" y="1641"/>
                      </a:lnTo>
                      <a:lnTo>
                        <a:pt x="93" y="1863"/>
                      </a:lnTo>
                      <a:lnTo>
                        <a:pt x="185" y="2066"/>
                      </a:lnTo>
                      <a:lnTo>
                        <a:pt x="240" y="2176"/>
                      </a:lnTo>
                      <a:lnTo>
                        <a:pt x="314" y="2268"/>
                      </a:lnTo>
                      <a:lnTo>
                        <a:pt x="425" y="2379"/>
                      </a:lnTo>
                      <a:lnTo>
                        <a:pt x="535" y="2471"/>
                      </a:lnTo>
                      <a:lnTo>
                        <a:pt x="646" y="2545"/>
                      </a:lnTo>
                      <a:lnTo>
                        <a:pt x="757" y="2619"/>
                      </a:lnTo>
                      <a:lnTo>
                        <a:pt x="886" y="2674"/>
                      </a:lnTo>
                      <a:lnTo>
                        <a:pt x="996" y="2711"/>
                      </a:lnTo>
                      <a:lnTo>
                        <a:pt x="1789" y="2803"/>
                      </a:lnTo>
                      <a:lnTo>
                        <a:pt x="2601" y="2877"/>
                      </a:lnTo>
                      <a:lnTo>
                        <a:pt x="3412" y="2932"/>
                      </a:lnTo>
                      <a:lnTo>
                        <a:pt x="4205" y="2969"/>
                      </a:lnTo>
                      <a:lnTo>
                        <a:pt x="4998" y="3025"/>
                      </a:lnTo>
                      <a:lnTo>
                        <a:pt x="5791" y="3080"/>
                      </a:lnTo>
                      <a:lnTo>
                        <a:pt x="6197" y="3098"/>
                      </a:lnTo>
                      <a:lnTo>
                        <a:pt x="6584" y="3098"/>
                      </a:lnTo>
                      <a:lnTo>
                        <a:pt x="6971" y="3061"/>
                      </a:lnTo>
                      <a:lnTo>
                        <a:pt x="7359" y="3025"/>
                      </a:lnTo>
                      <a:lnTo>
                        <a:pt x="7469" y="3006"/>
                      </a:lnTo>
                      <a:lnTo>
                        <a:pt x="7562" y="2969"/>
                      </a:lnTo>
                      <a:lnTo>
                        <a:pt x="7728" y="2877"/>
                      </a:lnTo>
                      <a:lnTo>
                        <a:pt x="7875" y="2748"/>
                      </a:lnTo>
                      <a:lnTo>
                        <a:pt x="8004" y="2600"/>
                      </a:lnTo>
                      <a:lnTo>
                        <a:pt x="8096" y="2416"/>
                      </a:lnTo>
                      <a:lnTo>
                        <a:pt x="8170" y="2232"/>
                      </a:lnTo>
                      <a:lnTo>
                        <a:pt x="8225" y="2047"/>
                      </a:lnTo>
                      <a:lnTo>
                        <a:pt x="8244" y="1863"/>
                      </a:lnTo>
                      <a:lnTo>
                        <a:pt x="8244" y="1660"/>
                      </a:lnTo>
                      <a:lnTo>
                        <a:pt x="8189" y="1475"/>
                      </a:lnTo>
                      <a:lnTo>
                        <a:pt x="8115" y="1291"/>
                      </a:lnTo>
                      <a:lnTo>
                        <a:pt x="8004" y="1144"/>
                      </a:lnTo>
                      <a:lnTo>
                        <a:pt x="7875" y="996"/>
                      </a:lnTo>
                      <a:lnTo>
                        <a:pt x="7709" y="867"/>
                      </a:lnTo>
                      <a:lnTo>
                        <a:pt x="7543" y="775"/>
                      </a:lnTo>
                      <a:lnTo>
                        <a:pt x="7359" y="701"/>
                      </a:lnTo>
                      <a:lnTo>
                        <a:pt x="7174" y="646"/>
                      </a:lnTo>
                      <a:lnTo>
                        <a:pt x="6953" y="590"/>
                      </a:lnTo>
                      <a:lnTo>
                        <a:pt x="6529" y="535"/>
                      </a:lnTo>
                      <a:lnTo>
                        <a:pt x="5681" y="443"/>
                      </a:lnTo>
                      <a:lnTo>
                        <a:pt x="4261" y="277"/>
                      </a:lnTo>
                      <a:lnTo>
                        <a:pt x="2822" y="111"/>
                      </a:lnTo>
                      <a:lnTo>
                        <a:pt x="2085" y="37"/>
                      </a:lnTo>
                      <a:lnTo>
                        <a:pt x="1365" y="0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144;p39">
                  <a:extLst>
                    <a:ext uri="{FF2B5EF4-FFF2-40B4-BE49-F238E27FC236}">
                      <a16:creationId xmlns:a16="http://schemas.microsoft.com/office/drawing/2014/main" id="{4DE47527-A2E7-F9B6-E2F7-C57FC6F17C26}"/>
                    </a:ext>
                  </a:extLst>
                </p:cNvPr>
                <p:cNvSpPr/>
                <p:nvPr/>
              </p:nvSpPr>
              <p:spPr>
                <a:xfrm>
                  <a:off x="1034100" y="4980800"/>
                  <a:ext cx="151700" cy="1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8" h="7064" extrusionOk="0">
                      <a:moveTo>
                        <a:pt x="1291" y="0"/>
                      </a:moveTo>
                      <a:lnTo>
                        <a:pt x="1051" y="37"/>
                      </a:lnTo>
                      <a:lnTo>
                        <a:pt x="811" y="111"/>
                      </a:lnTo>
                      <a:lnTo>
                        <a:pt x="701" y="184"/>
                      </a:lnTo>
                      <a:lnTo>
                        <a:pt x="590" y="240"/>
                      </a:lnTo>
                      <a:lnTo>
                        <a:pt x="424" y="387"/>
                      </a:lnTo>
                      <a:lnTo>
                        <a:pt x="277" y="553"/>
                      </a:lnTo>
                      <a:lnTo>
                        <a:pt x="148" y="756"/>
                      </a:lnTo>
                      <a:lnTo>
                        <a:pt x="55" y="959"/>
                      </a:lnTo>
                      <a:lnTo>
                        <a:pt x="37" y="1070"/>
                      </a:lnTo>
                      <a:lnTo>
                        <a:pt x="18" y="1199"/>
                      </a:lnTo>
                      <a:lnTo>
                        <a:pt x="0" y="1346"/>
                      </a:lnTo>
                      <a:lnTo>
                        <a:pt x="0" y="1494"/>
                      </a:lnTo>
                      <a:lnTo>
                        <a:pt x="18" y="1623"/>
                      </a:lnTo>
                      <a:lnTo>
                        <a:pt x="55" y="1770"/>
                      </a:lnTo>
                      <a:lnTo>
                        <a:pt x="92" y="1881"/>
                      </a:lnTo>
                      <a:lnTo>
                        <a:pt x="166" y="1992"/>
                      </a:lnTo>
                      <a:lnTo>
                        <a:pt x="627" y="2637"/>
                      </a:lnTo>
                      <a:lnTo>
                        <a:pt x="1125" y="3283"/>
                      </a:lnTo>
                      <a:lnTo>
                        <a:pt x="1623" y="3910"/>
                      </a:lnTo>
                      <a:lnTo>
                        <a:pt x="2139" y="4518"/>
                      </a:lnTo>
                      <a:lnTo>
                        <a:pt x="2637" y="5145"/>
                      </a:lnTo>
                      <a:lnTo>
                        <a:pt x="3135" y="5754"/>
                      </a:lnTo>
                      <a:lnTo>
                        <a:pt x="3393" y="6067"/>
                      </a:lnTo>
                      <a:lnTo>
                        <a:pt x="3670" y="6362"/>
                      </a:lnTo>
                      <a:lnTo>
                        <a:pt x="3947" y="6621"/>
                      </a:lnTo>
                      <a:lnTo>
                        <a:pt x="4242" y="6879"/>
                      </a:lnTo>
                      <a:lnTo>
                        <a:pt x="4334" y="6934"/>
                      </a:lnTo>
                      <a:lnTo>
                        <a:pt x="4426" y="6989"/>
                      </a:lnTo>
                      <a:lnTo>
                        <a:pt x="4610" y="7045"/>
                      </a:lnTo>
                      <a:lnTo>
                        <a:pt x="4795" y="7063"/>
                      </a:lnTo>
                      <a:lnTo>
                        <a:pt x="4998" y="7045"/>
                      </a:lnTo>
                      <a:lnTo>
                        <a:pt x="5182" y="7008"/>
                      </a:lnTo>
                      <a:lnTo>
                        <a:pt x="5385" y="6934"/>
                      </a:lnTo>
                      <a:lnTo>
                        <a:pt x="5551" y="6842"/>
                      </a:lnTo>
                      <a:lnTo>
                        <a:pt x="5698" y="6731"/>
                      </a:lnTo>
                      <a:lnTo>
                        <a:pt x="5846" y="6602"/>
                      </a:lnTo>
                      <a:lnTo>
                        <a:pt x="5938" y="6436"/>
                      </a:lnTo>
                      <a:lnTo>
                        <a:pt x="6012" y="6252"/>
                      </a:lnTo>
                      <a:lnTo>
                        <a:pt x="6067" y="6067"/>
                      </a:lnTo>
                      <a:lnTo>
                        <a:pt x="6067" y="5864"/>
                      </a:lnTo>
                      <a:lnTo>
                        <a:pt x="6067" y="5680"/>
                      </a:lnTo>
                      <a:lnTo>
                        <a:pt x="6012" y="5477"/>
                      </a:lnTo>
                      <a:lnTo>
                        <a:pt x="5957" y="5311"/>
                      </a:lnTo>
                      <a:lnTo>
                        <a:pt x="5864" y="5108"/>
                      </a:lnTo>
                      <a:lnTo>
                        <a:pt x="5754" y="4942"/>
                      </a:lnTo>
                      <a:lnTo>
                        <a:pt x="5514" y="4574"/>
                      </a:lnTo>
                      <a:lnTo>
                        <a:pt x="4998" y="3891"/>
                      </a:lnTo>
                      <a:lnTo>
                        <a:pt x="4149" y="2729"/>
                      </a:lnTo>
                      <a:lnTo>
                        <a:pt x="3301" y="1568"/>
                      </a:lnTo>
                      <a:lnTo>
                        <a:pt x="2858" y="977"/>
                      </a:lnTo>
                      <a:lnTo>
                        <a:pt x="2397" y="424"/>
                      </a:lnTo>
                      <a:lnTo>
                        <a:pt x="2305" y="332"/>
                      </a:lnTo>
                      <a:lnTo>
                        <a:pt x="2213" y="258"/>
                      </a:lnTo>
                      <a:lnTo>
                        <a:pt x="2102" y="184"/>
                      </a:lnTo>
                      <a:lnTo>
                        <a:pt x="1992" y="129"/>
                      </a:lnTo>
                      <a:lnTo>
                        <a:pt x="1881" y="74"/>
                      </a:lnTo>
                      <a:lnTo>
                        <a:pt x="1770" y="37"/>
                      </a:lnTo>
                      <a:lnTo>
                        <a:pt x="1531" y="0"/>
                      </a:lnTo>
                      <a:close/>
                    </a:path>
                  </a:pathLst>
                </a:custGeom>
                <a:solidFill>
                  <a:srgbClr val="003C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145;p39">
                  <a:extLst>
                    <a:ext uri="{FF2B5EF4-FFF2-40B4-BE49-F238E27FC236}">
                      <a16:creationId xmlns:a16="http://schemas.microsoft.com/office/drawing/2014/main" id="{70DC2EA0-341A-5D0F-A7CD-743EAF949394}"/>
                    </a:ext>
                  </a:extLst>
                </p:cNvPr>
                <p:cNvSpPr/>
                <p:nvPr/>
              </p:nvSpPr>
              <p:spPr>
                <a:xfrm>
                  <a:off x="1555525" y="2623500"/>
                  <a:ext cx="74700" cy="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8" h="3247" extrusionOk="0">
                      <a:moveTo>
                        <a:pt x="646" y="1"/>
                      </a:moveTo>
                      <a:lnTo>
                        <a:pt x="517" y="56"/>
                      </a:lnTo>
                      <a:lnTo>
                        <a:pt x="369" y="149"/>
                      </a:lnTo>
                      <a:lnTo>
                        <a:pt x="240" y="259"/>
                      </a:lnTo>
                      <a:lnTo>
                        <a:pt x="129" y="425"/>
                      </a:lnTo>
                      <a:lnTo>
                        <a:pt x="56" y="554"/>
                      </a:lnTo>
                      <a:lnTo>
                        <a:pt x="19" y="683"/>
                      </a:lnTo>
                      <a:lnTo>
                        <a:pt x="0" y="794"/>
                      </a:lnTo>
                      <a:lnTo>
                        <a:pt x="0" y="923"/>
                      </a:lnTo>
                      <a:lnTo>
                        <a:pt x="37" y="1052"/>
                      </a:lnTo>
                      <a:lnTo>
                        <a:pt x="74" y="1181"/>
                      </a:lnTo>
                      <a:lnTo>
                        <a:pt x="148" y="1310"/>
                      </a:lnTo>
                      <a:lnTo>
                        <a:pt x="222" y="1421"/>
                      </a:lnTo>
                      <a:lnTo>
                        <a:pt x="314" y="1550"/>
                      </a:lnTo>
                      <a:lnTo>
                        <a:pt x="424" y="1661"/>
                      </a:lnTo>
                      <a:lnTo>
                        <a:pt x="664" y="1900"/>
                      </a:lnTo>
                      <a:lnTo>
                        <a:pt x="941" y="2122"/>
                      </a:lnTo>
                      <a:lnTo>
                        <a:pt x="1254" y="2343"/>
                      </a:lnTo>
                      <a:lnTo>
                        <a:pt x="1549" y="2527"/>
                      </a:lnTo>
                      <a:lnTo>
                        <a:pt x="1863" y="2712"/>
                      </a:lnTo>
                      <a:lnTo>
                        <a:pt x="2434" y="2988"/>
                      </a:lnTo>
                      <a:lnTo>
                        <a:pt x="2840" y="3191"/>
                      </a:lnTo>
                      <a:lnTo>
                        <a:pt x="2988" y="3247"/>
                      </a:lnTo>
                      <a:lnTo>
                        <a:pt x="2434" y="1237"/>
                      </a:lnTo>
                      <a:lnTo>
                        <a:pt x="2379" y="1144"/>
                      </a:lnTo>
                      <a:lnTo>
                        <a:pt x="2195" y="923"/>
                      </a:lnTo>
                      <a:lnTo>
                        <a:pt x="1992" y="702"/>
                      </a:lnTo>
                      <a:lnTo>
                        <a:pt x="1771" y="480"/>
                      </a:lnTo>
                      <a:lnTo>
                        <a:pt x="1512" y="278"/>
                      </a:lnTo>
                      <a:lnTo>
                        <a:pt x="1365" y="185"/>
                      </a:lnTo>
                      <a:lnTo>
                        <a:pt x="1217" y="93"/>
                      </a:lnTo>
                      <a:lnTo>
                        <a:pt x="1088" y="38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146;p39">
                  <a:extLst>
                    <a:ext uri="{FF2B5EF4-FFF2-40B4-BE49-F238E27FC236}">
                      <a16:creationId xmlns:a16="http://schemas.microsoft.com/office/drawing/2014/main" id="{B0B198C2-2BC8-C519-C033-3B80010009B1}"/>
                    </a:ext>
                  </a:extLst>
                </p:cNvPr>
                <p:cNvSpPr/>
                <p:nvPr/>
              </p:nvSpPr>
              <p:spPr>
                <a:xfrm>
                  <a:off x="1674000" y="2584775"/>
                  <a:ext cx="825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" h="2749" extrusionOk="0">
                      <a:moveTo>
                        <a:pt x="2251" y="1"/>
                      </a:moveTo>
                      <a:lnTo>
                        <a:pt x="2085" y="19"/>
                      </a:lnTo>
                      <a:lnTo>
                        <a:pt x="2054" y="30"/>
                      </a:lnTo>
                      <a:lnTo>
                        <a:pt x="2054" y="30"/>
                      </a:lnTo>
                      <a:lnTo>
                        <a:pt x="1660" y="112"/>
                      </a:lnTo>
                      <a:lnTo>
                        <a:pt x="1255" y="241"/>
                      </a:lnTo>
                      <a:lnTo>
                        <a:pt x="904" y="370"/>
                      </a:lnTo>
                      <a:lnTo>
                        <a:pt x="609" y="499"/>
                      </a:lnTo>
                      <a:lnTo>
                        <a:pt x="499" y="573"/>
                      </a:lnTo>
                      <a:lnTo>
                        <a:pt x="406" y="646"/>
                      </a:lnTo>
                      <a:lnTo>
                        <a:pt x="314" y="720"/>
                      </a:lnTo>
                      <a:lnTo>
                        <a:pt x="240" y="812"/>
                      </a:lnTo>
                      <a:lnTo>
                        <a:pt x="167" y="905"/>
                      </a:lnTo>
                      <a:lnTo>
                        <a:pt x="111" y="997"/>
                      </a:lnTo>
                      <a:lnTo>
                        <a:pt x="74" y="1107"/>
                      </a:lnTo>
                      <a:lnTo>
                        <a:pt x="38" y="1200"/>
                      </a:lnTo>
                      <a:lnTo>
                        <a:pt x="1" y="1421"/>
                      </a:lnTo>
                      <a:lnTo>
                        <a:pt x="19" y="1624"/>
                      </a:lnTo>
                      <a:lnTo>
                        <a:pt x="56" y="1845"/>
                      </a:lnTo>
                      <a:lnTo>
                        <a:pt x="130" y="2029"/>
                      </a:lnTo>
                      <a:lnTo>
                        <a:pt x="240" y="2232"/>
                      </a:lnTo>
                      <a:lnTo>
                        <a:pt x="369" y="2398"/>
                      </a:lnTo>
                      <a:lnTo>
                        <a:pt x="535" y="2527"/>
                      </a:lnTo>
                      <a:lnTo>
                        <a:pt x="720" y="2638"/>
                      </a:lnTo>
                      <a:lnTo>
                        <a:pt x="812" y="2693"/>
                      </a:lnTo>
                      <a:lnTo>
                        <a:pt x="923" y="2712"/>
                      </a:lnTo>
                      <a:lnTo>
                        <a:pt x="1033" y="2730"/>
                      </a:lnTo>
                      <a:lnTo>
                        <a:pt x="1144" y="2749"/>
                      </a:lnTo>
                      <a:lnTo>
                        <a:pt x="1255" y="2749"/>
                      </a:lnTo>
                      <a:lnTo>
                        <a:pt x="1384" y="2730"/>
                      </a:lnTo>
                      <a:lnTo>
                        <a:pt x="1494" y="2712"/>
                      </a:lnTo>
                      <a:lnTo>
                        <a:pt x="1624" y="2656"/>
                      </a:lnTo>
                      <a:lnTo>
                        <a:pt x="1845" y="2564"/>
                      </a:lnTo>
                      <a:lnTo>
                        <a:pt x="2048" y="2472"/>
                      </a:lnTo>
                      <a:lnTo>
                        <a:pt x="2251" y="2361"/>
                      </a:lnTo>
                      <a:lnTo>
                        <a:pt x="2453" y="2251"/>
                      </a:lnTo>
                      <a:lnTo>
                        <a:pt x="2638" y="2122"/>
                      </a:lnTo>
                      <a:lnTo>
                        <a:pt x="2804" y="1974"/>
                      </a:lnTo>
                      <a:lnTo>
                        <a:pt x="2951" y="1827"/>
                      </a:lnTo>
                      <a:lnTo>
                        <a:pt x="3080" y="1679"/>
                      </a:lnTo>
                      <a:lnTo>
                        <a:pt x="3173" y="1513"/>
                      </a:lnTo>
                      <a:lnTo>
                        <a:pt x="3246" y="1347"/>
                      </a:lnTo>
                      <a:lnTo>
                        <a:pt x="3283" y="1181"/>
                      </a:lnTo>
                      <a:lnTo>
                        <a:pt x="3302" y="997"/>
                      </a:lnTo>
                      <a:lnTo>
                        <a:pt x="3265" y="812"/>
                      </a:lnTo>
                      <a:lnTo>
                        <a:pt x="3191" y="628"/>
                      </a:lnTo>
                      <a:lnTo>
                        <a:pt x="3080" y="443"/>
                      </a:lnTo>
                      <a:lnTo>
                        <a:pt x="3031" y="376"/>
                      </a:lnTo>
                      <a:lnTo>
                        <a:pt x="3043" y="388"/>
                      </a:lnTo>
                      <a:lnTo>
                        <a:pt x="3062" y="388"/>
                      </a:lnTo>
                      <a:lnTo>
                        <a:pt x="3025" y="314"/>
                      </a:lnTo>
                      <a:lnTo>
                        <a:pt x="2914" y="222"/>
                      </a:lnTo>
                      <a:lnTo>
                        <a:pt x="2748" y="112"/>
                      </a:lnTo>
                      <a:lnTo>
                        <a:pt x="2638" y="75"/>
                      </a:lnTo>
                      <a:lnTo>
                        <a:pt x="2527" y="38"/>
                      </a:lnTo>
                      <a:lnTo>
                        <a:pt x="2398" y="19"/>
                      </a:lnTo>
                      <a:lnTo>
                        <a:pt x="22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147;p39">
                  <a:extLst>
                    <a:ext uri="{FF2B5EF4-FFF2-40B4-BE49-F238E27FC236}">
                      <a16:creationId xmlns:a16="http://schemas.microsoft.com/office/drawing/2014/main" id="{C60ADA63-1BA1-2DA5-01AA-CA3C0D8DB0A0}"/>
                    </a:ext>
                  </a:extLst>
                </p:cNvPr>
                <p:cNvSpPr/>
                <p:nvPr/>
              </p:nvSpPr>
              <p:spPr>
                <a:xfrm>
                  <a:off x="1744550" y="2583400"/>
                  <a:ext cx="332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97" extrusionOk="0">
                      <a:moveTo>
                        <a:pt x="978" y="1"/>
                      </a:moveTo>
                      <a:lnTo>
                        <a:pt x="904" y="19"/>
                      </a:lnTo>
                      <a:lnTo>
                        <a:pt x="812" y="56"/>
                      </a:lnTo>
                      <a:lnTo>
                        <a:pt x="738" y="93"/>
                      </a:lnTo>
                      <a:lnTo>
                        <a:pt x="517" y="203"/>
                      </a:lnTo>
                      <a:lnTo>
                        <a:pt x="295" y="296"/>
                      </a:lnTo>
                      <a:lnTo>
                        <a:pt x="185" y="388"/>
                      </a:lnTo>
                      <a:lnTo>
                        <a:pt x="74" y="498"/>
                      </a:lnTo>
                      <a:lnTo>
                        <a:pt x="19" y="572"/>
                      </a:lnTo>
                      <a:lnTo>
                        <a:pt x="0" y="646"/>
                      </a:lnTo>
                      <a:lnTo>
                        <a:pt x="0" y="738"/>
                      </a:lnTo>
                      <a:lnTo>
                        <a:pt x="19" y="812"/>
                      </a:lnTo>
                      <a:lnTo>
                        <a:pt x="56" y="886"/>
                      </a:lnTo>
                      <a:lnTo>
                        <a:pt x="111" y="941"/>
                      </a:lnTo>
                      <a:lnTo>
                        <a:pt x="166" y="978"/>
                      </a:lnTo>
                      <a:lnTo>
                        <a:pt x="240" y="996"/>
                      </a:lnTo>
                      <a:lnTo>
                        <a:pt x="387" y="978"/>
                      </a:lnTo>
                      <a:lnTo>
                        <a:pt x="535" y="941"/>
                      </a:lnTo>
                      <a:lnTo>
                        <a:pt x="756" y="849"/>
                      </a:lnTo>
                      <a:lnTo>
                        <a:pt x="978" y="757"/>
                      </a:lnTo>
                      <a:lnTo>
                        <a:pt x="1070" y="720"/>
                      </a:lnTo>
                      <a:lnTo>
                        <a:pt x="1144" y="664"/>
                      </a:lnTo>
                      <a:lnTo>
                        <a:pt x="1199" y="609"/>
                      </a:lnTo>
                      <a:lnTo>
                        <a:pt x="1254" y="554"/>
                      </a:lnTo>
                      <a:lnTo>
                        <a:pt x="1291" y="480"/>
                      </a:lnTo>
                      <a:lnTo>
                        <a:pt x="1328" y="406"/>
                      </a:lnTo>
                      <a:lnTo>
                        <a:pt x="1328" y="296"/>
                      </a:lnTo>
                      <a:lnTo>
                        <a:pt x="1310" y="203"/>
                      </a:lnTo>
                      <a:lnTo>
                        <a:pt x="1273" y="130"/>
                      </a:lnTo>
                      <a:lnTo>
                        <a:pt x="1199" y="56"/>
                      </a:lnTo>
                      <a:lnTo>
                        <a:pt x="1125" y="19"/>
                      </a:lnTo>
                      <a:lnTo>
                        <a:pt x="1051" y="1"/>
                      </a:lnTo>
                      <a:close/>
                    </a:path>
                  </a:pathLst>
                </a:custGeom>
                <a:solidFill>
                  <a:srgbClr val="0026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148;p39">
                  <a:extLst>
                    <a:ext uri="{FF2B5EF4-FFF2-40B4-BE49-F238E27FC236}">
                      <a16:creationId xmlns:a16="http://schemas.microsoft.com/office/drawing/2014/main" id="{B0622C7B-82DD-B1D1-9669-A63FCE32AB16}"/>
                    </a:ext>
                  </a:extLst>
                </p:cNvPr>
                <p:cNvSpPr/>
                <p:nvPr/>
              </p:nvSpPr>
              <p:spPr>
                <a:xfrm>
                  <a:off x="2386300" y="1866950"/>
                  <a:ext cx="2355450" cy="1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8" h="49166" extrusionOk="0">
                      <a:moveTo>
                        <a:pt x="85071" y="1"/>
                      </a:moveTo>
                      <a:lnTo>
                        <a:pt x="84665" y="37"/>
                      </a:lnTo>
                      <a:lnTo>
                        <a:pt x="84259" y="130"/>
                      </a:lnTo>
                      <a:lnTo>
                        <a:pt x="83853" y="240"/>
                      </a:lnTo>
                      <a:lnTo>
                        <a:pt x="2767" y="29009"/>
                      </a:lnTo>
                      <a:lnTo>
                        <a:pt x="2380" y="29175"/>
                      </a:lnTo>
                      <a:lnTo>
                        <a:pt x="2011" y="29378"/>
                      </a:lnTo>
                      <a:lnTo>
                        <a:pt x="1660" y="29599"/>
                      </a:lnTo>
                      <a:lnTo>
                        <a:pt x="1347" y="29857"/>
                      </a:lnTo>
                      <a:lnTo>
                        <a:pt x="1070" y="30152"/>
                      </a:lnTo>
                      <a:lnTo>
                        <a:pt x="812" y="30447"/>
                      </a:lnTo>
                      <a:lnTo>
                        <a:pt x="591" y="30779"/>
                      </a:lnTo>
                      <a:lnTo>
                        <a:pt x="406" y="31148"/>
                      </a:lnTo>
                      <a:lnTo>
                        <a:pt x="259" y="31499"/>
                      </a:lnTo>
                      <a:lnTo>
                        <a:pt x="130" y="31886"/>
                      </a:lnTo>
                      <a:lnTo>
                        <a:pt x="56" y="32273"/>
                      </a:lnTo>
                      <a:lnTo>
                        <a:pt x="19" y="32679"/>
                      </a:lnTo>
                      <a:lnTo>
                        <a:pt x="1" y="33085"/>
                      </a:lnTo>
                      <a:lnTo>
                        <a:pt x="37" y="33490"/>
                      </a:lnTo>
                      <a:lnTo>
                        <a:pt x="130" y="33896"/>
                      </a:lnTo>
                      <a:lnTo>
                        <a:pt x="240" y="34302"/>
                      </a:lnTo>
                      <a:lnTo>
                        <a:pt x="5090" y="47985"/>
                      </a:lnTo>
                      <a:lnTo>
                        <a:pt x="5219" y="48299"/>
                      </a:lnTo>
                      <a:lnTo>
                        <a:pt x="5367" y="48612"/>
                      </a:lnTo>
                      <a:lnTo>
                        <a:pt x="5551" y="48889"/>
                      </a:lnTo>
                      <a:lnTo>
                        <a:pt x="5754" y="49165"/>
                      </a:lnTo>
                      <a:lnTo>
                        <a:pt x="94218" y="17760"/>
                      </a:lnTo>
                      <a:lnTo>
                        <a:pt x="94199" y="17428"/>
                      </a:lnTo>
                      <a:lnTo>
                        <a:pt x="94162" y="17096"/>
                      </a:lnTo>
                      <a:lnTo>
                        <a:pt x="94088" y="16764"/>
                      </a:lnTo>
                      <a:lnTo>
                        <a:pt x="93996" y="16432"/>
                      </a:lnTo>
                      <a:lnTo>
                        <a:pt x="89146" y="2767"/>
                      </a:lnTo>
                      <a:lnTo>
                        <a:pt x="88980" y="2380"/>
                      </a:lnTo>
                      <a:lnTo>
                        <a:pt x="88777" y="2011"/>
                      </a:lnTo>
                      <a:lnTo>
                        <a:pt x="88556" y="1660"/>
                      </a:lnTo>
                      <a:lnTo>
                        <a:pt x="88298" y="1365"/>
                      </a:lnTo>
                      <a:lnTo>
                        <a:pt x="88003" y="1070"/>
                      </a:lnTo>
                      <a:lnTo>
                        <a:pt x="87689" y="812"/>
                      </a:lnTo>
                      <a:lnTo>
                        <a:pt x="87357" y="591"/>
                      </a:lnTo>
                      <a:lnTo>
                        <a:pt x="87007" y="406"/>
                      </a:lnTo>
                      <a:lnTo>
                        <a:pt x="86638" y="259"/>
                      </a:lnTo>
                      <a:lnTo>
                        <a:pt x="86269" y="130"/>
                      </a:lnTo>
                      <a:lnTo>
                        <a:pt x="85864" y="56"/>
                      </a:lnTo>
                      <a:lnTo>
                        <a:pt x="85476" y="19"/>
                      </a:lnTo>
                      <a:lnTo>
                        <a:pt x="85071" y="1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149;p39">
                  <a:extLst>
                    <a:ext uri="{FF2B5EF4-FFF2-40B4-BE49-F238E27FC236}">
                      <a16:creationId xmlns:a16="http://schemas.microsoft.com/office/drawing/2014/main" id="{5DE2363D-0481-B4F0-04D5-6BBCB013CB34}"/>
                    </a:ext>
                  </a:extLst>
                </p:cNvPr>
                <p:cNvSpPr/>
                <p:nvPr/>
              </p:nvSpPr>
              <p:spPr>
                <a:xfrm>
                  <a:off x="2530150" y="2310925"/>
                  <a:ext cx="2211600" cy="8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4" h="32974" extrusionOk="0">
                      <a:moveTo>
                        <a:pt x="88464" y="1"/>
                      </a:moveTo>
                      <a:lnTo>
                        <a:pt x="0" y="31406"/>
                      </a:lnTo>
                      <a:lnTo>
                        <a:pt x="203" y="31646"/>
                      </a:lnTo>
                      <a:lnTo>
                        <a:pt x="424" y="31867"/>
                      </a:lnTo>
                      <a:lnTo>
                        <a:pt x="664" y="32070"/>
                      </a:lnTo>
                      <a:lnTo>
                        <a:pt x="922" y="32273"/>
                      </a:lnTo>
                      <a:lnTo>
                        <a:pt x="1199" y="32439"/>
                      </a:lnTo>
                      <a:lnTo>
                        <a:pt x="1476" y="32587"/>
                      </a:lnTo>
                      <a:lnTo>
                        <a:pt x="1771" y="32697"/>
                      </a:lnTo>
                      <a:lnTo>
                        <a:pt x="2066" y="32808"/>
                      </a:lnTo>
                      <a:lnTo>
                        <a:pt x="2379" y="32882"/>
                      </a:lnTo>
                      <a:lnTo>
                        <a:pt x="2693" y="32937"/>
                      </a:lnTo>
                      <a:lnTo>
                        <a:pt x="3006" y="32974"/>
                      </a:lnTo>
                      <a:lnTo>
                        <a:pt x="3338" y="32974"/>
                      </a:lnTo>
                      <a:lnTo>
                        <a:pt x="3670" y="32956"/>
                      </a:lnTo>
                      <a:lnTo>
                        <a:pt x="3984" y="32919"/>
                      </a:lnTo>
                      <a:lnTo>
                        <a:pt x="4316" y="32845"/>
                      </a:lnTo>
                      <a:lnTo>
                        <a:pt x="4629" y="32753"/>
                      </a:lnTo>
                      <a:lnTo>
                        <a:pt x="85716" y="3984"/>
                      </a:lnTo>
                      <a:lnTo>
                        <a:pt x="86029" y="3855"/>
                      </a:lnTo>
                      <a:lnTo>
                        <a:pt x="86324" y="3707"/>
                      </a:lnTo>
                      <a:lnTo>
                        <a:pt x="86601" y="3523"/>
                      </a:lnTo>
                      <a:lnTo>
                        <a:pt x="86878" y="3339"/>
                      </a:lnTo>
                      <a:lnTo>
                        <a:pt x="87117" y="3136"/>
                      </a:lnTo>
                      <a:lnTo>
                        <a:pt x="87339" y="2914"/>
                      </a:lnTo>
                      <a:lnTo>
                        <a:pt x="87560" y="2675"/>
                      </a:lnTo>
                      <a:lnTo>
                        <a:pt x="87744" y="2417"/>
                      </a:lnTo>
                      <a:lnTo>
                        <a:pt x="87910" y="2140"/>
                      </a:lnTo>
                      <a:lnTo>
                        <a:pt x="88058" y="1863"/>
                      </a:lnTo>
                      <a:lnTo>
                        <a:pt x="88187" y="1568"/>
                      </a:lnTo>
                      <a:lnTo>
                        <a:pt x="88298" y="1273"/>
                      </a:lnTo>
                      <a:lnTo>
                        <a:pt x="88371" y="960"/>
                      </a:lnTo>
                      <a:lnTo>
                        <a:pt x="88427" y="646"/>
                      </a:lnTo>
                      <a:lnTo>
                        <a:pt x="88464" y="333"/>
                      </a:lnTo>
                      <a:lnTo>
                        <a:pt x="88464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150;p39">
                  <a:extLst>
                    <a:ext uri="{FF2B5EF4-FFF2-40B4-BE49-F238E27FC236}">
                      <a16:creationId xmlns:a16="http://schemas.microsoft.com/office/drawing/2014/main" id="{B4AA93C9-DDF6-16E2-DFE9-05FAFBE7C0A6}"/>
                    </a:ext>
                  </a:extLst>
                </p:cNvPr>
                <p:cNvSpPr/>
                <p:nvPr/>
              </p:nvSpPr>
              <p:spPr>
                <a:xfrm>
                  <a:off x="3070475" y="2625350"/>
                  <a:ext cx="114825" cy="15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290" extrusionOk="0">
                      <a:moveTo>
                        <a:pt x="2490" y="831"/>
                      </a:moveTo>
                      <a:lnTo>
                        <a:pt x="2601" y="849"/>
                      </a:lnTo>
                      <a:lnTo>
                        <a:pt x="2730" y="867"/>
                      </a:lnTo>
                      <a:lnTo>
                        <a:pt x="2822" y="886"/>
                      </a:lnTo>
                      <a:lnTo>
                        <a:pt x="2933" y="941"/>
                      </a:lnTo>
                      <a:lnTo>
                        <a:pt x="3025" y="997"/>
                      </a:lnTo>
                      <a:lnTo>
                        <a:pt x="3191" y="1126"/>
                      </a:lnTo>
                      <a:lnTo>
                        <a:pt x="3338" y="1292"/>
                      </a:lnTo>
                      <a:lnTo>
                        <a:pt x="3468" y="1476"/>
                      </a:lnTo>
                      <a:lnTo>
                        <a:pt x="3541" y="1679"/>
                      </a:lnTo>
                      <a:lnTo>
                        <a:pt x="3615" y="1900"/>
                      </a:lnTo>
                      <a:lnTo>
                        <a:pt x="3634" y="2122"/>
                      </a:lnTo>
                      <a:lnTo>
                        <a:pt x="3634" y="2343"/>
                      </a:lnTo>
                      <a:lnTo>
                        <a:pt x="3578" y="2546"/>
                      </a:lnTo>
                      <a:lnTo>
                        <a:pt x="3541" y="2656"/>
                      </a:lnTo>
                      <a:lnTo>
                        <a:pt x="3486" y="2749"/>
                      </a:lnTo>
                      <a:lnTo>
                        <a:pt x="3431" y="2841"/>
                      </a:lnTo>
                      <a:lnTo>
                        <a:pt x="3357" y="2933"/>
                      </a:lnTo>
                      <a:lnTo>
                        <a:pt x="3265" y="3007"/>
                      </a:lnTo>
                      <a:lnTo>
                        <a:pt x="3172" y="3080"/>
                      </a:lnTo>
                      <a:lnTo>
                        <a:pt x="3062" y="3154"/>
                      </a:lnTo>
                      <a:lnTo>
                        <a:pt x="2933" y="3191"/>
                      </a:lnTo>
                      <a:lnTo>
                        <a:pt x="2822" y="3228"/>
                      </a:lnTo>
                      <a:lnTo>
                        <a:pt x="2693" y="3246"/>
                      </a:lnTo>
                      <a:lnTo>
                        <a:pt x="2582" y="3265"/>
                      </a:lnTo>
                      <a:lnTo>
                        <a:pt x="2472" y="3246"/>
                      </a:lnTo>
                      <a:lnTo>
                        <a:pt x="2361" y="3228"/>
                      </a:lnTo>
                      <a:lnTo>
                        <a:pt x="2250" y="3210"/>
                      </a:lnTo>
                      <a:lnTo>
                        <a:pt x="2140" y="3154"/>
                      </a:lnTo>
                      <a:lnTo>
                        <a:pt x="2048" y="3099"/>
                      </a:lnTo>
                      <a:lnTo>
                        <a:pt x="1863" y="2970"/>
                      </a:lnTo>
                      <a:lnTo>
                        <a:pt x="1697" y="2822"/>
                      </a:lnTo>
                      <a:lnTo>
                        <a:pt x="1587" y="2638"/>
                      </a:lnTo>
                      <a:lnTo>
                        <a:pt x="1494" y="2435"/>
                      </a:lnTo>
                      <a:lnTo>
                        <a:pt x="1439" y="2214"/>
                      </a:lnTo>
                      <a:lnTo>
                        <a:pt x="1402" y="1992"/>
                      </a:lnTo>
                      <a:lnTo>
                        <a:pt x="1421" y="1753"/>
                      </a:lnTo>
                      <a:lnTo>
                        <a:pt x="1494" y="1550"/>
                      </a:lnTo>
                      <a:lnTo>
                        <a:pt x="1587" y="1347"/>
                      </a:lnTo>
                      <a:lnTo>
                        <a:pt x="1716" y="1163"/>
                      </a:lnTo>
                      <a:lnTo>
                        <a:pt x="1808" y="1089"/>
                      </a:lnTo>
                      <a:lnTo>
                        <a:pt x="1900" y="1015"/>
                      </a:lnTo>
                      <a:lnTo>
                        <a:pt x="2011" y="960"/>
                      </a:lnTo>
                      <a:lnTo>
                        <a:pt x="2121" y="904"/>
                      </a:lnTo>
                      <a:lnTo>
                        <a:pt x="2250" y="867"/>
                      </a:lnTo>
                      <a:lnTo>
                        <a:pt x="2379" y="849"/>
                      </a:lnTo>
                      <a:lnTo>
                        <a:pt x="2490" y="831"/>
                      </a:lnTo>
                      <a:close/>
                      <a:moveTo>
                        <a:pt x="2619" y="1"/>
                      </a:moveTo>
                      <a:lnTo>
                        <a:pt x="2435" y="19"/>
                      </a:lnTo>
                      <a:lnTo>
                        <a:pt x="2250" y="56"/>
                      </a:lnTo>
                      <a:lnTo>
                        <a:pt x="2066" y="111"/>
                      </a:lnTo>
                      <a:lnTo>
                        <a:pt x="1845" y="204"/>
                      </a:lnTo>
                      <a:lnTo>
                        <a:pt x="1642" y="314"/>
                      </a:lnTo>
                      <a:lnTo>
                        <a:pt x="1476" y="443"/>
                      </a:lnTo>
                      <a:lnTo>
                        <a:pt x="1347" y="591"/>
                      </a:lnTo>
                      <a:lnTo>
                        <a:pt x="1236" y="720"/>
                      </a:lnTo>
                      <a:lnTo>
                        <a:pt x="1144" y="867"/>
                      </a:lnTo>
                      <a:lnTo>
                        <a:pt x="1089" y="1015"/>
                      </a:lnTo>
                      <a:lnTo>
                        <a:pt x="1052" y="1144"/>
                      </a:lnTo>
                      <a:lnTo>
                        <a:pt x="1033" y="1144"/>
                      </a:lnTo>
                      <a:lnTo>
                        <a:pt x="849" y="646"/>
                      </a:lnTo>
                      <a:lnTo>
                        <a:pt x="1" y="960"/>
                      </a:lnTo>
                      <a:lnTo>
                        <a:pt x="1882" y="6289"/>
                      </a:lnTo>
                      <a:lnTo>
                        <a:pt x="2785" y="5976"/>
                      </a:lnTo>
                      <a:lnTo>
                        <a:pt x="1974" y="3726"/>
                      </a:lnTo>
                      <a:lnTo>
                        <a:pt x="1992" y="3707"/>
                      </a:lnTo>
                      <a:lnTo>
                        <a:pt x="2140" y="3818"/>
                      </a:lnTo>
                      <a:lnTo>
                        <a:pt x="2287" y="3873"/>
                      </a:lnTo>
                      <a:lnTo>
                        <a:pt x="2453" y="3929"/>
                      </a:lnTo>
                      <a:lnTo>
                        <a:pt x="2638" y="3966"/>
                      </a:lnTo>
                      <a:lnTo>
                        <a:pt x="2822" y="3984"/>
                      </a:lnTo>
                      <a:lnTo>
                        <a:pt x="3006" y="3966"/>
                      </a:lnTo>
                      <a:lnTo>
                        <a:pt x="3191" y="3929"/>
                      </a:lnTo>
                      <a:lnTo>
                        <a:pt x="3375" y="3873"/>
                      </a:lnTo>
                      <a:lnTo>
                        <a:pt x="3578" y="3800"/>
                      </a:lnTo>
                      <a:lnTo>
                        <a:pt x="3744" y="3707"/>
                      </a:lnTo>
                      <a:lnTo>
                        <a:pt x="3910" y="3597"/>
                      </a:lnTo>
                      <a:lnTo>
                        <a:pt x="4058" y="3468"/>
                      </a:lnTo>
                      <a:lnTo>
                        <a:pt x="4187" y="3320"/>
                      </a:lnTo>
                      <a:lnTo>
                        <a:pt x="4297" y="3191"/>
                      </a:lnTo>
                      <a:lnTo>
                        <a:pt x="4390" y="3025"/>
                      </a:lnTo>
                      <a:lnTo>
                        <a:pt x="4463" y="2859"/>
                      </a:lnTo>
                      <a:lnTo>
                        <a:pt x="4519" y="2693"/>
                      </a:lnTo>
                      <a:lnTo>
                        <a:pt x="4556" y="2509"/>
                      </a:lnTo>
                      <a:lnTo>
                        <a:pt x="4592" y="2324"/>
                      </a:lnTo>
                      <a:lnTo>
                        <a:pt x="4592" y="2140"/>
                      </a:lnTo>
                      <a:lnTo>
                        <a:pt x="4592" y="1937"/>
                      </a:lnTo>
                      <a:lnTo>
                        <a:pt x="4556" y="1753"/>
                      </a:lnTo>
                      <a:lnTo>
                        <a:pt x="4519" y="1550"/>
                      </a:lnTo>
                      <a:lnTo>
                        <a:pt x="4445" y="1365"/>
                      </a:lnTo>
                      <a:lnTo>
                        <a:pt x="4371" y="1163"/>
                      </a:lnTo>
                      <a:lnTo>
                        <a:pt x="4279" y="997"/>
                      </a:lnTo>
                      <a:lnTo>
                        <a:pt x="4187" y="831"/>
                      </a:lnTo>
                      <a:lnTo>
                        <a:pt x="4076" y="665"/>
                      </a:lnTo>
                      <a:lnTo>
                        <a:pt x="3947" y="536"/>
                      </a:lnTo>
                      <a:lnTo>
                        <a:pt x="3799" y="406"/>
                      </a:lnTo>
                      <a:lnTo>
                        <a:pt x="3652" y="296"/>
                      </a:lnTo>
                      <a:lnTo>
                        <a:pt x="3504" y="204"/>
                      </a:lnTo>
                      <a:lnTo>
                        <a:pt x="3338" y="130"/>
                      </a:lnTo>
                      <a:lnTo>
                        <a:pt x="3172" y="75"/>
                      </a:lnTo>
                      <a:lnTo>
                        <a:pt x="2988" y="19"/>
                      </a:lnTo>
                      <a:lnTo>
                        <a:pt x="28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151;p39">
                  <a:extLst>
                    <a:ext uri="{FF2B5EF4-FFF2-40B4-BE49-F238E27FC236}">
                      <a16:creationId xmlns:a16="http://schemas.microsoft.com/office/drawing/2014/main" id="{D2EC2BE8-9855-0A21-0CF7-90134AF189D0}"/>
                    </a:ext>
                  </a:extLst>
                </p:cNvPr>
                <p:cNvSpPr/>
                <p:nvPr/>
              </p:nvSpPr>
              <p:spPr>
                <a:xfrm>
                  <a:off x="3204175" y="2583400"/>
                  <a:ext cx="104675" cy="10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7" h="4150" extrusionOk="0">
                      <a:moveTo>
                        <a:pt x="2767" y="1937"/>
                      </a:moveTo>
                      <a:lnTo>
                        <a:pt x="2822" y="2048"/>
                      </a:lnTo>
                      <a:lnTo>
                        <a:pt x="2877" y="2250"/>
                      </a:lnTo>
                      <a:lnTo>
                        <a:pt x="2896" y="2453"/>
                      </a:lnTo>
                      <a:lnTo>
                        <a:pt x="2877" y="2638"/>
                      </a:lnTo>
                      <a:lnTo>
                        <a:pt x="2822" y="2804"/>
                      </a:lnTo>
                      <a:lnTo>
                        <a:pt x="2730" y="2951"/>
                      </a:lnTo>
                      <a:lnTo>
                        <a:pt x="2582" y="3099"/>
                      </a:lnTo>
                      <a:lnTo>
                        <a:pt x="2416" y="3209"/>
                      </a:lnTo>
                      <a:lnTo>
                        <a:pt x="2214" y="3302"/>
                      </a:lnTo>
                      <a:lnTo>
                        <a:pt x="2103" y="3338"/>
                      </a:lnTo>
                      <a:lnTo>
                        <a:pt x="1974" y="3357"/>
                      </a:lnTo>
                      <a:lnTo>
                        <a:pt x="1752" y="3357"/>
                      </a:lnTo>
                      <a:lnTo>
                        <a:pt x="1642" y="3320"/>
                      </a:lnTo>
                      <a:lnTo>
                        <a:pt x="1550" y="3265"/>
                      </a:lnTo>
                      <a:lnTo>
                        <a:pt x="1476" y="3191"/>
                      </a:lnTo>
                      <a:lnTo>
                        <a:pt x="1421" y="3080"/>
                      </a:lnTo>
                      <a:lnTo>
                        <a:pt x="1402" y="2970"/>
                      </a:lnTo>
                      <a:lnTo>
                        <a:pt x="1402" y="2877"/>
                      </a:lnTo>
                      <a:lnTo>
                        <a:pt x="1421" y="2785"/>
                      </a:lnTo>
                      <a:lnTo>
                        <a:pt x="1457" y="2711"/>
                      </a:lnTo>
                      <a:lnTo>
                        <a:pt x="1568" y="2564"/>
                      </a:lnTo>
                      <a:lnTo>
                        <a:pt x="1716" y="2416"/>
                      </a:lnTo>
                      <a:lnTo>
                        <a:pt x="1918" y="2287"/>
                      </a:lnTo>
                      <a:lnTo>
                        <a:pt x="2121" y="2177"/>
                      </a:lnTo>
                      <a:lnTo>
                        <a:pt x="2564" y="1992"/>
                      </a:lnTo>
                      <a:lnTo>
                        <a:pt x="2767" y="1937"/>
                      </a:lnTo>
                      <a:close/>
                      <a:moveTo>
                        <a:pt x="1955" y="1"/>
                      </a:moveTo>
                      <a:lnTo>
                        <a:pt x="1752" y="37"/>
                      </a:lnTo>
                      <a:lnTo>
                        <a:pt x="1531" y="74"/>
                      </a:lnTo>
                      <a:lnTo>
                        <a:pt x="1310" y="148"/>
                      </a:lnTo>
                      <a:lnTo>
                        <a:pt x="1107" y="240"/>
                      </a:lnTo>
                      <a:lnTo>
                        <a:pt x="923" y="333"/>
                      </a:lnTo>
                      <a:lnTo>
                        <a:pt x="738" y="443"/>
                      </a:lnTo>
                      <a:lnTo>
                        <a:pt x="554" y="572"/>
                      </a:lnTo>
                      <a:lnTo>
                        <a:pt x="388" y="720"/>
                      </a:lnTo>
                      <a:lnTo>
                        <a:pt x="240" y="886"/>
                      </a:lnTo>
                      <a:lnTo>
                        <a:pt x="111" y="1070"/>
                      </a:lnTo>
                      <a:lnTo>
                        <a:pt x="1" y="1255"/>
                      </a:lnTo>
                      <a:lnTo>
                        <a:pt x="664" y="1623"/>
                      </a:lnTo>
                      <a:lnTo>
                        <a:pt x="720" y="1513"/>
                      </a:lnTo>
                      <a:lnTo>
                        <a:pt x="794" y="1402"/>
                      </a:lnTo>
                      <a:lnTo>
                        <a:pt x="886" y="1291"/>
                      </a:lnTo>
                      <a:lnTo>
                        <a:pt x="978" y="1181"/>
                      </a:lnTo>
                      <a:lnTo>
                        <a:pt x="1089" y="1089"/>
                      </a:lnTo>
                      <a:lnTo>
                        <a:pt x="1218" y="996"/>
                      </a:lnTo>
                      <a:lnTo>
                        <a:pt x="1347" y="941"/>
                      </a:lnTo>
                      <a:lnTo>
                        <a:pt x="1476" y="867"/>
                      </a:lnTo>
                      <a:lnTo>
                        <a:pt x="1642" y="830"/>
                      </a:lnTo>
                      <a:lnTo>
                        <a:pt x="1808" y="812"/>
                      </a:lnTo>
                      <a:lnTo>
                        <a:pt x="1955" y="812"/>
                      </a:lnTo>
                      <a:lnTo>
                        <a:pt x="2121" y="830"/>
                      </a:lnTo>
                      <a:lnTo>
                        <a:pt x="2250" y="886"/>
                      </a:lnTo>
                      <a:lnTo>
                        <a:pt x="2361" y="978"/>
                      </a:lnTo>
                      <a:lnTo>
                        <a:pt x="2453" y="1089"/>
                      </a:lnTo>
                      <a:lnTo>
                        <a:pt x="2527" y="1236"/>
                      </a:lnTo>
                      <a:lnTo>
                        <a:pt x="2564" y="1328"/>
                      </a:lnTo>
                      <a:lnTo>
                        <a:pt x="2140" y="1494"/>
                      </a:lnTo>
                      <a:lnTo>
                        <a:pt x="1734" y="1679"/>
                      </a:lnTo>
                      <a:lnTo>
                        <a:pt x="1531" y="1771"/>
                      </a:lnTo>
                      <a:lnTo>
                        <a:pt x="1328" y="1882"/>
                      </a:lnTo>
                      <a:lnTo>
                        <a:pt x="1162" y="1992"/>
                      </a:lnTo>
                      <a:lnTo>
                        <a:pt x="996" y="2121"/>
                      </a:lnTo>
                      <a:lnTo>
                        <a:pt x="849" y="2250"/>
                      </a:lnTo>
                      <a:lnTo>
                        <a:pt x="720" y="2380"/>
                      </a:lnTo>
                      <a:lnTo>
                        <a:pt x="628" y="2527"/>
                      </a:lnTo>
                      <a:lnTo>
                        <a:pt x="535" y="2693"/>
                      </a:lnTo>
                      <a:lnTo>
                        <a:pt x="498" y="2841"/>
                      </a:lnTo>
                      <a:lnTo>
                        <a:pt x="480" y="3025"/>
                      </a:lnTo>
                      <a:lnTo>
                        <a:pt x="498" y="3209"/>
                      </a:lnTo>
                      <a:lnTo>
                        <a:pt x="535" y="3394"/>
                      </a:lnTo>
                      <a:lnTo>
                        <a:pt x="609" y="3541"/>
                      </a:lnTo>
                      <a:lnTo>
                        <a:pt x="683" y="3670"/>
                      </a:lnTo>
                      <a:lnTo>
                        <a:pt x="757" y="3781"/>
                      </a:lnTo>
                      <a:lnTo>
                        <a:pt x="867" y="3873"/>
                      </a:lnTo>
                      <a:lnTo>
                        <a:pt x="960" y="3947"/>
                      </a:lnTo>
                      <a:lnTo>
                        <a:pt x="1070" y="4021"/>
                      </a:lnTo>
                      <a:lnTo>
                        <a:pt x="1181" y="4076"/>
                      </a:lnTo>
                      <a:lnTo>
                        <a:pt x="1310" y="4113"/>
                      </a:lnTo>
                      <a:lnTo>
                        <a:pt x="1550" y="4150"/>
                      </a:lnTo>
                      <a:lnTo>
                        <a:pt x="1808" y="4131"/>
                      </a:lnTo>
                      <a:lnTo>
                        <a:pt x="2048" y="4095"/>
                      </a:lnTo>
                      <a:lnTo>
                        <a:pt x="2269" y="4039"/>
                      </a:lnTo>
                      <a:lnTo>
                        <a:pt x="2453" y="3965"/>
                      </a:lnTo>
                      <a:lnTo>
                        <a:pt x="2619" y="3873"/>
                      </a:lnTo>
                      <a:lnTo>
                        <a:pt x="2767" y="3763"/>
                      </a:lnTo>
                      <a:lnTo>
                        <a:pt x="2896" y="3634"/>
                      </a:lnTo>
                      <a:lnTo>
                        <a:pt x="3006" y="3504"/>
                      </a:lnTo>
                      <a:lnTo>
                        <a:pt x="3080" y="3375"/>
                      </a:lnTo>
                      <a:lnTo>
                        <a:pt x="3136" y="3246"/>
                      </a:lnTo>
                      <a:lnTo>
                        <a:pt x="3172" y="3099"/>
                      </a:lnTo>
                      <a:lnTo>
                        <a:pt x="3209" y="3099"/>
                      </a:lnTo>
                      <a:lnTo>
                        <a:pt x="3357" y="3541"/>
                      </a:lnTo>
                      <a:lnTo>
                        <a:pt x="4187" y="3246"/>
                      </a:lnTo>
                      <a:lnTo>
                        <a:pt x="3431" y="1089"/>
                      </a:lnTo>
                      <a:lnTo>
                        <a:pt x="3320" y="830"/>
                      </a:lnTo>
                      <a:lnTo>
                        <a:pt x="3172" y="572"/>
                      </a:lnTo>
                      <a:lnTo>
                        <a:pt x="3080" y="462"/>
                      </a:lnTo>
                      <a:lnTo>
                        <a:pt x="2988" y="351"/>
                      </a:lnTo>
                      <a:lnTo>
                        <a:pt x="2877" y="259"/>
                      </a:lnTo>
                      <a:lnTo>
                        <a:pt x="2748" y="185"/>
                      </a:lnTo>
                      <a:lnTo>
                        <a:pt x="2619" y="111"/>
                      </a:lnTo>
                      <a:lnTo>
                        <a:pt x="2472" y="74"/>
                      </a:lnTo>
                      <a:lnTo>
                        <a:pt x="2306" y="37"/>
                      </a:lnTo>
                      <a:lnTo>
                        <a:pt x="21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152;p39">
                  <a:extLst>
                    <a:ext uri="{FF2B5EF4-FFF2-40B4-BE49-F238E27FC236}">
                      <a16:creationId xmlns:a16="http://schemas.microsoft.com/office/drawing/2014/main" id="{E90C09DA-C368-DC21-F74C-66B74B8E7D54}"/>
                    </a:ext>
                  </a:extLst>
                </p:cNvPr>
                <p:cNvSpPr/>
                <p:nvPr/>
              </p:nvSpPr>
              <p:spPr>
                <a:xfrm>
                  <a:off x="3318975" y="25451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1"/>
                      </a:moveTo>
                      <a:lnTo>
                        <a:pt x="1476" y="38"/>
                      </a:lnTo>
                      <a:lnTo>
                        <a:pt x="1291" y="75"/>
                      </a:lnTo>
                      <a:lnTo>
                        <a:pt x="1088" y="130"/>
                      </a:lnTo>
                      <a:lnTo>
                        <a:pt x="830" y="241"/>
                      </a:lnTo>
                      <a:lnTo>
                        <a:pt x="591" y="388"/>
                      </a:lnTo>
                      <a:lnTo>
                        <a:pt x="480" y="462"/>
                      </a:lnTo>
                      <a:lnTo>
                        <a:pt x="388" y="554"/>
                      </a:lnTo>
                      <a:lnTo>
                        <a:pt x="296" y="646"/>
                      </a:lnTo>
                      <a:lnTo>
                        <a:pt x="222" y="757"/>
                      </a:lnTo>
                      <a:lnTo>
                        <a:pt x="148" y="849"/>
                      </a:lnTo>
                      <a:lnTo>
                        <a:pt x="93" y="960"/>
                      </a:lnTo>
                      <a:lnTo>
                        <a:pt x="37" y="1089"/>
                      </a:lnTo>
                      <a:lnTo>
                        <a:pt x="19" y="1218"/>
                      </a:lnTo>
                      <a:lnTo>
                        <a:pt x="0" y="1347"/>
                      </a:lnTo>
                      <a:lnTo>
                        <a:pt x="0" y="1476"/>
                      </a:lnTo>
                      <a:lnTo>
                        <a:pt x="37" y="1624"/>
                      </a:lnTo>
                      <a:lnTo>
                        <a:pt x="74" y="1771"/>
                      </a:lnTo>
                      <a:lnTo>
                        <a:pt x="130" y="1882"/>
                      </a:lnTo>
                      <a:lnTo>
                        <a:pt x="185" y="1993"/>
                      </a:lnTo>
                      <a:lnTo>
                        <a:pt x="240" y="2085"/>
                      </a:lnTo>
                      <a:lnTo>
                        <a:pt x="314" y="2159"/>
                      </a:lnTo>
                      <a:lnTo>
                        <a:pt x="480" y="2288"/>
                      </a:lnTo>
                      <a:lnTo>
                        <a:pt x="646" y="2361"/>
                      </a:lnTo>
                      <a:lnTo>
                        <a:pt x="849" y="2417"/>
                      </a:lnTo>
                      <a:lnTo>
                        <a:pt x="1052" y="2435"/>
                      </a:lnTo>
                      <a:lnTo>
                        <a:pt x="1273" y="2417"/>
                      </a:lnTo>
                      <a:lnTo>
                        <a:pt x="1476" y="2398"/>
                      </a:lnTo>
                      <a:lnTo>
                        <a:pt x="1881" y="2380"/>
                      </a:lnTo>
                      <a:lnTo>
                        <a:pt x="2158" y="2380"/>
                      </a:lnTo>
                      <a:lnTo>
                        <a:pt x="2269" y="2398"/>
                      </a:lnTo>
                      <a:lnTo>
                        <a:pt x="2361" y="2454"/>
                      </a:lnTo>
                      <a:lnTo>
                        <a:pt x="2435" y="2527"/>
                      </a:lnTo>
                      <a:lnTo>
                        <a:pt x="2490" y="2620"/>
                      </a:lnTo>
                      <a:lnTo>
                        <a:pt x="2508" y="2730"/>
                      </a:lnTo>
                      <a:lnTo>
                        <a:pt x="2508" y="2841"/>
                      </a:lnTo>
                      <a:lnTo>
                        <a:pt x="2472" y="2933"/>
                      </a:lnTo>
                      <a:lnTo>
                        <a:pt x="2416" y="3025"/>
                      </a:lnTo>
                      <a:lnTo>
                        <a:pt x="2343" y="3099"/>
                      </a:lnTo>
                      <a:lnTo>
                        <a:pt x="2250" y="3154"/>
                      </a:lnTo>
                      <a:lnTo>
                        <a:pt x="2158" y="3210"/>
                      </a:lnTo>
                      <a:lnTo>
                        <a:pt x="2066" y="3247"/>
                      </a:lnTo>
                      <a:lnTo>
                        <a:pt x="1918" y="3284"/>
                      </a:lnTo>
                      <a:lnTo>
                        <a:pt x="1771" y="3320"/>
                      </a:lnTo>
                      <a:lnTo>
                        <a:pt x="1623" y="3320"/>
                      </a:lnTo>
                      <a:lnTo>
                        <a:pt x="1494" y="3302"/>
                      </a:lnTo>
                      <a:lnTo>
                        <a:pt x="1347" y="3284"/>
                      </a:lnTo>
                      <a:lnTo>
                        <a:pt x="1218" y="3247"/>
                      </a:lnTo>
                      <a:lnTo>
                        <a:pt x="1107" y="3191"/>
                      </a:lnTo>
                      <a:lnTo>
                        <a:pt x="996" y="3136"/>
                      </a:lnTo>
                      <a:lnTo>
                        <a:pt x="609" y="3892"/>
                      </a:lnTo>
                      <a:lnTo>
                        <a:pt x="793" y="3966"/>
                      </a:lnTo>
                      <a:lnTo>
                        <a:pt x="978" y="4021"/>
                      </a:lnTo>
                      <a:lnTo>
                        <a:pt x="1181" y="4076"/>
                      </a:lnTo>
                      <a:lnTo>
                        <a:pt x="1402" y="4095"/>
                      </a:lnTo>
                      <a:lnTo>
                        <a:pt x="1623" y="4076"/>
                      </a:lnTo>
                      <a:lnTo>
                        <a:pt x="1845" y="4058"/>
                      </a:lnTo>
                      <a:lnTo>
                        <a:pt x="2066" y="4021"/>
                      </a:lnTo>
                      <a:lnTo>
                        <a:pt x="2269" y="3947"/>
                      </a:lnTo>
                      <a:lnTo>
                        <a:pt x="2545" y="3837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13"/>
                      </a:lnTo>
                      <a:lnTo>
                        <a:pt x="3209" y="3320"/>
                      </a:lnTo>
                      <a:lnTo>
                        <a:pt x="3283" y="3210"/>
                      </a:lnTo>
                      <a:lnTo>
                        <a:pt x="3338" y="3099"/>
                      </a:lnTo>
                      <a:lnTo>
                        <a:pt x="3375" y="2970"/>
                      </a:lnTo>
                      <a:lnTo>
                        <a:pt x="3394" y="2841"/>
                      </a:lnTo>
                      <a:lnTo>
                        <a:pt x="3412" y="2693"/>
                      </a:lnTo>
                      <a:lnTo>
                        <a:pt x="3412" y="2546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83" y="2122"/>
                      </a:lnTo>
                      <a:lnTo>
                        <a:pt x="3209" y="2011"/>
                      </a:lnTo>
                      <a:lnTo>
                        <a:pt x="3154" y="1919"/>
                      </a:lnTo>
                      <a:lnTo>
                        <a:pt x="3062" y="1845"/>
                      </a:lnTo>
                      <a:lnTo>
                        <a:pt x="2988" y="1771"/>
                      </a:lnTo>
                      <a:lnTo>
                        <a:pt x="2896" y="1716"/>
                      </a:lnTo>
                      <a:lnTo>
                        <a:pt x="2785" y="1661"/>
                      </a:lnTo>
                      <a:lnTo>
                        <a:pt x="2693" y="1624"/>
                      </a:lnTo>
                      <a:lnTo>
                        <a:pt x="2472" y="1587"/>
                      </a:lnTo>
                      <a:lnTo>
                        <a:pt x="2250" y="1568"/>
                      </a:lnTo>
                      <a:lnTo>
                        <a:pt x="2029" y="1568"/>
                      </a:lnTo>
                      <a:lnTo>
                        <a:pt x="1808" y="1587"/>
                      </a:lnTo>
                      <a:lnTo>
                        <a:pt x="1439" y="1624"/>
                      </a:lnTo>
                      <a:lnTo>
                        <a:pt x="1162" y="1624"/>
                      </a:lnTo>
                      <a:lnTo>
                        <a:pt x="1070" y="1605"/>
                      </a:lnTo>
                      <a:lnTo>
                        <a:pt x="978" y="1550"/>
                      </a:lnTo>
                      <a:lnTo>
                        <a:pt x="923" y="1495"/>
                      </a:lnTo>
                      <a:lnTo>
                        <a:pt x="867" y="1402"/>
                      </a:lnTo>
                      <a:lnTo>
                        <a:pt x="849" y="1292"/>
                      </a:lnTo>
                      <a:lnTo>
                        <a:pt x="849" y="1200"/>
                      </a:lnTo>
                      <a:lnTo>
                        <a:pt x="886" y="1107"/>
                      </a:lnTo>
                      <a:lnTo>
                        <a:pt x="941" y="1034"/>
                      </a:lnTo>
                      <a:lnTo>
                        <a:pt x="1015" y="960"/>
                      </a:lnTo>
                      <a:lnTo>
                        <a:pt x="1107" y="905"/>
                      </a:lnTo>
                      <a:lnTo>
                        <a:pt x="1199" y="849"/>
                      </a:lnTo>
                      <a:lnTo>
                        <a:pt x="1310" y="812"/>
                      </a:lnTo>
                      <a:lnTo>
                        <a:pt x="1420" y="775"/>
                      </a:lnTo>
                      <a:lnTo>
                        <a:pt x="1550" y="757"/>
                      </a:lnTo>
                      <a:lnTo>
                        <a:pt x="1789" y="757"/>
                      </a:lnTo>
                      <a:lnTo>
                        <a:pt x="2029" y="831"/>
                      </a:lnTo>
                      <a:lnTo>
                        <a:pt x="2121" y="868"/>
                      </a:lnTo>
                      <a:lnTo>
                        <a:pt x="2213" y="923"/>
                      </a:lnTo>
                      <a:lnTo>
                        <a:pt x="2619" y="204"/>
                      </a:lnTo>
                      <a:lnTo>
                        <a:pt x="2453" y="112"/>
                      </a:lnTo>
                      <a:lnTo>
                        <a:pt x="2269" y="56"/>
                      </a:lnTo>
                      <a:lnTo>
                        <a:pt x="2084" y="19"/>
                      </a:lnTo>
                      <a:lnTo>
                        <a:pt x="188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153;p39">
                  <a:extLst>
                    <a:ext uri="{FF2B5EF4-FFF2-40B4-BE49-F238E27FC236}">
                      <a16:creationId xmlns:a16="http://schemas.microsoft.com/office/drawing/2014/main" id="{278942A1-48EA-2722-5F5B-9E9A808BA800}"/>
                    </a:ext>
                  </a:extLst>
                </p:cNvPr>
                <p:cNvSpPr/>
                <p:nvPr/>
              </p:nvSpPr>
              <p:spPr>
                <a:xfrm>
                  <a:off x="3415325" y="2511025"/>
                  <a:ext cx="85325" cy="1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3" h="4095" extrusionOk="0">
                      <a:moveTo>
                        <a:pt x="1679" y="0"/>
                      </a:moveTo>
                      <a:lnTo>
                        <a:pt x="1476" y="37"/>
                      </a:lnTo>
                      <a:lnTo>
                        <a:pt x="1273" y="74"/>
                      </a:lnTo>
                      <a:lnTo>
                        <a:pt x="1070" y="129"/>
                      </a:lnTo>
                      <a:lnTo>
                        <a:pt x="831" y="240"/>
                      </a:lnTo>
                      <a:lnTo>
                        <a:pt x="591" y="388"/>
                      </a:lnTo>
                      <a:lnTo>
                        <a:pt x="480" y="461"/>
                      </a:lnTo>
                      <a:lnTo>
                        <a:pt x="370" y="554"/>
                      </a:lnTo>
                      <a:lnTo>
                        <a:pt x="277" y="646"/>
                      </a:lnTo>
                      <a:lnTo>
                        <a:pt x="204" y="756"/>
                      </a:lnTo>
                      <a:lnTo>
                        <a:pt x="130" y="849"/>
                      </a:lnTo>
                      <a:lnTo>
                        <a:pt x="74" y="978"/>
                      </a:lnTo>
                      <a:lnTo>
                        <a:pt x="38" y="1088"/>
                      </a:lnTo>
                      <a:lnTo>
                        <a:pt x="1" y="1217"/>
                      </a:lnTo>
                      <a:lnTo>
                        <a:pt x="1" y="1346"/>
                      </a:lnTo>
                      <a:lnTo>
                        <a:pt x="1" y="1476"/>
                      </a:lnTo>
                      <a:lnTo>
                        <a:pt x="19" y="1623"/>
                      </a:lnTo>
                      <a:lnTo>
                        <a:pt x="74" y="1771"/>
                      </a:lnTo>
                      <a:lnTo>
                        <a:pt x="111" y="1881"/>
                      </a:lnTo>
                      <a:lnTo>
                        <a:pt x="167" y="1992"/>
                      </a:lnTo>
                      <a:lnTo>
                        <a:pt x="240" y="2084"/>
                      </a:lnTo>
                      <a:lnTo>
                        <a:pt x="296" y="2158"/>
                      </a:lnTo>
                      <a:lnTo>
                        <a:pt x="462" y="2287"/>
                      </a:lnTo>
                      <a:lnTo>
                        <a:pt x="554" y="2324"/>
                      </a:lnTo>
                      <a:lnTo>
                        <a:pt x="646" y="2361"/>
                      </a:lnTo>
                      <a:lnTo>
                        <a:pt x="831" y="2416"/>
                      </a:lnTo>
                      <a:lnTo>
                        <a:pt x="1052" y="2435"/>
                      </a:lnTo>
                      <a:lnTo>
                        <a:pt x="1255" y="2416"/>
                      </a:lnTo>
                      <a:lnTo>
                        <a:pt x="1476" y="2398"/>
                      </a:lnTo>
                      <a:lnTo>
                        <a:pt x="1863" y="2379"/>
                      </a:lnTo>
                      <a:lnTo>
                        <a:pt x="2158" y="2379"/>
                      </a:lnTo>
                      <a:lnTo>
                        <a:pt x="2269" y="2398"/>
                      </a:lnTo>
                      <a:lnTo>
                        <a:pt x="2361" y="2453"/>
                      </a:lnTo>
                      <a:lnTo>
                        <a:pt x="2417" y="2527"/>
                      </a:lnTo>
                      <a:lnTo>
                        <a:pt x="2472" y="2619"/>
                      </a:lnTo>
                      <a:lnTo>
                        <a:pt x="2490" y="2748"/>
                      </a:lnTo>
                      <a:lnTo>
                        <a:pt x="2490" y="2840"/>
                      </a:lnTo>
                      <a:lnTo>
                        <a:pt x="2453" y="2932"/>
                      </a:lnTo>
                      <a:lnTo>
                        <a:pt x="2398" y="3025"/>
                      </a:lnTo>
                      <a:lnTo>
                        <a:pt x="2324" y="3098"/>
                      </a:lnTo>
                      <a:lnTo>
                        <a:pt x="2232" y="3154"/>
                      </a:lnTo>
                      <a:lnTo>
                        <a:pt x="2140" y="3209"/>
                      </a:lnTo>
                      <a:lnTo>
                        <a:pt x="2048" y="3246"/>
                      </a:lnTo>
                      <a:lnTo>
                        <a:pt x="1900" y="3283"/>
                      </a:lnTo>
                      <a:lnTo>
                        <a:pt x="1771" y="3320"/>
                      </a:lnTo>
                      <a:lnTo>
                        <a:pt x="1476" y="3320"/>
                      </a:lnTo>
                      <a:lnTo>
                        <a:pt x="1347" y="3283"/>
                      </a:lnTo>
                      <a:lnTo>
                        <a:pt x="1218" y="3246"/>
                      </a:lnTo>
                      <a:lnTo>
                        <a:pt x="1089" y="3191"/>
                      </a:lnTo>
                      <a:lnTo>
                        <a:pt x="978" y="3135"/>
                      </a:lnTo>
                      <a:lnTo>
                        <a:pt x="591" y="3891"/>
                      </a:lnTo>
                      <a:lnTo>
                        <a:pt x="775" y="3965"/>
                      </a:lnTo>
                      <a:lnTo>
                        <a:pt x="978" y="4039"/>
                      </a:lnTo>
                      <a:lnTo>
                        <a:pt x="1181" y="4076"/>
                      </a:lnTo>
                      <a:lnTo>
                        <a:pt x="1402" y="4094"/>
                      </a:lnTo>
                      <a:lnTo>
                        <a:pt x="1624" y="4076"/>
                      </a:lnTo>
                      <a:lnTo>
                        <a:pt x="1845" y="4057"/>
                      </a:lnTo>
                      <a:lnTo>
                        <a:pt x="2048" y="4020"/>
                      </a:lnTo>
                      <a:lnTo>
                        <a:pt x="2251" y="3947"/>
                      </a:lnTo>
                      <a:lnTo>
                        <a:pt x="2546" y="3836"/>
                      </a:lnTo>
                      <a:lnTo>
                        <a:pt x="2804" y="3689"/>
                      </a:lnTo>
                      <a:lnTo>
                        <a:pt x="2914" y="3615"/>
                      </a:lnTo>
                      <a:lnTo>
                        <a:pt x="3025" y="3523"/>
                      </a:lnTo>
                      <a:lnTo>
                        <a:pt x="3117" y="3430"/>
                      </a:lnTo>
                      <a:lnTo>
                        <a:pt x="3191" y="3320"/>
                      </a:lnTo>
                      <a:lnTo>
                        <a:pt x="3265" y="3209"/>
                      </a:lnTo>
                      <a:lnTo>
                        <a:pt x="3320" y="3098"/>
                      </a:lnTo>
                      <a:lnTo>
                        <a:pt x="3357" y="2969"/>
                      </a:lnTo>
                      <a:lnTo>
                        <a:pt x="3394" y="2840"/>
                      </a:lnTo>
                      <a:lnTo>
                        <a:pt x="3412" y="2693"/>
                      </a:lnTo>
                      <a:lnTo>
                        <a:pt x="3394" y="2545"/>
                      </a:lnTo>
                      <a:lnTo>
                        <a:pt x="3375" y="2398"/>
                      </a:lnTo>
                      <a:lnTo>
                        <a:pt x="3320" y="2232"/>
                      </a:lnTo>
                      <a:lnTo>
                        <a:pt x="3265" y="2121"/>
                      </a:lnTo>
                      <a:lnTo>
                        <a:pt x="3209" y="2010"/>
                      </a:lnTo>
                      <a:lnTo>
                        <a:pt x="3136" y="1918"/>
                      </a:lnTo>
                      <a:lnTo>
                        <a:pt x="3062" y="1844"/>
                      </a:lnTo>
                      <a:lnTo>
                        <a:pt x="2970" y="1771"/>
                      </a:lnTo>
                      <a:lnTo>
                        <a:pt x="2878" y="1715"/>
                      </a:lnTo>
                      <a:lnTo>
                        <a:pt x="2785" y="1660"/>
                      </a:lnTo>
                      <a:lnTo>
                        <a:pt x="2675" y="1623"/>
                      </a:lnTo>
                      <a:lnTo>
                        <a:pt x="2472" y="1586"/>
                      </a:lnTo>
                      <a:lnTo>
                        <a:pt x="2251" y="1568"/>
                      </a:lnTo>
                      <a:lnTo>
                        <a:pt x="2011" y="1568"/>
                      </a:lnTo>
                      <a:lnTo>
                        <a:pt x="1790" y="1586"/>
                      </a:lnTo>
                      <a:lnTo>
                        <a:pt x="1439" y="1623"/>
                      </a:lnTo>
                      <a:lnTo>
                        <a:pt x="1163" y="1623"/>
                      </a:lnTo>
                      <a:lnTo>
                        <a:pt x="1052" y="1605"/>
                      </a:lnTo>
                      <a:lnTo>
                        <a:pt x="978" y="1549"/>
                      </a:lnTo>
                      <a:lnTo>
                        <a:pt x="904" y="1494"/>
                      </a:lnTo>
                      <a:lnTo>
                        <a:pt x="867" y="1402"/>
                      </a:lnTo>
                      <a:lnTo>
                        <a:pt x="831" y="1291"/>
                      </a:lnTo>
                      <a:lnTo>
                        <a:pt x="849" y="1199"/>
                      </a:lnTo>
                      <a:lnTo>
                        <a:pt x="867" y="1107"/>
                      </a:lnTo>
                      <a:lnTo>
                        <a:pt x="923" y="1033"/>
                      </a:lnTo>
                      <a:lnTo>
                        <a:pt x="1015" y="959"/>
                      </a:lnTo>
                      <a:lnTo>
                        <a:pt x="1089" y="904"/>
                      </a:lnTo>
                      <a:lnTo>
                        <a:pt x="1199" y="849"/>
                      </a:lnTo>
                      <a:lnTo>
                        <a:pt x="1292" y="812"/>
                      </a:lnTo>
                      <a:lnTo>
                        <a:pt x="1421" y="775"/>
                      </a:lnTo>
                      <a:lnTo>
                        <a:pt x="1531" y="756"/>
                      </a:lnTo>
                      <a:lnTo>
                        <a:pt x="1790" y="756"/>
                      </a:lnTo>
                      <a:lnTo>
                        <a:pt x="2011" y="830"/>
                      </a:lnTo>
                      <a:lnTo>
                        <a:pt x="2121" y="867"/>
                      </a:lnTo>
                      <a:lnTo>
                        <a:pt x="2214" y="922"/>
                      </a:lnTo>
                      <a:lnTo>
                        <a:pt x="2601" y="203"/>
                      </a:lnTo>
                      <a:lnTo>
                        <a:pt x="2435" y="111"/>
                      </a:lnTo>
                      <a:lnTo>
                        <a:pt x="2269" y="56"/>
                      </a:lnTo>
                      <a:lnTo>
                        <a:pt x="2085" y="19"/>
                      </a:lnTo>
                      <a:lnTo>
                        <a:pt x="1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154;p39">
                  <a:extLst>
                    <a:ext uri="{FF2B5EF4-FFF2-40B4-BE49-F238E27FC236}">
                      <a16:creationId xmlns:a16="http://schemas.microsoft.com/office/drawing/2014/main" id="{E25A1778-2A94-3976-890E-5255A372D95A}"/>
                    </a:ext>
                  </a:extLst>
                </p:cNvPr>
                <p:cNvSpPr/>
                <p:nvPr/>
              </p:nvSpPr>
              <p:spPr>
                <a:xfrm>
                  <a:off x="3496925" y="2445550"/>
                  <a:ext cx="14802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1" h="5220" extrusionOk="0">
                      <a:moveTo>
                        <a:pt x="5902" y="1"/>
                      </a:moveTo>
                      <a:lnTo>
                        <a:pt x="4962" y="333"/>
                      </a:lnTo>
                      <a:lnTo>
                        <a:pt x="5128" y="3154"/>
                      </a:lnTo>
                      <a:lnTo>
                        <a:pt x="5109" y="3154"/>
                      </a:lnTo>
                      <a:lnTo>
                        <a:pt x="3431" y="886"/>
                      </a:lnTo>
                      <a:lnTo>
                        <a:pt x="2490" y="1218"/>
                      </a:lnTo>
                      <a:lnTo>
                        <a:pt x="2619" y="4039"/>
                      </a:lnTo>
                      <a:lnTo>
                        <a:pt x="2601" y="4039"/>
                      </a:lnTo>
                      <a:lnTo>
                        <a:pt x="960" y="1753"/>
                      </a:lnTo>
                      <a:lnTo>
                        <a:pt x="1" y="2103"/>
                      </a:lnTo>
                      <a:lnTo>
                        <a:pt x="2490" y="5220"/>
                      </a:lnTo>
                      <a:lnTo>
                        <a:pt x="3394" y="4888"/>
                      </a:lnTo>
                      <a:lnTo>
                        <a:pt x="3320" y="2121"/>
                      </a:lnTo>
                      <a:lnTo>
                        <a:pt x="3339" y="2103"/>
                      </a:lnTo>
                      <a:lnTo>
                        <a:pt x="5017" y="4316"/>
                      </a:lnTo>
                      <a:lnTo>
                        <a:pt x="5920" y="4002"/>
                      </a:lnTo>
                      <a:lnTo>
                        <a:pt x="59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155;p39">
                  <a:extLst>
                    <a:ext uri="{FF2B5EF4-FFF2-40B4-BE49-F238E27FC236}">
                      <a16:creationId xmlns:a16="http://schemas.microsoft.com/office/drawing/2014/main" id="{88C600A0-29D0-5134-1BD8-C2935B575173}"/>
                    </a:ext>
                  </a:extLst>
                </p:cNvPr>
                <p:cNvSpPr/>
                <p:nvPr/>
              </p:nvSpPr>
              <p:spPr>
                <a:xfrm>
                  <a:off x="3679500" y="2414200"/>
                  <a:ext cx="102850" cy="1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4040" extrusionOk="0">
                      <a:moveTo>
                        <a:pt x="2029" y="794"/>
                      </a:moveTo>
                      <a:lnTo>
                        <a:pt x="2158" y="812"/>
                      </a:lnTo>
                      <a:lnTo>
                        <a:pt x="2269" y="830"/>
                      </a:lnTo>
                      <a:lnTo>
                        <a:pt x="2380" y="867"/>
                      </a:lnTo>
                      <a:lnTo>
                        <a:pt x="2472" y="904"/>
                      </a:lnTo>
                      <a:lnTo>
                        <a:pt x="2564" y="960"/>
                      </a:lnTo>
                      <a:lnTo>
                        <a:pt x="2730" y="1089"/>
                      </a:lnTo>
                      <a:lnTo>
                        <a:pt x="2877" y="1255"/>
                      </a:lnTo>
                      <a:lnTo>
                        <a:pt x="3007" y="1439"/>
                      </a:lnTo>
                      <a:lnTo>
                        <a:pt x="3099" y="1642"/>
                      </a:lnTo>
                      <a:lnTo>
                        <a:pt x="3154" y="1863"/>
                      </a:lnTo>
                      <a:lnTo>
                        <a:pt x="3173" y="2084"/>
                      </a:lnTo>
                      <a:lnTo>
                        <a:pt x="3173" y="2306"/>
                      </a:lnTo>
                      <a:lnTo>
                        <a:pt x="3117" y="2527"/>
                      </a:lnTo>
                      <a:lnTo>
                        <a:pt x="3080" y="2619"/>
                      </a:lnTo>
                      <a:lnTo>
                        <a:pt x="3025" y="2711"/>
                      </a:lnTo>
                      <a:lnTo>
                        <a:pt x="2970" y="2804"/>
                      </a:lnTo>
                      <a:lnTo>
                        <a:pt x="2896" y="2896"/>
                      </a:lnTo>
                      <a:lnTo>
                        <a:pt x="2804" y="2988"/>
                      </a:lnTo>
                      <a:lnTo>
                        <a:pt x="2711" y="3043"/>
                      </a:lnTo>
                      <a:lnTo>
                        <a:pt x="2601" y="3117"/>
                      </a:lnTo>
                      <a:lnTo>
                        <a:pt x="2472" y="3172"/>
                      </a:lnTo>
                      <a:lnTo>
                        <a:pt x="2343" y="3209"/>
                      </a:lnTo>
                      <a:lnTo>
                        <a:pt x="2214" y="3228"/>
                      </a:lnTo>
                      <a:lnTo>
                        <a:pt x="1974" y="3228"/>
                      </a:lnTo>
                      <a:lnTo>
                        <a:pt x="1863" y="3209"/>
                      </a:lnTo>
                      <a:lnTo>
                        <a:pt x="1753" y="3172"/>
                      </a:lnTo>
                      <a:lnTo>
                        <a:pt x="1660" y="3117"/>
                      </a:lnTo>
                      <a:lnTo>
                        <a:pt x="1568" y="3062"/>
                      </a:lnTo>
                      <a:lnTo>
                        <a:pt x="1402" y="2933"/>
                      </a:lnTo>
                      <a:lnTo>
                        <a:pt x="1236" y="2767"/>
                      </a:lnTo>
                      <a:lnTo>
                        <a:pt x="1126" y="2582"/>
                      </a:lnTo>
                      <a:lnTo>
                        <a:pt x="1033" y="2380"/>
                      </a:lnTo>
                      <a:lnTo>
                        <a:pt x="978" y="2158"/>
                      </a:lnTo>
                      <a:lnTo>
                        <a:pt x="960" y="1937"/>
                      </a:lnTo>
                      <a:lnTo>
                        <a:pt x="960" y="1716"/>
                      </a:lnTo>
                      <a:lnTo>
                        <a:pt x="1015" y="1513"/>
                      </a:lnTo>
                      <a:lnTo>
                        <a:pt x="1052" y="1402"/>
                      </a:lnTo>
                      <a:lnTo>
                        <a:pt x="1107" y="1310"/>
                      </a:lnTo>
                      <a:lnTo>
                        <a:pt x="1162" y="1218"/>
                      </a:lnTo>
                      <a:lnTo>
                        <a:pt x="1236" y="1125"/>
                      </a:lnTo>
                      <a:lnTo>
                        <a:pt x="1328" y="1052"/>
                      </a:lnTo>
                      <a:lnTo>
                        <a:pt x="1421" y="978"/>
                      </a:lnTo>
                      <a:lnTo>
                        <a:pt x="1531" y="923"/>
                      </a:lnTo>
                      <a:lnTo>
                        <a:pt x="1660" y="867"/>
                      </a:lnTo>
                      <a:lnTo>
                        <a:pt x="1789" y="830"/>
                      </a:lnTo>
                      <a:lnTo>
                        <a:pt x="1919" y="812"/>
                      </a:lnTo>
                      <a:lnTo>
                        <a:pt x="2029" y="794"/>
                      </a:lnTo>
                      <a:close/>
                      <a:moveTo>
                        <a:pt x="2195" y="1"/>
                      </a:moveTo>
                      <a:lnTo>
                        <a:pt x="2011" y="19"/>
                      </a:lnTo>
                      <a:lnTo>
                        <a:pt x="1808" y="37"/>
                      </a:lnTo>
                      <a:lnTo>
                        <a:pt x="1605" y="74"/>
                      </a:lnTo>
                      <a:lnTo>
                        <a:pt x="1402" y="148"/>
                      </a:lnTo>
                      <a:lnTo>
                        <a:pt x="1199" y="222"/>
                      </a:lnTo>
                      <a:lnTo>
                        <a:pt x="1033" y="314"/>
                      </a:lnTo>
                      <a:lnTo>
                        <a:pt x="849" y="425"/>
                      </a:lnTo>
                      <a:lnTo>
                        <a:pt x="701" y="535"/>
                      </a:lnTo>
                      <a:lnTo>
                        <a:pt x="554" y="683"/>
                      </a:lnTo>
                      <a:lnTo>
                        <a:pt x="425" y="830"/>
                      </a:lnTo>
                      <a:lnTo>
                        <a:pt x="314" y="978"/>
                      </a:lnTo>
                      <a:lnTo>
                        <a:pt x="203" y="1144"/>
                      </a:lnTo>
                      <a:lnTo>
                        <a:pt x="130" y="1310"/>
                      </a:lnTo>
                      <a:lnTo>
                        <a:pt x="74" y="1494"/>
                      </a:lnTo>
                      <a:lnTo>
                        <a:pt x="37" y="1679"/>
                      </a:lnTo>
                      <a:lnTo>
                        <a:pt x="19" y="1882"/>
                      </a:lnTo>
                      <a:lnTo>
                        <a:pt x="1" y="2084"/>
                      </a:lnTo>
                      <a:lnTo>
                        <a:pt x="19" y="2287"/>
                      </a:lnTo>
                      <a:lnTo>
                        <a:pt x="74" y="2490"/>
                      </a:lnTo>
                      <a:lnTo>
                        <a:pt x="130" y="2693"/>
                      </a:lnTo>
                      <a:lnTo>
                        <a:pt x="222" y="2896"/>
                      </a:lnTo>
                      <a:lnTo>
                        <a:pt x="314" y="3080"/>
                      </a:lnTo>
                      <a:lnTo>
                        <a:pt x="425" y="3265"/>
                      </a:lnTo>
                      <a:lnTo>
                        <a:pt x="554" y="3412"/>
                      </a:lnTo>
                      <a:lnTo>
                        <a:pt x="701" y="3560"/>
                      </a:lnTo>
                      <a:lnTo>
                        <a:pt x="849" y="3670"/>
                      </a:lnTo>
                      <a:lnTo>
                        <a:pt x="1015" y="3781"/>
                      </a:lnTo>
                      <a:lnTo>
                        <a:pt x="1181" y="3855"/>
                      </a:lnTo>
                      <a:lnTo>
                        <a:pt x="1347" y="3929"/>
                      </a:lnTo>
                      <a:lnTo>
                        <a:pt x="1531" y="3984"/>
                      </a:lnTo>
                      <a:lnTo>
                        <a:pt x="1734" y="4021"/>
                      </a:lnTo>
                      <a:lnTo>
                        <a:pt x="1937" y="4039"/>
                      </a:lnTo>
                      <a:lnTo>
                        <a:pt x="2140" y="4039"/>
                      </a:lnTo>
                      <a:lnTo>
                        <a:pt x="2343" y="4002"/>
                      </a:lnTo>
                      <a:lnTo>
                        <a:pt x="2527" y="3965"/>
                      </a:lnTo>
                      <a:lnTo>
                        <a:pt x="2730" y="3910"/>
                      </a:lnTo>
                      <a:lnTo>
                        <a:pt x="2933" y="3818"/>
                      </a:lnTo>
                      <a:lnTo>
                        <a:pt x="3117" y="3726"/>
                      </a:lnTo>
                      <a:lnTo>
                        <a:pt x="3283" y="3615"/>
                      </a:lnTo>
                      <a:lnTo>
                        <a:pt x="3449" y="3504"/>
                      </a:lnTo>
                      <a:lnTo>
                        <a:pt x="3578" y="3357"/>
                      </a:lnTo>
                      <a:lnTo>
                        <a:pt x="3707" y="3209"/>
                      </a:lnTo>
                      <a:lnTo>
                        <a:pt x="3818" y="3062"/>
                      </a:lnTo>
                      <a:lnTo>
                        <a:pt x="3910" y="2896"/>
                      </a:lnTo>
                      <a:lnTo>
                        <a:pt x="4002" y="2711"/>
                      </a:lnTo>
                      <a:lnTo>
                        <a:pt x="4058" y="2527"/>
                      </a:lnTo>
                      <a:lnTo>
                        <a:pt x="4095" y="2343"/>
                      </a:lnTo>
                      <a:lnTo>
                        <a:pt x="4113" y="2140"/>
                      </a:lnTo>
                      <a:lnTo>
                        <a:pt x="4113" y="1937"/>
                      </a:lnTo>
                      <a:lnTo>
                        <a:pt x="4095" y="1734"/>
                      </a:lnTo>
                      <a:lnTo>
                        <a:pt x="4058" y="1531"/>
                      </a:lnTo>
                      <a:lnTo>
                        <a:pt x="4002" y="1328"/>
                      </a:lnTo>
                      <a:lnTo>
                        <a:pt x="3910" y="1125"/>
                      </a:lnTo>
                      <a:lnTo>
                        <a:pt x="3818" y="941"/>
                      </a:lnTo>
                      <a:lnTo>
                        <a:pt x="3707" y="757"/>
                      </a:lnTo>
                      <a:lnTo>
                        <a:pt x="3578" y="609"/>
                      </a:lnTo>
                      <a:lnTo>
                        <a:pt x="3431" y="480"/>
                      </a:lnTo>
                      <a:lnTo>
                        <a:pt x="3283" y="351"/>
                      </a:lnTo>
                      <a:lnTo>
                        <a:pt x="3117" y="259"/>
                      </a:lnTo>
                      <a:lnTo>
                        <a:pt x="2951" y="167"/>
                      </a:lnTo>
                      <a:lnTo>
                        <a:pt x="2785" y="93"/>
                      </a:lnTo>
                      <a:lnTo>
                        <a:pt x="2601" y="56"/>
                      </a:lnTo>
                      <a:lnTo>
                        <a:pt x="2398" y="19"/>
                      </a:lnTo>
                      <a:lnTo>
                        <a:pt x="219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156;p39">
                  <a:extLst>
                    <a:ext uri="{FF2B5EF4-FFF2-40B4-BE49-F238E27FC236}">
                      <a16:creationId xmlns:a16="http://schemas.microsoft.com/office/drawing/2014/main" id="{DC554E34-4084-185D-E398-29EEFDE56AB0}"/>
                    </a:ext>
                  </a:extLst>
                </p:cNvPr>
                <p:cNvSpPr/>
                <p:nvPr/>
              </p:nvSpPr>
              <p:spPr>
                <a:xfrm>
                  <a:off x="3799375" y="2369950"/>
                  <a:ext cx="59500" cy="10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0" h="4390" extrusionOk="0">
                      <a:moveTo>
                        <a:pt x="2084" y="0"/>
                      </a:moveTo>
                      <a:lnTo>
                        <a:pt x="1974" y="19"/>
                      </a:lnTo>
                      <a:lnTo>
                        <a:pt x="1863" y="56"/>
                      </a:lnTo>
                      <a:lnTo>
                        <a:pt x="1697" y="129"/>
                      </a:lnTo>
                      <a:lnTo>
                        <a:pt x="1549" y="221"/>
                      </a:lnTo>
                      <a:lnTo>
                        <a:pt x="1420" y="332"/>
                      </a:lnTo>
                      <a:lnTo>
                        <a:pt x="1310" y="461"/>
                      </a:lnTo>
                      <a:lnTo>
                        <a:pt x="1217" y="609"/>
                      </a:lnTo>
                      <a:lnTo>
                        <a:pt x="1144" y="775"/>
                      </a:lnTo>
                      <a:lnTo>
                        <a:pt x="1088" y="941"/>
                      </a:lnTo>
                      <a:lnTo>
                        <a:pt x="1070" y="1107"/>
                      </a:lnTo>
                      <a:lnTo>
                        <a:pt x="1052" y="1125"/>
                      </a:lnTo>
                      <a:lnTo>
                        <a:pt x="849" y="535"/>
                      </a:lnTo>
                      <a:lnTo>
                        <a:pt x="0" y="830"/>
                      </a:lnTo>
                      <a:lnTo>
                        <a:pt x="1254" y="4389"/>
                      </a:lnTo>
                      <a:lnTo>
                        <a:pt x="2140" y="4076"/>
                      </a:lnTo>
                      <a:lnTo>
                        <a:pt x="1476" y="2158"/>
                      </a:lnTo>
                      <a:lnTo>
                        <a:pt x="1439" y="2047"/>
                      </a:lnTo>
                      <a:lnTo>
                        <a:pt x="1420" y="1900"/>
                      </a:lnTo>
                      <a:lnTo>
                        <a:pt x="1402" y="1715"/>
                      </a:lnTo>
                      <a:lnTo>
                        <a:pt x="1439" y="1531"/>
                      </a:lnTo>
                      <a:lnTo>
                        <a:pt x="1476" y="1420"/>
                      </a:lnTo>
                      <a:lnTo>
                        <a:pt x="1513" y="1328"/>
                      </a:lnTo>
                      <a:lnTo>
                        <a:pt x="1568" y="1236"/>
                      </a:lnTo>
                      <a:lnTo>
                        <a:pt x="1642" y="1162"/>
                      </a:lnTo>
                      <a:lnTo>
                        <a:pt x="1715" y="1070"/>
                      </a:lnTo>
                      <a:lnTo>
                        <a:pt x="1826" y="996"/>
                      </a:lnTo>
                      <a:lnTo>
                        <a:pt x="1937" y="922"/>
                      </a:lnTo>
                      <a:lnTo>
                        <a:pt x="2084" y="867"/>
                      </a:lnTo>
                      <a:lnTo>
                        <a:pt x="2213" y="830"/>
                      </a:lnTo>
                      <a:lnTo>
                        <a:pt x="2379" y="812"/>
                      </a:lnTo>
                      <a:lnTo>
                        <a:pt x="208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157;p39">
                  <a:extLst>
                    <a:ext uri="{FF2B5EF4-FFF2-40B4-BE49-F238E27FC236}">
                      <a16:creationId xmlns:a16="http://schemas.microsoft.com/office/drawing/2014/main" id="{A01EC626-604C-E46A-3BD7-88399D248417}"/>
                    </a:ext>
                  </a:extLst>
                </p:cNvPr>
                <p:cNvSpPr/>
                <p:nvPr/>
              </p:nvSpPr>
              <p:spPr>
                <a:xfrm>
                  <a:off x="3884200" y="2279575"/>
                  <a:ext cx="114825" cy="1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6566" extrusionOk="0">
                      <a:moveTo>
                        <a:pt x="2011" y="3283"/>
                      </a:moveTo>
                      <a:lnTo>
                        <a:pt x="2121" y="3302"/>
                      </a:lnTo>
                      <a:lnTo>
                        <a:pt x="2343" y="3357"/>
                      </a:lnTo>
                      <a:lnTo>
                        <a:pt x="2545" y="3449"/>
                      </a:lnTo>
                      <a:lnTo>
                        <a:pt x="2730" y="3578"/>
                      </a:lnTo>
                      <a:lnTo>
                        <a:pt x="2877" y="3744"/>
                      </a:lnTo>
                      <a:lnTo>
                        <a:pt x="3007" y="3929"/>
                      </a:lnTo>
                      <a:lnTo>
                        <a:pt x="3099" y="4132"/>
                      </a:lnTo>
                      <a:lnTo>
                        <a:pt x="3154" y="4353"/>
                      </a:lnTo>
                      <a:lnTo>
                        <a:pt x="3172" y="4574"/>
                      </a:lnTo>
                      <a:lnTo>
                        <a:pt x="3154" y="4795"/>
                      </a:lnTo>
                      <a:lnTo>
                        <a:pt x="3099" y="5017"/>
                      </a:lnTo>
                      <a:lnTo>
                        <a:pt x="3007" y="5220"/>
                      </a:lnTo>
                      <a:lnTo>
                        <a:pt x="2859" y="5386"/>
                      </a:lnTo>
                      <a:lnTo>
                        <a:pt x="2785" y="5478"/>
                      </a:lnTo>
                      <a:lnTo>
                        <a:pt x="2693" y="5533"/>
                      </a:lnTo>
                      <a:lnTo>
                        <a:pt x="2582" y="5607"/>
                      </a:lnTo>
                      <a:lnTo>
                        <a:pt x="2472" y="5644"/>
                      </a:lnTo>
                      <a:lnTo>
                        <a:pt x="2343" y="5681"/>
                      </a:lnTo>
                      <a:lnTo>
                        <a:pt x="2214" y="5699"/>
                      </a:lnTo>
                      <a:lnTo>
                        <a:pt x="2084" y="5718"/>
                      </a:lnTo>
                      <a:lnTo>
                        <a:pt x="1974" y="5699"/>
                      </a:lnTo>
                      <a:lnTo>
                        <a:pt x="1863" y="5681"/>
                      </a:lnTo>
                      <a:lnTo>
                        <a:pt x="1752" y="5644"/>
                      </a:lnTo>
                      <a:lnTo>
                        <a:pt x="1660" y="5607"/>
                      </a:lnTo>
                      <a:lnTo>
                        <a:pt x="1568" y="5552"/>
                      </a:lnTo>
                      <a:lnTo>
                        <a:pt x="1384" y="5422"/>
                      </a:lnTo>
                      <a:lnTo>
                        <a:pt x="1236" y="5256"/>
                      </a:lnTo>
                      <a:lnTo>
                        <a:pt x="1125" y="5054"/>
                      </a:lnTo>
                      <a:lnTo>
                        <a:pt x="1033" y="4851"/>
                      </a:lnTo>
                      <a:lnTo>
                        <a:pt x="978" y="4648"/>
                      </a:lnTo>
                      <a:lnTo>
                        <a:pt x="941" y="4427"/>
                      </a:lnTo>
                      <a:lnTo>
                        <a:pt x="960" y="4205"/>
                      </a:lnTo>
                      <a:lnTo>
                        <a:pt x="1015" y="3984"/>
                      </a:lnTo>
                      <a:lnTo>
                        <a:pt x="1052" y="3892"/>
                      </a:lnTo>
                      <a:lnTo>
                        <a:pt x="1107" y="3781"/>
                      </a:lnTo>
                      <a:lnTo>
                        <a:pt x="1162" y="3707"/>
                      </a:lnTo>
                      <a:lnTo>
                        <a:pt x="1236" y="3615"/>
                      </a:lnTo>
                      <a:lnTo>
                        <a:pt x="1310" y="3541"/>
                      </a:lnTo>
                      <a:lnTo>
                        <a:pt x="1421" y="3468"/>
                      </a:lnTo>
                      <a:lnTo>
                        <a:pt x="1531" y="3394"/>
                      </a:lnTo>
                      <a:lnTo>
                        <a:pt x="1642" y="3357"/>
                      </a:lnTo>
                      <a:lnTo>
                        <a:pt x="1771" y="3320"/>
                      </a:lnTo>
                      <a:lnTo>
                        <a:pt x="1882" y="3302"/>
                      </a:lnTo>
                      <a:lnTo>
                        <a:pt x="2011" y="3283"/>
                      </a:lnTo>
                      <a:close/>
                      <a:moveTo>
                        <a:pt x="2601" y="1"/>
                      </a:moveTo>
                      <a:lnTo>
                        <a:pt x="1716" y="333"/>
                      </a:lnTo>
                      <a:lnTo>
                        <a:pt x="2601" y="2822"/>
                      </a:lnTo>
                      <a:lnTo>
                        <a:pt x="2582" y="2822"/>
                      </a:lnTo>
                      <a:lnTo>
                        <a:pt x="2472" y="2767"/>
                      </a:lnTo>
                      <a:lnTo>
                        <a:pt x="2343" y="2712"/>
                      </a:lnTo>
                      <a:lnTo>
                        <a:pt x="2195" y="2656"/>
                      </a:lnTo>
                      <a:lnTo>
                        <a:pt x="2029" y="2619"/>
                      </a:lnTo>
                      <a:lnTo>
                        <a:pt x="1845" y="2601"/>
                      </a:lnTo>
                      <a:lnTo>
                        <a:pt x="1642" y="2601"/>
                      </a:lnTo>
                      <a:lnTo>
                        <a:pt x="1421" y="2619"/>
                      </a:lnTo>
                      <a:lnTo>
                        <a:pt x="1199" y="2693"/>
                      </a:lnTo>
                      <a:lnTo>
                        <a:pt x="1015" y="2767"/>
                      </a:lnTo>
                      <a:lnTo>
                        <a:pt x="849" y="2859"/>
                      </a:lnTo>
                      <a:lnTo>
                        <a:pt x="683" y="2970"/>
                      </a:lnTo>
                      <a:lnTo>
                        <a:pt x="554" y="3080"/>
                      </a:lnTo>
                      <a:lnTo>
                        <a:pt x="425" y="3228"/>
                      </a:lnTo>
                      <a:lnTo>
                        <a:pt x="314" y="3357"/>
                      </a:lnTo>
                      <a:lnTo>
                        <a:pt x="222" y="3523"/>
                      </a:lnTo>
                      <a:lnTo>
                        <a:pt x="148" y="3671"/>
                      </a:lnTo>
                      <a:lnTo>
                        <a:pt x="74" y="3855"/>
                      </a:lnTo>
                      <a:lnTo>
                        <a:pt x="37" y="4021"/>
                      </a:lnTo>
                      <a:lnTo>
                        <a:pt x="1" y="4205"/>
                      </a:lnTo>
                      <a:lnTo>
                        <a:pt x="1" y="4390"/>
                      </a:lnTo>
                      <a:lnTo>
                        <a:pt x="1" y="4593"/>
                      </a:lnTo>
                      <a:lnTo>
                        <a:pt x="19" y="4777"/>
                      </a:lnTo>
                      <a:lnTo>
                        <a:pt x="74" y="4980"/>
                      </a:lnTo>
                      <a:lnTo>
                        <a:pt x="130" y="5183"/>
                      </a:lnTo>
                      <a:lnTo>
                        <a:pt x="203" y="5367"/>
                      </a:lnTo>
                      <a:lnTo>
                        <a:pt x="296" y="5552"/>
                      </a:lnTo>
                      <a:lnTo>
                        <a:pt x="388" y="5718"/>
                      </a:lnTo>
                      <a:lnTo>
                        <a:pt x="517" y="5865"/>
                      </a:lnTo>
                      <a:lnTo>
                        <a:pt x="646" y="6013"/>
                      </a:lnTo>
                      <a:lnTo>
                        <a:pt x="775" y="6142"/>
                      </a:lnTo>
                      <a:lnTo>
                        <a:pt x="923" y="6252"/>
                      </a:lnTo>
                      <a:lnTo>
                        <a:pt x="1070" y="6345"/>
                      </a:lnTo>
                      <a:lnTo>
                        <a:pt x="1236" y="6418"/>
                      </a:lnTo>
                      <a:lnTo>
                        <a:pt x="1402" y="6492"/>
                      </a:lnTo>
                      <a:lnTo>
                        <a:pt x="1587" y="6529"/>
                      </a:lnTo>
                      <a:lnTo>
                        <a:pt x="1771" y="6566"/>
                      </a:lnTo>
                      <a:lnTo>
                        <a:pt x="1955" y="6566"/>
                      </a:lnTo>
                      <a:lnTo>
                        <a:pt x="2158" y="6547"/>
                      </a:lnTo>
                      <a:lnTo>
                        <a:pt x="2343" y="6510"/>
                      </a:lnTo>
                      <a:lnTo>
                        <a:pt x="2545" y="6455"/>
                      </a:lnTo>
                      <a:lnTo>
                        <a:pt x="2730" y="6381"/>
                      </a:lnTo>
                      <a:lnTo>
                        <a:pt x="2896" y="6289"/>
                      </a:lnTo>
                      <a:lnTo>
                        <a:pt x="3062" y="6160"/>
                      </a:lnTo>
                      <a:lnTo>
                        <a:pt x="3191" y="6031"/>
                      </a:lnTo>
                      <a:lnTo>
                        <a:pt x="3320" y="5883"/>
                      </a:lnTo>
                      <a:lnTo>
                        <a:pt x="3431" y="5736"/>
                      </a:lnTo>
                      <a:lnTo>
                        <a:pt x="3504" y="5570"/>
                      </a:lnTo>
                      <a:lnTo>
                        <a:pt x="3541" y="5386"/>
                      </a:lnTo>
                      <a:lnTo>
                        <a:pt x="3560" y="5367"/>
                      </a:lnTo>
                      <a:lnTo>
                        <a:pt x="3744" y="5902"/>
                      </a:lnTo>
                      <a:lnTo>
                        <a:pt x="4592" y="5607"/>
                      </a:lnTo>
                      <a:lnTo>
                        <a:pt x="26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158;p39">
                  <a:extLst>
                    <a:ext uri="{FF2B5EF4-FFF2-40B4-BE49-F238E27FC236}">
                      <a16:creationId xmlns:a16="http://schemas.microsoft.com/office/drawing/2014/main" id="{2581F410-A054-4F74-1BE1-0829019B5DCB}"/>
                    </a:ext>
                  </a:extLst>
                </p:cNvPr>
                <p:cNvSpPr/>
                <p:nvPr/>
              </p:nvSpPr>
              <p:spPr>
                <a:xfrm>
                  <a:off x="2719175" y="3056875"/>
                  <a:ext cx="26300" cy="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2343" extrusionOk="0">
                      <a:moveTo>
                        <a:pt x="664" y="1"/>
                      </a:moveTo>
                      <a:lnTo>
                        <a:pt x="590" y="19"/>
                      </a:lnTo>
                      <a:lnTo>
                        <a:pt x="535" y="56"/>
                      </a:lnTo>
                      <a:lnTo>
                        <a:pt x="480" y="112"/>
                      </a:lnTo>
                      <a:lnTo>
                        <a:pt x="369" y="259"/>
                      </a:lnTo>
                      <a:lnTo>
                        <a:pt x="258" y="444"/>
                      </a:lnTo>
                      <a:lnTo>
                        <a:pt x="222" y="573"/>
                      </a:lnTo>
                      <a:lnTo>
                        <a:pt x="185" y="720"/>
                      </a:lnTo>
                      <a:lnTo>
                        <a:pt x="129" y="905"/>
                      </a:lnTo>
                      <a:lnTo>
                        <a:pt x="56" y="1273"/>
                      </a:lnTo>
                      <a:lnTo>
                        <a:pt x="19" y="1458"/>
                      </a:lnTo>
                      <a:lnTo>
                        <a:pt x="0" y="1550"/>
                      </a:lnTo>
                      <a:lnTo>
                        <a:pt x="0" y="1679"/>
                      </a:lnTo>
                      <a:lnTo>
                        <a:pt x="0" y="1808"/>
                      </a:lnTo>
                      <a:lnTo>
                        <a:pt x="19" y="1919"/>
                      </a:lnTo>
                      <a:lnTo>
                        <a:pt x="74" y="2048"/>
                      </a:lnTo>
                      <a:lnTo>
                        <a:pt x="129" y="2159"/>
                      </a:lnTo>
                      <a:lnTo>
                        <a:pt x="203" y="2251"/>
                      </a:lnTo>
                      <a:lnTo>
                        <a:pt x="314" y="2306"/>
                      </a:lnTo>
                      <a:lnTo>
                        <a:pt x="406" y="2343"/>
                      </a:lnTo>
                      <a:lnTo>
                        <a:pt x="498" y="2343"/>
                      </a:lnTo>
                      <a:lnTo>
                        <a:pt x="590" y="2325"/>
                      </a:lnTo>
                      <a:lnTo>
                        <a:pt x="701" y="2269"/>
                      </a:lnTo>
                      <a:lnTo>
                        <a:pt x="812" y="2177"/>
                      </a:lnTo>
                      <a:lnTo>
                        <a:pt x="849" y="2103"/>
                      </a:lnTo>
                      <a:lnTo>
                        <a:pt x="885" y="2048"/>
                      </a:lnTo>
                      <a:lnTo>
                        <a:pt x="941" y="1900"/>
                      </a:lnTo>
                      <a:lnTo>
                        <a:pt x="959" y="1734"/>
                      </a:lnTo>
                      <a:lnTo>
                        <a:pt x="978" y="1568"/>
                      </a:lnTo>
                      <a:lnTo>
                        <a:pt x="1033" y="1200"/>
                      </a:lnTo>
                      <a:lnTo>
                        <a:pt x="1051" y="886"/>
                      </a:lnTo>
                      <a:lnTo>
                        <a:pt x="1051" y="739"/>
                      </a:lnTo>
                      <a:lnTo>
                        <a:pt x="1033" y="573"/>
                      </a:lnTo>
                      <a:lnTo>
                        <a:pt x="1015" y="407"/>
                      </a:lnTo>
                      <a:lnTo>
                        <a:pt x="941" y="185"/>
                      </a:lnTo>
                      <a:lnTo>
                        <a:pt x="904" y="112"/>
                      </a:lnTo>
                      <a:lnTo>
                        <a:pt x="849" y="56"/>
                      </a:lnTo>
                      <a:lnTo>
                        <a:pt x="793" y="19"/>
                      </a:lnTo>
                      <a:lnTo>
                        <a:pt x="719" y="1"/>
                      </a:lnTo>
                      <a:close/>
                    </a:path>
                  </a:pathLst>
                </a:custGeom>
                <a:solidFill>
                  <a:srgbClr val="FCD9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" name="Google Shape;2159;p39">
              <a:extLst>
                <a:ext uri="{FF2B5EF4-FFF2-40B4-BE49-F238E27FC236}">
                  <a16:creationId xmlns:a16="http://schemas.microsoft.com/office/drawing/2014/main" id="{05AFE5BA-D605-8D13-DCE7-C16E3F9BD0D6}"/>
                </a:ext>
              </a:extLst>
            </p:cNvPr>
            <p:cNvSpPr/>
            <p:nvPr/>
          </p:nvSpPr>
          <p:spPr>
            <a:xfrm>
              <a:off x="3124200" y="2409825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60;p39">
              <a:extLst>
                <a:ext uri="{FF2B5EF4-FFF2-40B4-BE49-F238E27FC236}">
                  <a16:creationId xmlns:a16="http://schemas.microsoft.com/office/drawing/2014/main" id="{8C616194-CBFD-A678-27C1-311FB51F1A2A}"/>
                </a:ext>
              </a:extLst>
            </p:cNvPr>
            <p:cNvSpPr/>
            <p:nvPr/>
          </p:nvSpPr>
          <p:spPr>
            <a:xfrm>
              <a:off x="5934075" y="2209800"/>
              <a:ext cx="161100" cy="1611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763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949924" y="1095679"/>
            <a:ext cx="6334875" cy="335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Autentifikacija sa običnim korisnikom 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      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Povezivanje sa c</a:t>
            </a: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qlsh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sr-Latn-RS" b="1" kern="100">
                <a:solidFill>
                  <a:schemeClr val="bg1">
                    <a:lumMod val="2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cqlsh -u normaluser -p normal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sr-Latn-RS" b="1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Izlistavanje svih dozvola 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3E677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 all permissions of normaluser;</a:t>
            </a:r>
            <a:endParaRPr lang="sr-Latn-RS" kern="100">
              <a:solidFill>
                <a:srgbClr val="6600FF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r>
              <a:rPr lang="sr-Latn-RS" kern="100">
                <a:solidFill>
                  <a:srgbClr val="66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 all permissions of cassandra;</a:t>
            </a:r>
            <a:endParaRPr lang="en-US" kern="100">
              <a:solidFill>
                <a:srgbClr val="66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b="1" kern="1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Dodeljivanje dozvola normalnom korisniku</a:t>
            </a:r>
          </a:p>
          <a:p>
            <a:pPr>
              <a:spcAft>
                <a:spcPts val="600"/>
              </a:spcAft>
            </a:pPr>
            <a:r>
              <a:rPr lang="sr-Latn-RS" kern="100">
                <a:solidFill>
                  <a:srgbClr val="224B59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>
                <a:solidFill>
                  <a:srgbClr val="66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grant select on all keyspaces to normaluser;</a:t>
            </a: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rgbClr val="6600F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F47BC-D00C-9D58-C797-737E93829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0" y="3875146"/>
            <a:ext cx="7821040" cy="730298"/>
          </a:xfrm>
          <a:prstGeom prst="rect">
            <a:avLst/>
          </a:prstGeom>
        </p:spPr>
      </p:pic>
      <p:grpSp>
        <p:nvGrpSpPr>
          <p:cNvPr id="7" name="Google Shape;1123;p29">
            <a:extLst>
              <a:ext uri="{FF2B5EF4-FFF2-40B4-BE49-F238E27FC236}">
                <a16:creationId xmlns:a16="http://schemas.microsoft.com/office/drawing/2014/main" id="{65C01E0C-9BFD-5B2E-CD3E-441A460361B0}"/>
              </a:ext>
            </a:extLst>
          </p:cNvPr>
          <p:cNvGrpSpPr/>
          <p:nvPr/>
        </p:nvGrpSpPr>
        <p:grpSpPr>
          <a:xfrm>
            <a:off x="7992278" y="2977999"/>
            <a:ext cx="1151722" cy="1190413"/>
            <a:chOff x="6384875" y="1895800"/>
            <a:chExt cx="2301922" cy="2389097"/>
          </a:xfrm>
        </p:grpSpPr>
        <p:sp>
          <p:nvSpPr>
            <p:cNvPr id="8" name="Google Shape;1124;p29">
              <a:extLst>
                <a:ext uri="{FF2B5EF4-FFF2-40B4-BE49-F238E27FC236}">
                  <a16:creationId xmlns:a16="http://schemas.microsoft.com/office/drawing/2014/main" id="{255F8A78-D4E3-17D2-3432-4B716C7530EF}"/>
                </a:ext>
              </a:extLst>
            </p:cNvPr>
            <p:cNvSpPr/>
            <p:nvPr/>
          </p:nvSpPr>
          <p:spPr>
            <a:xfrm>
              <a:off x="6734137" y="1895800"/>
              <a:ext cx="1606080" cy="791466"/>
            </a:xfrm>
            <a:custGeom>
              <a:avLst/>
              <a:gdLst/>
              <a:ahLst/>
              <a:cxnLst/>
              <a:rect l="l" t="t" r="r" b="b"/>
              <a:pathLst>
                <a:path w="98457" h="48519" extrusionOk="0">
                  <a:moveTo>
                    <a:pt x="49237" y="0"/>
                  </a:moveTo>
                  <a:lnTo>
                    <a:pt x="47997" y="18"/>
                  </a:lnTo>
                  <a:lnTo>
                    <a:pt x="46774" y="72"/>
                  </a:lnTo>
                  <a:lnTo>
                    <a:pt x="45552" y="144"/>
                  </a:lnTo>
                  <a:lnTo>
                    <a:pt x="44347" y="234"/>
                  </a:lnTo>
                  <a:lnTo>
                    <a:pt x="43143" y="378"/>
                  </a:lnTo>
                  <a:lnTo>
                    <a:pt x="41939" y="539"/>
                  </a:lnTo>
                  <a:lnTo>
                    <a:pt x="40734" y="737"/>
                  </a:lnTo>
                  <a:lnTo>
                    <a:pt x="39548" y="953"/>
                  </a:lnTo>
                  <a:lnTo>
                    <a:pt x="38379" y="1204"/>
                  </a:lnTo>
                  <a:lnTo>
                    <a:pt x="37211" y="1474"/>
                  </a:lnTo>
                  <a:lnTo>
                    <a:pt x="36042" y="1780"/>
                  </a:lnTo>
                  <a:lnTo>
                    <a:pt x="34892" y="2121"/>
                  </a:lnTo>
                  <a:lnTo>
                    <a:pt x="33741" y="2481"/>
                  </a:lnTo>
                  <a:lnTo>
                    <a:pt x="32609" y="2858"/>
                  </a:lnTo>
                  <a:lnTo>
                    <a:pt x="31494" y="3290"/>
                  </a:lnTo>
                  <a:lnTo>
                    <a:pt x="30380" y="3721"/>
                  </a:lnTo>
                  <a:lnTo>
                    <a:pt x="29283" y="4207"/>
                  </a:lnTo>
                  <a:lnTo>
                    <a:pt x="28187" y="4692"/>
                  </a:lnTo>
                  <a:lnTo>
                    <a:pt x="27108" y="5231"/>
                  </a:lnTo>
                  <a:lnTo>
                    <a:pt x="26048" y="5770"/>
                  </a:lnTo>
                  <a:lnTo>
                    <a:pt x="25005" y="6346"/>
                  </a:lnTo>
                  <a:lnTo>
                    <a:pt x="23962" y="6957"/>
                  </a:lnTo>
                  <a:lnTo>
                    <a:pt x="22938" y="7586"/>
                  </a:lnTo>
                  <a:lnTo>
                    <a:pt x="21931" y="8251"/>
                  </a:lnTo>
                  <a:lnTo>
                    <a:pt x="20942" y="8934"/>
                  </a:lnTo>
                  <a:lnTo>
                    <a:pt x="19954" y="9635"/>
                  </a:lnTo>
                  <a:lnTo>
                    <a:pt x="19001" y="10372"/>
                  </a:lnTo>
                  <a:lnTo>
                    <a:pt x="18048" y="11127"/>
                  </a:lnTo>
                  <a:lnTo>
                    <a:pt x="17113" y="11918"/>
                  </a:lnTo>
                  <a:lnTo>
                    <a:pt x="16197" y="12727"/>
                  </a:lnTo>
                  <a:lnTo>
                    <a:pt x="15298" y="13572"/>
                  </a:lnTo>
                  <a:lnTo>
                    <a:pt x="14417" y="14435"/>
                  </a:lnTo>
                  <a:lnTo>
                    <a:pt x="13788" y="15082"/>
                  </a:lnTo>
                  <a:lnTo>
                    <a:pt x="13159" y="15729"/>
                  </a:lnTo>
                  <a:lnTo>
                    <a:pt x="12547" y="16394"/>
                  </a:lnTo>
                  <a:lnTo>
                    <a:pt x="11954" y="17078"/>
                  </a:lnTo>
                  <a:lnTo>
                    <a:pt x="11361" y="17761"/>
                  </a:lnTo>
                  <a:lnTo>
                    <a:pt x="10786" y="18462"/>
                  </a:lnTo>
                  <a:lnTo>
                    <a:pt x="10246" y="19163"/>
                  </a:lnTo>
                  <a:lnTo>
                    <a:pt x="9689" y="19882"/>
                  </a:lnTo>
                  <a:lnTo>
                    <a:pt x="9168" y="20601"/>
                  </a:lnTo>
                  <a:lnTo>
                    <a:pt x="8647" y="21338"/>
                  </a:lnTo>
                  <a:lnTo>
                    <a:pt x="8161" y="22075"/>
                  </a:lnTo>
                  <a:lnTo>
                    <a:pt x="7676" y="22812"/>
                  </a:lnTo>
                  <a:lnTo>
                    <a:pt x="7191" y="23567"/>
                  </a:lnTo>
                  <a:lnTo>
                    <a:pt x="6741" y="24340"/>
                  </a:lnTo>
                  <a:lnTo>
                    <a:pt x="6292" y="25095"/>
                  </a:lnTo>
                  <a:lnTo>
                    <a:pt x="5860" y="25886"/>
                  </a:lnTo>
                  <a:lnTo>
                    <a:pt x="5447" y="26659"/>
                  </a:lnTo>
                  <a:lnTo>
                    <a:pt x="5051" y="27450"/>
                  </a:lnTo>
                  <a:lnTo>
                    <a:pt x="4674" y="28259"/>
                  </a:lnTo>
                  <a:lnTo>
                    <a:pt x="4296" y="29050"/>
                  </a:lnTo>
                  <a:lnTo>
                    <a:pt x="3937" y="29859"/>
                  </a:lnTo>
                  <a:lnTo>
                    <a:pt x="3595" y="30686"/>
                  </a:lnTo>
                  <a:lnTo>
                    <a:pt x="3272" y="31513"/>
                  </a:lnTo>
                  <a:lnTo>
                    <a:pt x="2966" y="32339"/>
                  </a:lnTo>
                  <a:lnTo>
                    <a:pt x="2678" y="33166"/>
                  </a:lnTo>
                  <a:lnTo>
                    <a:pt x="2391" y="34011"/>
                  </a:lnTo>
                  <a:lnTo>
                    <a:pt x="2121" y="34856"/>
                  </a:lnTo>
                  <a:lnTo>
                    <a:pt x="1870" y="35701"/>
                  </a:lnTo>
                  <a:lnTo>
                    <a:pt x="1636" y="36564"/>
                  </a:lnTo>
                  <a:lnTo>
                    <a:pt x="1420" y="37427"/>
                  </a:lnTo>
                  <a:lnTo>
                    <a:pt x="1222" y="38290"/>
                  </a:lnTo>
                  <a:lnTo>
                    <a:pt x="1025" y="39153"/>
                  </a:lnTo>
                  <a:lnTo>
                    <a:pt x="809" y="40303"/>
                  </a:lnTo>
                  <a:lnTo>
                    <a:pt x="611" y="41436"/>
                  </a:lnTo>
                  <a:lnTo>
                    <a:pt x="449" y="42604"/>
                  </a:lnTo>
                  <a:lnTo>
                    <a:pt x="306" y="43754"/>
                  </a:lnTo>
                  <a:lnTo>
                    <a:pt x="180" y="44923"/>
                  </a:lnTo>
                  <a:lnTo>
                    <a:pt x="108" y="46091"/>
                  </a:lnTo>
                  <a:lnTo>
                    <a:pt x="36" y="47260"/>
                  </a:lnTo>
                  <a:lnTo>
                    <a:pt x="0" y="48446"/>
                  </a:lnTo>
                  <a:lnTo>
                    <a:pt x="0" y="48518"/>
                  </a:lnTo>
                  <a:lnTo>
                    <a:pt x="14273" y="48518"/>
                  </a:lnTo>
                  <a:lnTo>
                    <a:pt x="14273" y="48446"/>
                  </a:lnTo>
                  <a:lnTo>
                    <a:pt x="14327" y="47242"/>
                  </a:lnTo>
                  <a:lnTo>
                    <a:pt x="14417" y="46055"/>
                  </a:lnTo>
                  <a:lnTo>
                    <a:pt x="14543" y="44869"/>
                  </a:lnTo>
                  <a:lnTo>
                    <a:pt x="14705" y="43701"/>
                  </a:lnTo>
                  <a:lnTo>
                    <a:pt x="14920" y="42550"/>
                  </a:lnTo>
                  <a:lnTo>
                    <a:pt x="15154" y="41400"/>
                  </a:lnTo>
                  <a:lnTo>
                    <a:pt x="15442" y="40267"/>
                  </a:lnTo>
                  <a:lnTo>
                    <a:pt x="15747" y="39153"/>
                  </a:lnTo>
                  <a:lnTo>
                    <a:pt x="15963" y="38487"/>
                  </a:lnTo>
                  <a:lnTo>
                    <a:pt x="16179" y="37822"/>
                  </a:lnTo>
                  <a:lnTo>
                    <a:pt x="16412" y="37157"/>
                  </a:lnTo>
                  <a:lnTo>
                    <a:pt x="16664" y="36510"/>
                  </a:lnTo>
                  <a:lnTo>
                    <a:pt x="16934" y="35863"/>
                  </a:lnTo>
                  <a:lnTo>
                    <a:pt x="17203" y="35216"/>
                  </a:lnTo>
                  <a:lnTo>
                    <a:pt x="17491" y="34587"/>
                  </a:lnTo>
                  <a:lnTo>
                    <a:pt x="17797" y="33957"/>
                  </a:lnTo>
                  <a:lnTo>
                    <a:pt x="18102" y="33346"/>
                  </a:lnTo>
                  <a:lnTo>
                    <a:pt x="18426" y="32717"/>
                  </a:lnTo>
                  <a:lnTo>
                    <a:pt x="18749" y="32124"/>
                  </a:lnTo>
                  <a:lnTo>
                    <a:pt x="19109" y="31513"/>
                  </a:lnTo>
                  <a:lnTo>
                    <a:pt x="19450" y="30937"/>
                  </a:lnTo>
                  <a:lnTo>
                    <a:pt x="19828" y="30344"/>
                  </a:lnTo>
                  <a:lnTo>
                    <a:pt x="20205" y="29769"/>
                  </a:lnTo>
                  <a:lnTo>
                    <a:pt x="20601" y="29212"/>
                  </a:lnTo>
                  <a:lnTo>
                    <a:pt x="20996" y="28636"/>
                  </a:lnTo>
                  <a:lnTo>
                    <a:pt x="21410" y="28097"/>
                  </a:lnTo>
                  <a:lnTo>
                    <a:pt x="21823" y="27540"/>
                  </a:lnTo>
                  <a:lnTo>
                    <a:pt x="22255" y="27018"/>
                  </a:lnTo>
                  <a:lnTo>
                    <a:pt x="22704" y="26497"/>
                  </a:lnTo>
                  <a:lnTo>
                    <a:pt x="23153" y="25976"/>
                  </a:lnTo>
                  <a:lnTo>
                    <a:pt x="23621" y="25473"/>
                  </a:lnTo>
                  <a:lnTo>
                    <a:pt x="24088" y="24969"/>
                  </a:lnTo>
                  <a:lnTo>
                    <a:pt x="24574" y="24484"/>
                  </a:lnTo>
                  <a:lnTo>
                    <a:pt x="25059" y="23998"/>
                  </a:lnTo>
                  <a:lnTo>
                    <a:pt x="25562" y="23531"/>
                  </a:lnTo>
                  <a:lnTo>
                    <a:pt x="26084" y="23064"/>
                  </a:lnTo>
                  <a:lnTo>
                    <a:pt x="26587" y="22614"/>
                  </a:lnTo>
                  <a:lnTo>
                    <a:pt x="27126" y="22165"/>
                  </a:lnTo>
                  <a:lnTo>
                    <a:pt x="27665" y="21751"/>
                  </a:lnTo>
                  <a:lnTo>
                    <a:pt x="28205" y="21320"/>
                  </a:lnTo>
                  <a:lnTo>
                    <a:pt x="28762" y="20907"/>
                  </a:lnTo>
                  <a:lnTo>
                    <a:pt x="29319" y="20511"/>
                  </a:lnTo>
                  <a:lnTo>
                    <a:pt x="29895" y="20134"/>
                  </a:lnTo>
                  <a:lnTo>
                    <a:pt x="30470" y="19756"/>
                  </a:lnTo>
                  <a:lnTo>
                    <a:pt x="31045" y="19379"/>
                  </a:lnTo>
                  <a:lnTo>
                    <a:pt x="31638" y="19037"/>
                  </a:lnTo>
                  <a:lnTo>
                    <a:pt x="32249" y="18695"/>
                  </a:lnTo>
                  <a:lnTo>
                    <a:pt x="32843" y="18354"/>
                  </a:lnTo>
                  <a:lnTo>
                    <a:pt x="33472" y="18030"/>
                  </a:lnTo>
                  <a:lnTo>
                    <a:pt x="34083" y="17725"/>
                  </a:lnTo>
                  <a:lnTo>
                    <a:pt x="34712" y="17437"/>
                  </a:lnTo>
                  <a:lnTo>
                    <a:pt x="35359" y="17149"/>
                  </a:lnTo>
                  <a:lnTo>
                    <a:pt x="35989" y="16880"/>
                  </a:lnTo>
                  <a:lnTo>
                    <a:pt x="36636" y="16628"/>
                  </a:lnTo>
                  <a:lnTo>
                    <a:pt x="37301" y="16377"/>
                  </a:lnTo>
                  <a:lnTo>
                    <a:pt x="37948" y="16143"/>
                  </a:lnTo>
                  <a:lnTo>
                    <a:pt x="38631" y="15927"/>
                  </a:lnTo>
                  <a:lnTo>
                    <a:pt x="39296" y="15711"/>
                  </a:lnTo>
                  <a:lnTo>
                    <a:pt x="39979" y="15514"/>
                  </a:lnTo>
                  <a:lnTo>
                    <a:pt x="40662" y="15334"/>
                  </a:lnTo>
                  <a:lnTo>
                    <a:pt x="41345" y="15172"/>
                  </a:lnTo>
                  <a:lnTo>
                    <a:pt x="42047" y="15010"/>
                  </a:lnTo>
                  <a:lnTo>
                    <a:pt x="42748" y="14884"/>
                  </a:lnTo>
                  <a:lnTo>
                    <a:pt x="43449" y="14759"/>
                  </a:lnTo>
                  <a:lnTo>
                    <a:pt x="44150" y="14651"/>
                  </a:lnTo>
                  <a:lnTo>
                    <a:pt x="44869" y="14543"/>
                  </a:lnTo>
                  <a:lnTo>
                    <a:pt x="45588" y="14471"/>
                  </a:lnTo>
                  <a:lnTo>
                    <a:pt x="46307" y="14399"/>
                  </a:lnTo>
                  <a:lnTo>
                    <a:pt x="47026" y="14345"/>
                  </a:lnTo>
                  <a:lnTo>
                    <a:pt x="47763" y="14309"/>
                  </a:lnTo>
                  <a:lnTo>
                    <a:pt x="48500" y="14291"/>
                  </a:lnTo>
                  <a:lnTo>
                    <a:pt x="49237" y="14273"/>
                  </a:lnTo>
                  <a:lnTo>
                    <a:pt x="49974" y="14291"/>
                  </a:lnTo>
                  <a:lnTo>
                    <a:pt x="50711" y="14309"/>
                  </a:lnTo>
                  <a:lnTo>
                    <a:pt x="51430" y="14345"/>
                  </a:lnTo>
                  <a:lnTo>
                    <a:pt x="52167" y="14399"/>
                  </a:lnTo>
                  <a:lnTo>
                    <a:pt x="52886" y="14471"/>
                  </a:lnTo>
                  <a:lnTo>
                    <a:pt x="53605" y="14543"/>
                  </a:lnTo>
                  <a:lnTo>
                    <a:pt x="54306" y="14651"/>
                  </a:lnTo>
                  <a:lnTo>
                    <a:pt x="55025" y="14759"/>
                  </a:lnTo>
                  <a:lnTo>
                    <a:pt x="55726" y="14884"/>
                  </a:lnTo>
                  <a:lnTo>
                    <a:pt x="56428" y="15010"/>
                  </a:lnTo>
                  <a:lnTo>
                    <a:pt x="57129" y="15172"/>
                  </a:lnTo>
                  <a:lnTo>
                    <a:pt x="57812" y="15334"/>
                  </a:lnTo>
                  <a:lnTo>
                    <a:pt x="58495" y="15514"/>
                  </a:lnTo>
                  <a:lnTo>
                    <a:pt x="59178" y="15711"/>
                  </a:lnTo>
                  <a:lnTo>
                    <a:pt x="59843" y="15927"/>
                  </a:lnTo>
                  <a:lnTo>
                    <a:pt x="60508" y="16143"/>
                  </a:lnTo>
                  <a:lnTo>
                    <a:pt x="61173" y="16377"/>
                  </a:lnTo>
                  <a:lnTo>
                    <a:pt x="61820" y="16628"/>
                  </a:lnTo>
                  <a:lnTo>
                    <a:pt x="62468" y="16880"/>
                  </a:lnTo>
                  <a:lnTo>
                    <a:pt x="63115" y="17149"/>
                  </a:lnTo>
                  <a:lnTo>
                    <a:pt x="63744" y="17437"/>
                  </a:lnTo>
                  <a:lnTo>
                    <a:pt x="64373" y="17725"/>
                  </a:lnTo>
                  <a:lnTo>
                    <a:pt x="65002" y="18030"/>
                  </a:lnTo>
                  <a:lnTo>
                    <a:pt x="65613" y="18354"/>
                  </a:lnTo>
                  <a:lnTo>
                    <a:pt x="66225" y="18695"/>
                  </a:lnTo>
                  <a:lnTo>
                    <a:pt x="66818" y="19037"/>
                  </a:lnTo>
                  <a:lnTo>
                    <a:pt x="67411" y="19379"/>
                  </a:lnTo>
                  <a:lnTo>
                    <a:pt x="68004" y="19756"/>
                  </a:lnTo>
                  <a:lnTo>
                    <a:pt x="68579" y="20134"/>
                  </a:lnTo>
                  <a:lnTo>
                    <a:pt x="69155" y="20511"/>
                  </a:lnTo>
                  <a:lnTo>
                    <a:pt x="69712" y="20907"/>
                  </a:lnTo>
                  <a:lnTo>
                    <a:pt x="70269" y="21320"/>
                  </a:lnTo>
                  <a:lnTo>
                    <a:pt x="70809" y="21751"/>
                  </a:lnTo>
                  <a:lnTo>
                    <a:pt x="71348" y="22165"/>
                  </a:lnTo>
                  <a:lnTo>
                    <a:pt x="71869" y="22614"/>
                  </a:lnTo>
                  <a:lnTo>
                    <a:pt x="72390" y="23064"/>
                  </a:lnTo>
                  <a:lnTo>
                    <a:pt x="72894" y="23531"/>
                  </a:lnTo>
                  <a:lnTo>
                    <a:pt x="73397" y="23998"/>
                  </a:lnTo>
                  <a:lnTo>
                    <a:pt x="73900" y="24484"/>
                  </a:lnTo>
                  <a:lnTo>
                    <a:pt x="74368" y="24969"/>
                  </a:lnTo>
                  <a:lnTo>
                    <a:pt x="74853" y="25473"/>
                  </a:lnTo>
                  <a:lnTo>
                    <a:pt x="75303" y="25976"/>
                  </a:lnTo>
                  <a:lnTo>
                    <a:pt x="75752" y="26497"/>
                  </a:lnTo>
                  <a:lnTo>
                    <a:pt x="76201" y="27018"/>
                  </a:lnTo>
                  <a:lnTo>
                    <a:pt x="76633" y="27540"/>
                  </a:lnTo>
                  <a:lnTo>
                    <a:pt x="77064" y="28097"/>
                  </a:lnTo>
                  <a:lnTo>
                    <a:pt x="77478" y="28636"/>
                  </a:lnTo>
                  <a:lnTo>
                    <a:pt x="77873" y="29212"/>
                  </a:lnTo>
                  <a:lnTo>
                    <a:pt x="78269" y="29769"/>
                  </a:lnTo>
                  <a:lnTo>
                    <a:pt x="78646" y="30344"/>
                  </a:lnTo>
                  <a:lnTo>
                    <a:pt x="79006" y="30937"/>
                  </a:lnTo>
                  <a:lnTo>
                    <a:pt x="79365" y="31513"/>
                  </a:lnTo>
                  <a:lnTo>
                    <a:pt x="79707" y="32124"/>
                  </a:lnTo>
                  <a:lnTo>
                    <a:pt x="80048" y="32717"/>
                  </a:lnTo>
                  <a:lnTo>
                    <a:pt x="80372" y="33346"/>
                  </a:lnTo>
                  <a:lnTo>
                    <a:pt x="80678" y="33957"/>
                  </a:lnTo>
                  <a:lnTo>
                    <a:pt x="80983" y="34587"/>
                  </a:lnTo>
                  <a:lnTo>
                    <a:pt x="81253" y="35216"/>
                  </a:lnTo>
                  <a:lnTo>
                    <a:pt x="81540" y="35863"/>
                  </a:lnTo>
                  <a:lnTo>
                    <a:pt x="81792" y="36510"/>
                  </a:lnTo>
                  <a:lnTo>
                    <a:pt x="82044" y="37157"/>
                  </a:lnTo>
                  <a:lnTo>
                    <a:pt x="82277" y="37822"/>
                  </a:lnTo>
                  <a:lnTo>
                    <a:pt x="82511" y="38487"/>
                  </a:lnTo>
                  <a:lnTo>
                    <a:pt x="82709" y="39153"/>
                  </a:lnTo>
                  <a:lnTo>
                    <a:pt x="83032" y="40267"/>
                  </a:lnTo>
                  <a:lnTo>
                    <a:pt x="83302" y="41400"/>
                  </a:lnTo>
                  <a:lnTo>
                    <a:pt x="83554" y="42550"/>
                  </a:lnTo>
                  <a:lnTo>
                    <a:pt x="83751" y="43701"/>
                  </a:lnTo>
                  <a:lnTo>
                    <a:pt x="83931" y="44869"/>
                  </a:lnTo>
                  <a:lnTo>
                    <a:pt x="84057" y="46055"/>
                  </a:lnTo>
                  <a:lnTo>
                    <a:pt x="84147" y="47242"/>
                  </a:lnTo>
                  <a:lnTo>
                    <a:pt x="84183" y="48446"/>
                  </a:lnTo>
                  <a:lnTo>
                    <a:pt x="84183" y="48518"/>
                  </a:lnTo>
                  <a:lnTo>
                    <a:pt x="98456" y="48518"/>
                  </a:lnTo>
                  <a:lnTo>
                    <a:pt x="98456" y="48446"/>
                  </a:lnTo>
                  <a:lnTo>
                    <a:pt x="98420" y="47260"/>
                  </a:lnTo>
                  <a:lnTo>
                    <a:pt x="98366" y="46091"/>
                  </a:lnTo>
                  <a:lnTo>
                    <a:pt x="98276" y="44923"/>
                  </a:lnTo>
                  <a:lnTo>
                    <a:pt x="98168" y="43754"/>
                  </a:lnTo>
                  <a:lnTo>
                    <a:pt x="98025" y="42604"/>
                  </a:lnTo>
                  <a:lnTo>
                    <a:pt x="97863" y="41436"/>
                  </a:lnTo>
                  <a:lnTo>
                    <a:pt x="97665" y="40303"/>
                  </a:lnTo>
                  <a:lnTo>
                    <a:pt x="97431" y="39153"/>
                  </a:lnTo>
                  <a:lnTo>
                    <a:pt x="97252" y="38290"/>
                  </a:lnTo>
                  <a:lnTo>
                    <a:pt x="97054" y="37427"/>
                  </a:lnTo>
                  <a:lnTo>
                    <a:pt x="96820" y="36564"/>
                  </a:lnTo>
                  <a:lnTo>
                    <a:pt x="96586" y="35701"/>
                  </a:lnTo>
                  <a:lnTo>
                    <a:pt x="96335" y="34856"/>
                  </a:lnTo>
                  <a:lnTo>
                    <a:pt x="96083" y="34011"/>
                  </a:lnTo>
                  <a:lnTo>
                    <a:pt x="95796" y="33166"/>
                  </a:lnTo>
                  <a:lnTo>
                    <a:pt x="95508" y="32339"/>
                  </a:lnTo>
                  <a:lnTo>
                    <a:pt x="95184" y="31513"/>
                  </a:lnTo>
                  <a:lnTo>
                    <a:pt x="94861" y="30686"/>
                  </a:lnTo>
                  <a:lnTo>
                    <a:pt x="94519" y="29859"/>
                  </a:lnTo>
                  <a:lnTo>
                    <a:pt x="94160" y="29050"/>
                  </a:lnTo>
                  <a:lnTo>
                    <a:pt x="93800" y="28259"/>
                  </a:lnTo>
                  <a:lnTo>
                    <a:pt x="93405" y="27450"/>
                  </a:lnTo>
                  <a:lnTo>
                    <a:pt x="93009" y="26659"/>
                  </a:lnTo>
                  <a:lnTo>
                    <a:pt x="92596" y="25886"/>
                  </a:lnTo>
                  <a:lnTo>
                    <a:pt x="92164" y="25095"/>
                  </a:lnTo>
                  <a:lnTo>
                    <a:pt x="91733" y="24340"/>
                  </a:lnTo>
                  <a:lnTo>
                    <a:pt x="91266" y="23567"/>
                  </a:lnTo>
                  <a:lnTo>
                    <a:pt x="90798" y="22812"/>
                  </a:lnTo>
                  <a:lnTo>
                    <a:pt x="90313" y="22075"/>
                  </a:lnTo>
                  <a:lnTo>
                    <a:pt x="89809" y="21338"/>
                  </a:lnTo>
                  <a:lnTo>
                    <a:pt x="89306" y="20601"/>
                  </a:lnTo>
                  <a:lnTo>
                    <a:pt x="88767" y="19882"/>
                  </a:lnTo>
                  <a:lnTo>
                    <a:pt x="88228" y="19163"/>
                  </a:lnTo>
                  <a:lnTo>
                    <a:pt x="87670" y="18462"/>
                  </a:lnTo>
                  <a:lnTo>
                    <a:pt x="87095" y="17761"/>
                  </a:lnTo>
                  <a:lnTo>
                    <a:pt x="86520" y="17078"/>
                  </a:lnTo>
                  <a:lnTo>
                    <a:pt x="85927" y="16394"/>
                  </a:lnTo>
                  <a:lnTo>
                    <a:pt x="85315" y="15729"/>
                  </a:lnTo>
                  <a:lnTo>
                    <a:pt x="84686" y="15082"/>
                  </a:lnTo>
                  <a:lnTo>
                    <a:pt x="84039" y="14435"/>
                  </a:lnTo>
                  <a:lnTo>
                    <a:pt x="83158" y="13572"/>
                  </a:lnTo>
                  <a:lnTo>
                    <a:pt x="82277" y="12727"/>
                  </a:lnTo>
                  <a:lnTo>
                    <a:pt x="81361" y="11918"/>
                  </a:lnTo>
                  <a:lnTo>
                    <a:pt x="80426" y="11127"/>
                  </a:lnTo>
                  <a:lnTo>
                    <a:pt x="79473" y="10372"/>
                  </a:lnTo>
                  <a:lnTo>
                    <a:pt x="78502" y="9635"/>
                  </a:lnTo>
                  <a:lnTo>
                    <a:pt x="77532" y="8934"/>
                  </a:lnTo>
                  <a:lnTo>
                    <a:pt x="76543" y="8251"/>
                  </a:lnTo>
                  <a:lnTo>
                    <a:pt x="75518" y="7586"/>
                  </a:lnTo>
                  <a:lnTo>
                    <a:pt x="74494" y="6957"/>
                  </a:lnTo>
                  <a:lnTo>
                    <a:pt x="73469" y="6346"/>
                  </a:lnTo>
                  <a:lnTo>
                    <a:pt x="72408" y="5770"/>
                  </a:lnTo>
                  <a:lnTo>
                    <a:pt x="71348" y="5231"/>
                  </a:lnTo>
                  <a:lnTo>
                    <a:pt x="70269" y="4692"/>
                  </a:lnTo>
                  <a:lnTo>
                    <a:pt x="69191" y="4207"/>
                  </a:lnTo>
                  <a:lnTo>
                    <a:pt x="68094" y="3721"/>
                  </a:lnTo>
                  <a:lnTo>
                    <a:pt x="66980" y="3290"/>
                  </a:lnTo>
                  <a:lnTo>
                    <a:pt x="65847" y="2858"/>
                  </a:lnTo>
                  <a:lnTo>
                    <a:pt x="64715" y="2481"/>
                  </a:lnTo>
                  <a:lnTo>
                    <a:pt x="63582" y="2121"/>
                  </a:lnTo>
                  <a:lnTo>
                    <a:pt x="62432" y="1780"/>
                  </a:lnTo>
                  <a:lnTo>
                    <a:pt x="61263" y="1474"/>
                  </a:lnTo>
                  <a:lnTo>
                    <a:pt x="60095" y="1204"/>
                  </a:lnTo>
                  <a:lnTo>
                    <a:pt x="58908" y="953"/>
                  </a:lnTo>
                  <a:lnTo>
                    <a:pt x="57722" y="737"/>
                  </a:lnTo>
                  <a:lnTo>
                    <a:pt x="56535" y="539"/>
                  </a:lnTo>
                  <a:lnTo>
                    <a:pt x="55331" y="378"/>
                  </a:lnTo>
                  <a:lnTo>
                    <a:pt x="54127" y="234"/>
                  </a:lnTo>
                  <a:lnTo>
                    <a:pt x="52904" y="144"/>
                  </a:lnTo>
                  <a:lnTo>
                    <a:pt x="51682" y="72"/>
                  </a:lnTo>
                  <a:lnTo>
                    <a:pt x="50459" y="18"/>
                  </a:lnTo>
                  <a:lnTo>
                    <a:pt x="49237" y="0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5;p29">
              <a:extLst>
                <a:ext uri="{FF2B5EF4-FFF2-40B4-BE49-F238E27FC236}">
                  <a16:creationId xmlns:a16="http://schemas.microsoft.com/office/drawing/2014/main" id="{1253A717-93E0-E83B-D860-BA7DEFAC9722}"/>
                </a:ext>
              </a:extLst>
            </p:cNvPr>
            <p:cNvSpPr/>
            <p:nvPr/>
          </p:nvSpPr>
          <p:spPr>
            <a:xfrm>
              <a:off x="6849373" y="2012209"/>
              <a:ext cx="1370022" cy="675060"/>
            </a:xfrm>
            <a:custGeom>
              <a:avLst/>
              <a:gdLst/>
              <a:ahLst/>
              <a:cxnLst/>
              <a:rect l="l" t="t" r="r" b="b"/>
              <a:pathLst>
                <a:path w="83986" h="41383" extrusionOk="0">
                  <a:moveTo>
                    <a:pt x="41993" y="1"/>
                  </a:moveTo>
                  <a:lnTo>
                    <a:pt x="40951" y="19"/>
                  </a:lnTo>
                  <a:lnTo>
                    <a:pt x="39890" y="55"/>
                  </a:lnTo>
                  <a:lnTo>
                    <a:pt x="38847" y="127"/>
                  </a:lnTo>
                  <a:lnTo>
                    <a:pt x="37823" y="198"/>
                  </a:lnTo>
                  <a:lnTo>
                    <a:pt x="36798" y="324"/>
                  </a:lnTo>
                  <a:lnTo>
                    <a:pt x="35773" y="450"/>
                  </a:lnTo>
                  <a:lnTo>
                    <a:pt x="34749" y="630"/>
                  </a:lnTo>
                  <a:lnTo>
                    <a:pt x="33742" y="810"/>
                  </a:lnTo>
                  <a:lnTo>
                    <a:pt x="32735" y="1025"/>
                  </a:lnTo>
                  <a:lnTo>
                    <a:pt x="31729" y="1259"/>
                  </a:lnTo>
                  <a:lnTo>
                    <a:pt x="30740" y="1511"/>
                  </a:lnTo>
                  <a:lnTo>
                    <a:pt x="29751" y="1798"/>
                  </a:lnTo>
                  <a:lnTo>
                    <a:pt x="28781" y="2104"/>
                  </a:lnTo>
                  <a:lnTo>
                    <a:pt x="27810" y="2445"/>
                  </a:lnTo>
                  <a:lnTo>
                    <a:pt x="26857" y="2805"/>
                  </a:lnTo>
                  <a:lnTo>
                    <a:pt x="25904" y="3182"/>
                  </a:lnTo>
                  <a:lnTo>
                    <a:pt x="24970" y="3578"/>
                  </a:lnTo>
                  <a:lnTo>
                    <a:pt x="24053" y="4009"/>
                  </a:lnTo>
                  <a:lnTo>
                    <a:pt x="23118" y="4459"/>
                  </a:lnTo>
                  <a:lnTo>
                    <a:pt x="22219" y="4926"/>
                  </a:lnTo>
                  <a:lnTo>
                    <a:pt x="21321" y="5412"/>
                  </a:lnTo>
                  <a:lnTo>
                    <a:pt x="20440" y="5933"/>
                  </a:lnTo>
                  <a:lnTo>
                    <a:pt x="19559" y="6472"/>
                  </a:lnTo>
                  <a:lnTo>
                    <a:pt x="18696" y="7029"/>
                  </a:lnTo>
                  <a:lnTo>
                    <a:pt x="17851" y="7623"/>
                  </a:lnTo>
                  <a:lnTo>
                    <a:pt x="17024" y="8216"/>
                  </a:lnTo>
                  <a:lnTo>
                    <a:pt x="16197" y="8845"/>
                  </a:lnTo>
                  <a:lnTo>
                    <a:pt x="15388" y="9492"/>
                  </a:lnTo>
                  <a:lnTo>
                    <a:pt x="14597" y="10175"/>
                  </a:lnTo>
                  <a:lnTo>
                    <a:pt x="13806" y="10858"/>
                  </a:lnTo>
                  <a:lnTo>
                    <a:pt x="13051" y="11577"/>
                  </a:lnTo>
                  <a:lnTo>
                    <a:pt x="12296" y="12296"/>
                  </a:lnTo>
                  <a:lnTo>
                    <a:pt x="11775" y="12818"/>
                  </a:lnTo>
                  <a:lnTo>
                    <a:pt x="11290" y="13357"/>
                  </a:lnTo>
                  <a:lnTo>
                    <a:pt x="10786" y="13896"/>
                  </a:lnTo>
                  <a:lnTo>
                    <a:pt x="10301" y="14436"/>
                  </a:lnTo>
                  <a:lnTo>
                    <a:pt x="9834" y="14975"/>
                  </a:lnTo>
                  <a:lnTo>
                    <a:pt x="9366" y="15532"/>
                  </a:lnTo>
                  <a:lnTo>
                    <a:pt x="8917" y="16107"/>
                  </a:lnTo>
                  <a:lnTo>
                    <a:pt x="8485" y="16683"/>
                  </a:lnTo>
                  <a:lnTo>
                    <a:pt x="8054" y="17258"/>
                  </a:lnTo>
                  <a:lnTo>
                    <a:pt x="7641" y="17833"/>
                  </a:lnTo>
                  <a:lnTo>
                    <a:pt x="7227" y="18426"/>
                  </a:lnTo>
                  <a:lnTo>
                    <a:pt x="6832" y="19020"/>
                  </a:lnTo>
                  <a:lnTo>
                    <a:pt x="6436" y="19613"/>
                  </a:lnTo>
                  <a:lnTo>
                    <a:pt x="6059" y="20224"/>
                  </a:lnTo>
                  <a:lnTo>
                    <a:pt x="5699" y="20835"/>
                  </a:lnTo>
                  <a:lnTo>
                    <a:pt x="5340" y="21464"/>
                  </a:lnTo>
                  <a:lnTo>
                    <a:pt x="4998" y="22076"/>
                  </a:lnTo>
                  <a:lnTo>
                    <a:pt x="4657" y="22705"/>
                  </a:lnTo>
                  <a:lnTo>
                    <a:pt x="4351" y="23352"/>
                  </a:lnTo>
                  <a:lnTo>
                    <a:pt x="4027" y="23981"/>
                  </a:lnTo>
                  <a:lnTo>
                    <a:pt x="3740" y="24628"/>
                  </a:lnTo>
                  <a:lnTo>
                    <a:pt x="3452" y="25275"/>
                  </a:lnTo>
                  <a:lnTo>
                    <a:pt x="3165" y="25941"/>
                  </a:lnTo>
                  <a:lnTo>
                    <a:pt x="2895" y="26588"/>
                  </a:lnTo>
                  <a:lnTo>
                    <a:pt x="2643" y="27253"/>
                  </a:lnTo>
                  <a:lnTo>
                    <a:pt x="2410" y="27918"/>
                  </a:lnTo>
                  <a:lnTo>
                    <a:pt x="2176" y="28601"/>
                  </a:lnTo>
                  <a:lnTo>
                    <a:pt x="1942" y="29266"/>
                  </a:lnTo>
                  <a:lnTo>
                    <a:pt x="1744" y="29949"/>
                  </a:lnTo>
                  <a:lnTo>
                    <a:pt x="1547" y="30632"/>
                  </a:lnTo>
                  <a:lnTo>
                    <a:pt x="1367" y="31333"/>
                  </a:lnTo>
                  <a:lnTo>
                    <a:pt x="1187" y="32017"/>
                  </a:lnTo>
                  <a:lnTo>
                    <a:pt x="917" y="33149"/>
                  </a:lnTo>
                  <a:lnTo>
                    <a:pt x="702" y="34300"/>
                  </a:lnTo>
                  <a:lnTo>
                    <a:pt x="504" y="35450"/>
                  </a:lnTo>
                  <a:lnTo>
                    <a:pt x="342" y="36600"/>
                  </a:lnTo>
                  <a:lnTo>
                    <a:pt x="216" y="37769"/>
                  </a:lnTo>
                  <a:lnTo>
                    <a:pt x="109" y="38955"/>
                  </a:lnTo>
                  <a:lnTo>
                    <a:pt x="37" y="40124"/>
                  </a:lnTo>
                  <a:lnTo>
                    <a:pt x="1" y="41310"/>
                  </a:lnTo>
                  <a:lnTo>
                    <a:pt x="1" y="41382"/>
                  </a:lnTo>
                  <a:lnTo>
                    <a:pt x="7209" y="41382"/>
                  </a:lnTo>
                  <a:lnTo>
                    <a:pt x="7209" y="41310"/>
                  </a:lnTo>
                  <a:lnTo>
                    <a:pt x="7263" y="40106"/>
                  </a:lnTo>
                  <a:lnTo>
                    <a:pt x="7353" y="38919"/>
                  </a:lnTo>
                  <a:lnTo>
                    <a:pt x="7479" y="37733"/>
                  </a:lnTo>
                  <a:lnTo>
                    <a:pt x="7641" y="36565"/>
                  </a:lnTo>
                  <a:lnTo>
                    <a:pt x="7856" y="35414"/>
                  </a:lnTo>
                  <a:lnTo>
                    <a:pt x="8090" y="34264"/>
                  </a:lnTo>
                  <a:lnTo>
                    <a:pt x="8378" y="33131"/>
                  </a:lnTo>
                  <a:lnTo>
                    <a:pt x="8683" y="32017"/>
                  </a:lnTo>
                  <a:lnTo>
                    <a:pt x="8899" y="31351"/>
                  </a:lnTo>
                  <a:lnTo>
                    <a:pt x="9115" y="30686"/>
                  </a:lnTo>
                  <a:lnTo>
                    <a:pt x="9348" y="30021"/>
                  </a:lnTo>
                  <a:lnTo>
                    <a:pt x="9600" y="29374"/>
                  </a:lnTo>
                  <a:lnTo>
                    <a:pt x="9870" y="28727"/>
                  </a:lnTo>
                  <a:lnTo>
                    <a:pt x="10139" y="28080"/>
                  </a:lnTo>
                  <a:lnTo>
                    <a:pt x="10427" y="27451"/>
                  </a:lnTo>
                  <a:lnTo>
                    <a:pt x="10733" y="26821"/>
                  </a:lnTo>
                  <a:lnTo>
                    <a:pt x="11038" y="26210"/>
                  </a:lnTo>
                  <a:lnTo>
                    <a:pt x="11362" y="25581"/>
                  </a:lnTo>
                  <a:lnTo>
                    <a:pt x="11685" y="24988"/>
                  </a:lnTo>
                  <a:lnTo>
                    <a:pt x="12045" y="24377"/>
                  </a:lnTo>
                  <a:lnTo>
                    <a:pt x="12386" y="23801"/>
                  </a:lnTo>
                  <a:lnTo>
                    <a:pt x="12764" y="23208"/>
                  </a:lnTo>
                  <a:lnTo>
                    <a:pt x="13141" y="22633"/>
                  </a:lnTo>
                  <a:lnTo>
                    <a:pt x="13537" y="22076"/>
                  </a:lnTo>
                  <a:lnTo>
                    <a:pt x="13932" y="21500"/>
                  </a:lnTo>
                  <a:lnTo>
                    <a:pt x="14346" y="20961"/>
                  </a:lnTo>
                  <a:lnTo>
                    <a:pt x="14759" y="20404"/>
                  </a:lnTo>
                  <a:lnTo>
                    <a:pt x="15191" y="19882"/>
                  </a:lnTo>
                  <a:lnTo>
                    <a:pt x="15640" y="19361"/>
                  </a:lnTo>
                  <a:lnTo>
                    <a:pt x="16089" y="18840"/>
                  </a:lnTo>
                  <a:lnTo>
                    <a:pt x="16557" y="18337"/>
                  </a:lnTo>
                  <a:lnTo>
                    <a:pt x="17024" y="17833"/>
                  </a:lnTo>
                  <a:lnTo>
                    <a:pt x="17510" y="17348"/>
                  </a:lnTo>
                  <a:lnTo>
                    <a:pt x="17995" y="16862"/>
                  </a:lnTo>
                  <a:lnTo>
                    <a:pt x="18498" y="16395"/>
                  </a:lnTo>
                  <a:lnTo>
                    <a:pt x="19020" y="15928"/>
                  </a:lnTo>
                  <a:lnTo>
                    <a:pt x="19523" y="15478"/>
                  </a:lnTo>
                  <a:lnTo>
                    <a:pt x="20062" y="15029"/>
                  </a:lnTo>
                  <a:lnTo>
                    <a:pt x="20601" y="14615"/>
                  </a:lnTo>
                  <a:lnTo>
                    <a:pt x="21141" y="14184"/>
                  </a:lnTo>
                  <a:lnTo>
                    <a:pt x="21698" y="13771"/>
                  </a:lnTo>
                  <a:lnTo>
                    <a:pt x="22255" y="13375"/>
                  </a:lnTo>
                  <a:lnTo>
                    <a:pt x="22831" y="12998"/>
                  </a:lnTo>
                  <a:lnTo>
                    <a:pt x="23406" y="12620"/>
                  </a:lnTo>
                  <a:lnTo>
                    <a:pt x="23981" y="12243"/>
                  </a:lnTo>
                  <a:lnTo>
                    <a:pt x="24574" y="11901"/>
                  </a:lnTo>
                  <a:lnTo>
                    <a:pt x="25185" y="11559"/>
                  </a:lnTo>
                  <a:lnTo>
                    <a:pt x="25779" y="11218"/>
                  </a:lnTo>
                  <a:lnTo>
                    <a:pt x="26408" y="10894"/>
                  </a:lnTo>
                  <a:lnTo>
                    <a:pt x="27019" y="10589"/>
                  </a:lnTo>
                  <a:lnTo>
                    <a:pt x="27648" y="10301"/>
                  </a:lnTo>
                  <a:lnTo>
                    <a:pt x="28295" y="10013"/>
                  </a:lnTo>
                  <a:lnTo>
                    <a:pt x="28925" y="9744"/>
                  </a:lnTo>
                  <a:lnTo>
                    <a:pt x="29572" y="9492"/>
                  </a:lnTo>
                  <a:lnTo>
                    <a:pt x="30237" y="9241"/>
                  </a:lnTo>
                  <a:lnTo>
                    <a:pt x="30884" y="9007"/>
                  </a:lnTo>
                  <a:lnTo>
                    <a:pt x="31567" y="8791"/>
                  </a:lnTo>
                  <a:lnTo>
                    <a:pt x="32232" y="8575"/>
                  </a:lnTo>
                  <a:lnTo>
                    <a:pt x="32915" y="8378"/>
                  </a:lnTo>
                  <a:lnTo>
                    <a:pt x="33598" y="8198"/>
                  </a:lnTo>
                  <a:lnTo>
                    <a:pt x="34281" y="8036"/>
                  </a:lnTo>
                  <a:lnTo>
                    <a:pt x="34983" y="7874"/>
                  </a:lnTo>
                  <a:lnTo>
                    <a:pt x="35684" y="7748"/>
                  </a:lnTo>
                  <a:lnTo>
                    <a:pt x="36385" y="7623"/>
                  </a:lnTo>
                  <a:lnTo>
                    <a:pt x="37086" y="7515"/>
                  </a:lnTo>
                  <a:lnTo>
                    <a:pt x="37805" y="7407"/>
                  </a:lnTo>
                  <a:lnTo>
                    <a:pt x="38524" y="7335"/>
                  </a:lnTo>
                  <a:lnTo>
                    <a:pt x="39243" y="7263"/>
                  </a:lnTo>
                  <a:lnTo>
                    <a:pt x="39962" y="7209"/>
                  </a:lnTo>
                  <a:lnTo>
                    <a:pt x="40699" y="7173"/>
                  </a:lnTo>
                  <a:lnTo>
                    <a:pt x="41436" y="7155"/>
                  </a:lnTo>
                  <a:lnTo>
                    <a:pt x="42173" y="7137"/>
                  </a:lnTo>
                  <a:lnTo>
                    <a:pt x="42910" y="7155"/>
                  </a:lnTo>
                  <a:lnTo>
                    <a:pt x="43647" y="7173"/>
                  </a:lnTo>
                  <a:lnTo>
                    <a:pt x="44366" y="7209"/>
                  </a:lnTo>
                  <a:lnTo>
                    <a:pt x="45103" y="7263"/>
                  </a:lnTo>
                  <a:lnTo>
                    <a:pt x="45822" y="7335"/>
                  </a:lnTo>
                  <a:lnTo>
                    <a:pt x="46541" y="7407"/>
                  </a:lnTo>
                  <a:lnTo>
                    <a:pt x="47242" y="7515"/>
                  </a:lnTo>
                  <a:lnTo>
                    <a:pt x="47961" y="7623"/>
                  </a:lnTo>
                  <a:lnTo>
                    <a:pt x="48662" y="7748"/>
                  </a:lnTo>
                  <a:lnTo>
                    <a:pt x="49364" y="7874"/>
                  </a:lnTo>
                  <a:lnTo>
                    <a:pt x="50065" y="8036"/>
                  </a:lnTo>
                  <a:lnTo>
                    <a:pt x="50748" y="8198"/>
                  </a:lnTo>
                  <a:lnTo>
                    <a:pt x="51431" y="8378"/>
                  </a:lnTo>
                  <a:lnTo>
                    <a:pt x="52114" y="8575"/>
                  </a:lnTo>
                  <a:lnTo>
                    <a:pt x="52779" y="8791"/>
                  </a:lnTo>
                  <a:lnTo>
                    <a:pt x="53444" y="9007"/>
                  </a:lnTo>
                  <a:lnTo>
                    <a:pt x="54109" y="9241"/>
                  </a:lnTo>
                  <a:lnTo>
                    <a:pt x="54756" y="9492"/>
                  </a:lnTo>
                  <a:lnTo>
                    <a:pt x="55404" y="9744"/>
                  </a:lnTo>
                  <a:lnTo>
                    <a:pt x="56051" y="10013"/>
                  </a:lnTo>
                  <a:lnTo>
                    <a:pt x="56680" y="10301"/>
                  </a:lnTo>
                  <a:lnTo>
                    <a:pt x="57309" y="10589"/>
                  </a:lnTo>
                  <a:lnTo>
                    <a:pt x="57938" y="10894"/>
                  </a:lnTo>
                  <a:lnTo>
                    <a:pt x="58549" y="11218"/>
                  </a:lnTo>
                  <a:lnTo>
                    <a:pt x="59161" y="11559"/>
                  </a:lnTo>
                  <a:lnTo>
                    <a:pt x="59754" y="11901"/>
                  </a:lnTo>
                  <a:lnTo>
                    <a:pt x="60347" y="12243"/>
                  </a:lnTo>
                  <a:lnTo>
                    <a:pt x="60940" y="12620"/>
                  </a:lnTo>
                  <a:lnTo>
                    <a:pt x="61515" y="12998"/>
                  </a:lnTo>
                  <a:lnTo>
                    <a:pt x="62091" y="13375"/>
                  </a:lnTo>
                  <a:lnTo>
                    <a:pt x="62648" y="13771"/>
                  </a:lnTo>
                  <a:lnTo>
                    <a:pt x="63205" y="14184"/>
                  </a:lnTo>
                  <a:lnTo>
                    <a:pt x="63745" y="14615"/>
                  </a:lnTo>
                  <a:lnTo>
                    <a:pt x="64284" y="15029"/>
                  </a:lnTo>
                  <a:lnTo>
                    <a:pt x="64805" y="15478"/>
                  </a:lnTo>
                  <a:lnTo>
                    <a:pt x="65326" y="15928"/>
                  </a:lnTo>
                  <a:lnTo>
                    <a:pt x="65830" y="16395"/>
                  </a:lnTo>
                  <a:lnTo>
                    <a:pt x="66333" y="16862"/>
                  </a:lnTo>
                  <a:lnTo>
                    <a:pt x="66836" y="17348"/>
                  </a:lnTo>
                  <a:lnTo>
                    <a:pt x="67304" y="17833"/>
                  </a:lnTo>
                  <a:lnTo>
                    <a:pt x="67789" y="18337"/>
                  </a:lnTo>
                  <a:lnTo>
                    <a:pt x="68239" y="18840"/>
                  </a:lnTo>
                  <a:lnTo>
                    <a:pt x="68688" y="19361"/>
                  </a:lnTo>
                  <a:lnTo>
                    <a:pt x="69137" y="19882"/>
                  </a:lnTo>
                  <a:lnTo>
                    <a:pt x="69569" y="20404"/>
                  </a:lnTo>
                  <a:lnTo>
                    <a:pt x="70000" y="20961"/>
                  </a:lnTo>
                  <a:lnTo>
                    <a:pt x="70414" y="21500"/>
                  </a:lnTo>
                  <a:lnTo>
                    <a:pt x="70809" y="22076"/>
                  </a:lnTo>
                  <a:lnTo>
                    <a:pt x="71205" y="22633"/>
                  </a:lnTo>
                  <a:lnTo>
                    <a:pt x="71582" y="23208"/>
                  </a:lnTo>
                  <a:lnTo>
                    <a:pt x="71942" y="23801"/>
                  </a:lnTo>
                  <a:lnTo>
                    <a:pt x="72301" y="24377"/>
                  </a:lnTo>
                  <a:lnTo>
                    <a:pt x="72643" y="24988"/>
                  </a:lnTo>
                  <a:lnTo>
                    <a:pt x="72984" y="25581"/>
                  </a:lnTo>
                  <a:lnTo>
                    <a:pt x="73308" y="26210"/>
                  </a:lnTo>
                  <a:lnTo>
                    <a:pt x="73614" y="26821"/>
                  </a:lnTo>
                  <a:lnTo>
                    <a:pt x="73919" y="27451"/>
                  </a:lnTo>
                  <a:lnTo>
                    <a:pt x="74189" y="28080"/>
                  </a:lnTo>
                  <a:lnTo>
                    <a:pt x="74476" y="28727"/>
                  </a:lnTo>
                  <a:lnTo>
                    <a:pt x="74728" y="29374"/>
                  </a:lnTo>
                  <a:lnTo>
                    <a:pt x="74980" y="30021"/>
                  </a:lnTo>
                  <a:lnTo>
                    <a:pt x="75213" y="30686"/>
                  </a:lnTo>
                  <a:lnTo>
                    <a:pt x="75447" y="31351"/>
                  </a:lnTo>
                  <a:lnTo>
                    <a:pt x="75645" y="32017"/>
                  </a:lnTo>
                  <a:lnTo>
                    <a:pt x="75968" y="33131"/>
                  </a:lnTo>
                  <a:lnTo>
                    <a:pt x="76238" y="34264"/>
                  </a:lnTo>
                  <a:lnTo>
                    <a:pt x="76490" y="35414"/>
                  </a:lnTo>
                  <a:lnTo>
                    <a:pt x="76687" y="36565"/>
                  </a:lnTo>
                  <a:lnTo>
                    <a:pt x="76867" y="37733"/>
                  </a:lnTo>
                  <a:lnTo>
                    <a:pt x="76993" y="38919"/>
                  </a:lnTo>
                  <a:lnTo>
                    <a:pt x="77083" y="40106"/>
                  </a:lnTo>
                  <a:lnTo>
                    <a:pt x="77119" y="41310"/>
                  </a:lnTo>
                  <a:lnTo>
                    <a:pt x="77119" y="41382"/>
                  </a:lnTo>
                  <a:lnTo>
                    <a:pt x="83986" y="41382"/>
                  </a:lnTo>
                  <a:lnTo>
                    <a:pt x="83986" y="41310"/>
                  </a:lnTo>
                  <a:lnTo>
                    <a:pt x="83950" y="40124"/>
                  </a:lnTo>
                  <a:lnTo>
                    <a:pt x="83878" y="38955"/>
                  </a:lnTo>
                  <a:lnTo>
                    <a:pt x="83770" y="37769"/>
                  </a:lnTo>
                  <a:lnTo>
                    <a:pt x="83644" y="36600"/>
                  </a:lnTo>
                  <a:lnTo>
                    <a:pt x="83482" y="35450"/>
                  </a:lnTo>
                  <a:lnTo>
                    <a:pt x="83285" y="34300"/>
                  </a:lnTo>
                  <a:lnTo>
                    <a:pt x="83051" y="33149"/>
                  </a:lnTo>
                  <a:lnTo>
                    <a:pt x="82799" y="32017"/>
                  </a:lnTo>
                  <a:lnTo>
                    <a:pt x="82620" y="31333"/>
                  </a:lnTo>
                  <a:lnTo>
                    <a:pt x="82440" y="30632"/>
                  </a:lnTo>
                  <a:lnTo>
                    <a:pt x="82242" y="29949"/>
                  </a:lnTo>
                  <a:lnTo>
                    <a:pt x="82026" y="29266"/>
                  </a:lnTo>
                  <a:lnTo>
                    <a:pt x="81811" y="28601"/>
                  </a:lnTo>
                  <a:lnTo>
                    <a:pt x="81577" y="27918"/>
                  </a:lnTo>
                  <a:lnTo>
                    <a:pt x="81343" y="27253"/>
                  </a:lnTo>
                  <a:lnTo>
                    <a:pt x="81074" y="26588"/>
                  </a:lnTo>
                  <a:lnTo>
                    <a:pt x="80822" y="25941"/>
                  </a:lnTo>
                  <a:lnTo>
                    <a:pt x="80534" y="25275"/>
                  </a:lnTo>
                  <a:lnTo>
                    <a:pt x="80247" y="24628"/>
                  </a:lnTo>
                  <a:lnTo>
                    <a:pt x="79941" y="23981"/>
                  </a:lnTo>
                  <a:lnTo>
                    <a:pt x="79636" y="23352"/>
                  </a:lnTo>
                  <a:lnTo>
                    <a:pt x="79312" y="22705"/>
                  </a:lnTo>
                  <a:lnTo>
                    <a:pt x="78988" y="22076"/>
                  </a:lnTo>
                  <a:lnTo>
                    <a:pt x="78647" y="21464"/>
                  </a:lnTo>
                  <a:lnTo>
                    <a:pt x="78287" y="20835"/>
                  </a:lnTo>
                  <a:lnTo>
                    <a:pt x="77928" y="20224"/>
                  </a:lnTo>
                  <a:lnTo>
                    <a:pt x="77550" y="19613"/>
                  </a:lnTo>
                  <a:lnTo>
                    <a:pt x="77155" y="19020"/>
                  </a:lnTo>
                  <a:lnTo>
                    <a:pt x="76759" y="18426"/>
                  </a:lnTo>
                  <a:lnTo>
                    <a:pt x="76346" y="17833"/>
                  </a:lnTo>
                  <a:lnTo>
                    <a:pt x="75932" y="17258"/>
                  </a:lnTo>
                  <a:lnTo>
                    <a:pt x="75501" y="16683"/>
                  </a:lnTo>
                  <a:lnTo>
                    <a:pt x="75052" y="16107"/>
                  </a:lnTo>
                  <a:lnTo>
                    <a:pt x="74602" y="15532"/>
                  </a:lnTo>
                  <a:lnTo>
                    <a:pt x="74153" y="14975"/>
                  </a:lnTo>
                  <a:lnTo>
                    <a:pt x="73667" y="14436"/>
                  </a:lnTo>
                  <a:lnTo>
                    <a:pt x="73200" y="13896"/>
                  </a:lnTo>
                  <a:lnTo>
                    <a:pt x="72697" y="13357"/>
                  </a:lnTo>
                  <a:lnTo>
                    <a:pt x="72193" y="12818"/>
                  </a:lnTo>
                  <a:lnTo>
                    <a:pt x="71690" y="12296"/>
                  </a:lnTo>
                  <a:lnTo>
                    <a:pt x="70935" y="11577"/>
                  </a:lnTo>
                  <a:lnTo>
                    <a:pt x="70162" y="10858"/>
                  </a:lnTo>
                  <a:lnTo>
                    <a:pt x="69389" y="10175"/>
                  </a:lnTo>
                  <a:lnTo>
                    <a:pt x="68598" y="9492"/>
                  </a:lnTo>
                  <a:lnTo>
                    <a:pt x="67789" y="8845"/>
                  </a:lnTo>
                  <a:lnTo>
                    <a:pt x="66962" y="8216"/>
                  </a:lnTo>
                  <a:lnTo>
                    <a:pt x="66135" y="7623"/>
                  </a:lnTo>
                  <a:lnTo>
                    <a:pt x="65273" y="7029"/>
                  </a:lnTo>
                  <a:lnTo>
                    <a:pt x="64410" y="6472"/>
                  </a:lnTo>
                  <a:lnTo>
                    <a:pt x="63547" y="5933"/>
                  </a:lnTo>
                  <a:lnTo>
                    <a:pt x="62666" y="5412"/>
                  </a:lnTo>
                  <a:lnTo>
                    <a:pt x="61767" y="4926"/>
                  </a:lnTo>
                  <a:lnTo>
                    <a:pt x="60850" y="4459"/>
                  </a:lnTo>
                  <a:lnTo>
                    <a:pt x="59934" y="4009"/>
                  </a:lnTo>
                  <a:lnTo>
                    <a:pt x="59017" y="3578"/>
                  </a:lnTo>
                  <a:lnTo>
                    <a:pt x="58064" y="3182"/>
                  </a:lnTo>
                  <a:lnTo>
                    <a:pt x="57129" y="2805"/>
                  </a:lnTo>
                  <a:lnTo>
                    <a:pt x="56159" y="2445"/>
                  </a:lnTo>
                  <a:lnTo>
                    <a:pt x="55206" y="2104"/>
                  </a:lnTo>
                  <a:lnTo>
                    <a:pt x="54217" y="1798"/>
                  </a:lnTo>
                  <a:lnTo>
                    <a:pt x="53246" y="1511"/>
                  </a:lnTo>
                  <a:lnTo>
                    <a:pt x="52258" y="1259"/>
                  </a:lnTo>
                  <a:lnTo>
                    <a:pt x="51251" y="1025"/>
                  </a:lnTo>
                  <a:lnTo>
                    <a:pt x="50244" y="810"/>
                  </a:lnTo>
                  <a:lnTo>
                    <a:pt x="49238" y="630"/>
                  </a:lnTo>
                  <a:lnTo>
                    <a:pt x="48213" y="450"/>
                  </a:lnTo>
                  <a:lnTo>
                    <a:pt x="47188" y="324"/>
                  </a:lnTo>
                  <a:lnTo>
                    <a:pt x="46164" y="198"/>
                  </a:lnTo>
                  <a:lnTo>
                    <a:pt x="45121" y="127"/>
                  </a:lnTo>
                  <a:lnTo>
                    <a:pt x="44079" y="55"/>
                  </a:lnTo>
                  <a:lnTo>
                    <a:pt x="43036" y="19"/>
                  </a:lnTo>
                  <a:lnTo>
                    <a:pt x="4199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6;p29">
              <a:extLst>
                <a:ext uri="{FF2B5EF4-FFF2-40B4-BE49-F238E27FC236}">
                  <a16:creationId xmlns:a16="http://schemas.microsoft.com/office/drawing/2014/main" id="{D4E7F9D8-DF94-5F7C-7103-0B817FD224E0}"/>
                </a:ext>
              </a:extLst>
            </p:cNvPr>
            <p:cNvSpPr/>
            <p:nvPr/>
          </p:nvSpPr>
          <p:spPr>
            <a:xfrm>
              <a:off x="6490730" y="2732427"/>
              <a:ext cx="2093155" cy="1552428"/>
            </a:xfrm>
            <a:custGeom>
              <a:avLst/>
              <a:gdLst/>
              <a:ahLst/>
              <a:cxnLst/>
              <a:rect l="l" t="t" r="r" b="b"/>
              <a:pathLst>
                <a:path w="128316" h="95168" extrusionOk="0">
                  <a:moveTo>
                    <a:pt x="1" y="1"/>
                  </a:moveTo>
                  <a:lnTo>
                    <a:pt x="1" y="95167"/>
                  </a:lnTo>
                  <a:lnTo>
                    <a:pt x="128315" y="95167"/>
                  </a:lnTo>
                  <a:lnTo>
                    <a:pt x="128315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7;p29">
              <a:extLst>
                <a:ext uri="{FF2B5EF4-FFF2-40B4-BE49-F238E27FC236}">
                  <a16:creationId xmlns:a16="http://schemas.microsoft.com/office/drawing/2014/main" id="{342E1E90-774E-D7B2-CAEF-A2910C7490FB}"/>
                </a:ext>
              </a:extLst>
            </p:cNvPr>
            <p:cNvSpPr/>
            <p:nvPr/>
          </p:nvSpPr>
          <p:spPr>
            <a:xfrm>
              <a:off x="6387811" y="2686098"/>
              <a:ext cx="2298986" cy="197952"/>
            </a:xfrm>
            <a:custGeom>
              <a:avLst/>
              <a:gdLst/>
              <a:ahLst/>
              <a:cxnLst/>
              <a:rect l="l" t="t" r="r" b="b"/>
              <a:pathLst>
                <a:path w="140934" h="12135" extrusionOk="0">
                  <a:moveTo>
                    <a:pt x="6058" y="0"/>
                  </a:moveTo>
                  <a:lnTo>
                    <a:pt x="5752" y="18"/>
                  </a:lnTo>
                  <a:lnTo>
                    <a:pt x="5447" y="36"/>
                  </a:lnTo>
                  <a:lnTo>
                    <a:pt x="5141" y="72"/>
                  </a:lnTo>
                  <a:lnTo>
                    <a:pt x="4854" y="126"/>
                  </a:lnTo>
                  <a:lnTo>
                    <a:pt x="4548" y="198"/>
                  </a:lnTo>
                  <a:lnTo>
                    <a:pt x="4260" y="288"/>
                  </a:lnTo>
                  <a:lnTo>
                    <a:pt x="3991" y="378"/>
                  </a:lnTo>
                  <a:lnTo>
                    <a:pt x="3703" y="486"/>
                  </a:lnTo>
                  <a:lnTo>
                    <a:pt x="3434" y="611"/>
                  </a:lnTo>
                  <a:lnTo>
                    <a:pt x="3182" y="737"/>
                  </a:lnTo>
                  <a:lnTo>
                    <a:pt x="2930" y="881"/>
                  </a:lnTo>
                  <a:lnTo>
                    <a:pt x="2679" y="1043"/>
                  </a:lnTo>
                  <a:lnTo>
                    <a:pt x="2445" y="1223"/>
                  </a:lnTo>
                  <a:lnTo>
                    <a:pt x="2211" y="1402"/>
                  </a:lnTo>
                  <a:lnTo>
                    <a:pt x="1995" y="1582"/>
                  </a:lnTo>
                  <a:lnTo>
                    <a:pt x="1780" y="1780"/>
                  </a:lnTo>
                  <a:lnTo>
                    <a:pt x="1582" y="1996"/>
                  </a:lnTo>
                  <a:lnTo>
                    <a:pt x="1384" y="2211"/>
                  </a:lnTo>
                  <a:lnTo>
                    <a:pt x="1204" y="2445"/>
                  </a:lnTo>
                  <a:lnTo>
                    <a:pt x="1043" y="2679"/>
                  </a:lnTo>
                  <a:lnTo>
                    <a:pt x="881" y="2930"/>
                  </a:lnTo>
                  <a:lnTo>
                    <a:pt x="737" y="3182"/>
                  </a:lnTo>
                  <a:lnTo>
                    <a:pt x="593" y="3452"/>
                  </a:lnTo>
                  <a:lnTo>
                    <a:pt x="485" y="3721"/>
                  </a:lnTo>
                  <a:lnTo>
                    <a:pt x="360" y="3991"/>
                  </a:lnTo>
                  <a:lnTo>
                    <a:pt x="270" y="4279"/>
                  </a:lnTo>
                  <a:lnTo>
                    <a:pt x="198" y="4566"/>
                  </a:lnTo>
                  <a:lnTo>
                    <a:pt x="126" y="4854"/>
                  </a:lnTo>
                  <a:lnTo>
                    <a:pt x="72" y="5142"/>
                  </a:lnTo>
                  <a:lnTo>
                    <a:pt x="36" y="5447"/>
                  </a:lnTo>
                  <a:lnTo>
                    <a:pt x="0" y="5753"/>
                  </a:lnTo>
                  <a:lnTo>
                    <a:pt x="0" y="6076"/>
                  </a:lnTo>
                  <a:lnTo>
                    <a:pt x="0" y="6148"/>
                  </a:lnTo>
                  <a:lnTo>
                    <a:pt x="18" y="6472"/>
                  </a:lnTo>
                  <a:lnTo>
                    <a:pt x="36" y="6759"/>
                  </a:lnTo>
                  <a:lnTo>
                    <a:pt x="90" y="7065"/>
                  </a:lnTo>
                  <a:lnTo>
                    <a:pt x="144" y="7353"/>
                  </a:lnTo>
                  <a:lnTo>
                    <a:pt x="216" y="7640"/>
                  </a:lnTo>
                  <a:lnTo>
                    <a:pt x="288" y="7928"/>
                  </a:lnTo>
                  <a:lnTo>
                    <a:pt x="396" y="8215"/>
                  </a:lnTo>
                  <a:lnTo>
                    <a:pt x="503" y="8485"/>
                  </a:lnTo>
                  <a:lnTo>
                    <a:pt x="629" y="8737"/>
                  </a:lnTo>
                  <a:lnTo>
                    <a:pt x="755" y="9006"/>
                  </a:lnTo>
                  <a:lnTo>
                    <a:pt x="899" y="9258"/>
                  </a:lnTo>
                  <a:lnTo>
                    <a:pt x="1061" y="9492"/>
                  </a:lnTo>
                  <a:lnTo>
                    <a:pt x="1240" y="9725"/>
                  </a:lnTo>
                  <a:lnTo>
                    <a:pt x="1420" y="9959"/>
                  </a:lnTo>
                  <a:lnTo>
                    <a:pt x="1600" y="10175"/>
                  </a:lnTo>
                  <a:lnTo>
                    <a:pt x="1816" y="10373"/>
                  </a:lnTo>
                  <a:lnTo>
                    <a:pt x="2013" y="10588"/>
                  </a:lnTo>
                  <a:lnTo>
                    <a:pt x="2247" y="10768"/>
                  </a:lnTo>
                  <a:lnTo>
                    <a:pt x="2463" y="10948"/>
                  </a:lnTo>
                  <a:lnTo>
                    <a:pt x="2697" y="11110"/>
                  </a:lnTo>
                  <a:lnTo>
                    <a:pt x="2948" y="11271"/>
                  </a:lnTo>
                  <a:lnTo>
                    <a:pt x="3200" y="11415"/>
                  </a:lnTo>
                  <a:lnTo>
                    <a:pt x="3469" y="11541"/>
                  </a:lnTo>
                  <a:lnTo>
                    <a:pt x="3721" y="11667"/>
                  </a:lnTo>
                  <a:lnTo>
                    <a:pt x="4009" y="11775"/>
                  </a:lnTo>
                  <a:lnTo>
                    <a:pt x="4278" y="11865"/>
                  </a:lnTo>
                  <a:lnTo>
                    <a:pt x="4566" y="11955"/>
                  </a:lnTo>
                  <a:lnTo>
                    <a:pt x="4854" y="12008"/>
                  </a:lnTo>
                  <a:lnTo>
                    <a:pt x="5159" y="12062"/>
                  </a:lnTo>
                  <a:lnTo>
                    <a:pt x="5447" y="12098"/>
                  </a:lnTo>
                  <a:lnTo>
                    <a:pt x="5752" y="12134"/>
                  </a:lnTo>
                  <a:lnTo>
                    <a:pt x="135182" y="12134"/>
                  </a:lnTo>
                  <a:lnTo>
                    <a:pt x="135487" y="12098"/>
                  </a:lnTo>
                  <a:lnTo>
                    <a:pt x="135775" y="12062"/>
                  </a:lnTo>
                  <a:lnTo>
                    <a:pt x="136080" y="12008"/>
                  </a:lnTo>
                  <a:lnTo>
                    <a:pt x="136368" y="11937"/>
                  </a:lnTo>
                  <a:lnTo>
                    <a:pt x="136656" y="11865"/>
                  </a:lnTo>
                  <a:lnTo>
                    <a:pt x="136943" y="11757"/>
                  </a:lnTo>
                  <a:lnTo>
                    <a:pt x="137213" y="11649"/>
                  </a:lnTo>
                  <a:lnTo>
                    <a:pt x="137483" y="11541"/>
                  </a:lnTo>
                  <a:lnTo>
                    <a:pt x="137752" y="11397"/>
                  </a:lnTo>
                  <a:lnTo>
                    <a:pt x="138004" y="11253"/>
                  </a:lnTo>
                  <a:lnTo>
                    <a:pt x="138256" y="11092"/>
                  </a:lnTo>
                  <a:lnTo>
                    <a:pt x="138489" y="10930"/>
                  </a:lnTo>
                  <a:lnTo>
                    <a:pt x="138723" y="10750"/>
                  </a:lnTo>
                  <a:lnTo>
                    <a:pt x="138939" y="10552"/>
                  </a:lnTo>
                  <a:lnTo>
                    <a:pt x="139154" y="10355"/>
                  </a:lnTo>
                  <a:lnTo>
                    <a:pt x="139352" y="10139"/>
                  </a:lnTo>
                  <a:lnTo>
                    <a:pt x="139532" y="9923"/>
                  </a:lnTo>
                  <a:lnTo>
                    <a:pt x="139712" y="9707"/>
                  </a:lnTo>
                  <a:lnTo>
                    <a:pt x="139873" y="9474"/>
                  </a:lnTo>
                  <a:lnTo>
                    <a:pt x="140035" y="9222"/>
                  </a:lnTo>
                  <a:lnTo>
                    <a:pt x="140179" y="8988"/>
                  </a:lnTo>
                  <a:lnTo>
                    <a:pt x="140305" y="8719"/>
                  </a:lnTo>
                  <a:lnTo>
                    <a:pt x="140431" y="8467"/>
                  </a:lnTo>
                  <a:lnTo>
                    <a:pt x="140538" y="8197"/>
                  </a:lnTo>
                  <a:lnTo>
                    <a:pt x="140646" y="7910"/>
                  </a:lnTo>
                  <a:lnTo>
                    <a:pt x="140718" y="7640"/>
                  </a:lnTo>
                  <a:lnTo>
                    <a:pt x="140790" y="7353"/>
                  </a:lnTo>
                  <a:lnTo>
                    <a:pt x="140844" y="7065"/>
                  </a:lnTo>
                  <a:lnTo>
                    <a:pt x="140880" y="6759"/>
                  </a:lnTo>
                  <a:lnTo>
                    <a:pt x="140916" y="6454"/>
                  </a:lnTo>
                  <a:lnTo>
                    <a:pt x="140934" y="6148"/>
                  </a:lnTo>
                  <a:lnTo>
                    <a:pt x="140934" y="6076"/>
                  </a:lnTo>
                  <a:lnTo>
                    <a:pt x="140916" y="5753"/>
                  </a:lnTo>
                  <a:lnTo>
                    <a:pt x="140898" y="5447"/>
                  </a:lnTo>
                  <a:lnTo>
                    <a:pt x="140862" y="5142"/>
                  </a:lnTo>
                  <a:lnTo>
                    <a:pt x="140808" y="4854"/>
                  </a:lnTo>
                  <a:lnTo>
                    <a:pt x="140736" y="4566"/>
                  </a:lnTo>
                  <a:lnTo>
                    <a:pt x="140646" y="4279"/>
                  </a:lnTo>
                  <a:lnTo>
                    <a:pt x="140556" y="3991"/>
                  </a:lnTo>
                  <a:lnTo>
                    <a:pt x="140449" y="3721"/>
                  </a:lnTo>
                  <a:lnTo>
                    <a:pt x="140323" y="3452"/>
                  </a:lnTo>
                  <a:lnTo>
                    <a:pt x="140197" y="3182"/>
                  </a:lnTo>
                  <a:lnTo>
                    <a:pt x="140053" y="2930"/>
                  </a:lnTo>
                  <a:lnTo>
                    <a:pt x="139891" y="2679"/>
                  </a:lnTo>
                  <a:lnTo>
                    <a:pt x="139712" y="2445"/>
                  </a:lnTo>
                  <a:lnTo>
                    <a:pt x="139532" y="2211"/>
                  </a:lnTo>
                  <a:lnTo>
                    <a:pt x="139352" y="1996"/>
                  </a:lnTo>
                  <a:lnTo>
                    <a:pt x="139154" y="1780"/>
                  </a:lnTo>
                  <a:lnTo>
                    <a:pt x="138939" y="1582"/>
                  </a:lnTo>
                  <a:lnTo>
                    <a:pt x="138723" y="1402"/>
                  </a:lnTo>
                  <a:lnTo>
                    <a:pt x="138489" y="1223"/>
                  </a:lnTo>
                  <a:lnTo>
                    <a:pt x="138256" y="1043"/>
                  </a:lnTo>
                  <a:lnTo>
                    <a:pt x="138004" y="881"/>
                  </a:lnTo>
                  <a:lnTo>
                    <a:pt x="137752" y="737"/>
                  </a:lnTo>
                  <a:lnTo>
                    <a:pt x="137483" y="611"/>
                  </a:lnTo>
                  <a:lnTo>
                    <a:pt x="137213" y="486"/>
                  </a:lnTo>
                  <a:lnTo>
                    <a:pt x="136943" y="378"/>
                  </a:lnTo>
                  <a:lnTo>
                    <a:pt x="136656" y="288"/>
                  </a:lnTo>
                  <a:lnTo>
                    <a:pt x="136368" y="198"/>
                  </a:lnTo>
                  <a:lnTo>
                    <a:pt x="136080" y="126"/>
                  </a:lnTo>
                  <a:lnTo>
                    <a:pt x="135775" y="72"/>
                  </a:lnTo>
                  <a:lnTo>
                    <a:pt x="135487" y="36"/>
                  </a:lnTo>
                  <a:lnTo>
                    <a:pt x="135182" y="18"/>
                  </a:lnTo>
                  <a:lnTo>
                    <a:pt x="1348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8;p29">
              <a:extLst>
                <a:ext uri="{FF2B5EF4-FFF2-40B4-BE49-F238E27FC236}">
                  <a16:creationId xmlns:a16="http://schemas.microsoft.com/office/drawing/2014/main" id="{276C939F-7A12-7B4B-CCE1-3FBDE3F9F9D3}"/>
                </a:ext>
              </a:extLst>
            </p:cNvPr>
            <p:cNvSpPr/>
            <p:nvPr/>
          </p:nvSpPr>
          <p:spPr>
            <a:xfrm>
              <a:off x="6384875" y="4087236"/>
              <a:ext cx="2299002" cy="197659"/>
            </a:xfrm>
            <a:custGeom>
              <a:avLst/>
              <a:gdLst/>
              <a:ahLst/>
              <a:cxnLst/>
              <a:rect l="l" t="t" r="r" b="b"/>
              <a:pathLst>
                <a:path w="140935" h="12117" extrusionOk="0">
                  <a:moveTo>
                    <a:pt x="5753" y="0"/>
                  </a:moveTo>
                  <a:lnTo>
                    <a:pt x="5447" y="18"/>
                  </a:lnTo>
                  <a:lnTo>
                    <a:pt x="5142" y="54"/>
                  </a:lnTo>
                  <a:lnTo>
                    <a:pt x="4854" y="108"/>
                  </a:lnTo>
                  <a:lnTo>
                    <a:pt x="4548" y="180"/>
                  </a:lnTo>
                  <a:lnTo>
                    <a:pt x="4261" y="270"/>
                  </a:lnTo>
                  <a:lnTo>
                    <a:pt x="3991" y="360"/>
                  </a:lnTo>
                  <a:lnTo>
                    <a:pt x="3703" y="468"/>
                  </a:lnTo>
                  <a:lnTo>
                    <a:pt x="3434" y="593"/>
                  </a:lnTo>
                  <a:lnTo>
                    <a:pt x="3182" y="719"/>
                  </a:lnTo>
                  <a:lnTo>
                    <a:pt x="2930" y="881"/>
                  </a:lnTo>
                  <a:lnTo>
                    <a:pt x="2679" y="1025"/>
                  </a:lnTo>
                  <a:lnTo>
                    <a:pt x="2445" y="1205"/>
                  </a:lnTo>
                  <a:lnTo>
                    <a:pt x="2211" y="1384"/>
                  </a:lnTo>
                  <a:lnTo>
                    <a:pt x="1996" y="1582"/>
                  </a:lnTo>
                  <a:lnTo>
                    <a:pt x="1780" y="1780"/>
                  </a:lnTo>
                  <a:lnTo>
                    <a:pt x="1582" y="1978"/>
                  </a:lnTo>
                  <a:lnTo>
                    <a:pt x="1384" y="2211"/>
                  </a:lnTo>
                  <a:lnTo>
                    <a:pt x="1205" y="2427"/>
                  </a:lnTo>
                  <a:lnTo>
                    <a:pt x="1043" y="2679"/>
                  </a:lnTo>
                  <a:lnTo>
                    <a:pt x="881" y="2912"/>
                  </a:lnTo>
                  <a:lnTo>
                    <a:pt x="737" y="3182"/>
                  </a:lnTo>
                  <a:lnTo>
                    <a:pt x="594" y="3434"/>
                  </a:lnTo>
                  <a:lnTo>
                    <a:pt x="486" y="3703"/>
                  </a:lnTo>
                  <a:lnTo>
                    <a:pt x="378" y="3973"/>
                  </a:lnTo>
                  <a:lnTo>
                    <a:pt x="270" y="4261"/>
                  </a:lnTo>
                  <a:lnTo>
                    <a:pt x="198" y="4548"/>
                  </a:lnTo>
                  <a:lnTo>
                    <a:pt x="126" y="4836"/>
                  </a:lnTo>
                  <a:lnTo>
                    <a:pt x="72" y="5141"/>
                  </a:lnTo>
                  <a:lnTo>
                    <a:pt x="36" y="5447"/>
                  </a:lnTo>
                  <a:lnTo>
                    <a:pt x="0" y="5753"/>
                  </a:lnTo>
                  <a:lnTo>
                    <a:pt x="0" y="6058"/>
                  </a:lnTo>
                  <a:lnTo>
                    <a:pt x="0" y="6238"/>
                  </a:lnTo>
                  <a:lnTo>
                    <a:pt x="18" y="6544"/>
                  </a:lnTo>
                  <a:lnTo>
                    <a:pt x="54" y="6831"/>
                  </a:lnTo>
                  <a:lnTo>
                    <a:pt x="90" y="7137"/>
                  </a:lnTo>
                  <a:lnTo>
                    <a:pt x="162" y="7424"/>
                  </a:lnTo>
                  <a:lnTo>
                    <a:pt x="234" y="7712"/>
                  </a:lnTo>
                  <a:lnTo>
                    <a:pt x="324" y="7982"/>
                  </a:lnTo>
                  <a:lnTo>
                    <a:pt x="414" y="8269"/>
                  </a:lnTo>
                  <a:lnTo>
                    <a:pt x="522" y="8521"/>
                  </a:lnTo>
                  <a:lnTo>
                    <a:pt x="647" y="8791"/>
                  </a:lnTo>
                  <a:lnTo>
                    <a:pt x="791" y="9042"/>
                  </a:lnTo>
                  <a:lnTo>
                    <a:pt x="935" y="9294"/>
                  </a:lnTo>
                  <a:lnTo>
                    <a:pt x="1097" y="9528"/>
                  </a:lnTo>
                  <a:lnTo>
                    <a:pt x="1277" y="9761"/>
                  </a:lnTo>
                  <a:lnTo>
                    <a:pt x="1456" y="9977"/>
                  </a:lnTo>
                  <a:lnTo>
                    <a:pt x="1636" y="10193"/>
                  </a:lnTo>
                  <a:lnTo>
                    <a:pt x="1834" y="10408"/>
                  </a:lnTo>
                  <a:lnTo>
                    <a:pt x="2050" y="10588"/>
                  </a:lnTo>
                  <a:lnTo>
                    <a:pt x="2265" y="10786"/>
                  </a:lnTo>
                  <a:lnTo>
                    <a:pt x="2499" y="10948"/>
                  </a:lnTo>
                  <a:lnTo>
                    <a:pt x="2733" y="11110"/>
                  </a:lnTo>
                  <a:lnTo>
                    <a:pt x="2984" y="11271"/>
                  </a:lnTo>
                  <a:lnTo>
                    <a:pt x="3236" y="11415"/>
                  </a:lnTo>
                  <a:lnTo>
                    <a:pt x="3488" y="11541"/>
                  </a:lnTo>
                  <a:lnTo>
                    <a:pt x="3757" y="11667"/>
                  </a:lnTo>
                  <a:lnTo>
                    <a:pt x="4027" y="11775"/>
                  </a:lnTo>
                  <a:lnTo>
                    <a:pt x="4297" y="11865"/>
                  </a:lnTo>
                  <a:lnTo>
                    <a:pt x="4584" y="11936"/>
                  </a:lnTo>
                  <a:lnTo>
                    <a:pt x="4872" y="12008"/>
                  </a:lnTo>
                  <a:lnTo>
                    <a:pt x="5159" y="12062"/>
                  </a:lnTo>
                  <a:lnTo>
                    <a:pt x="5465" y="12098"/>
                  </a:lnTo>
                  <a:lnTo>
                    <a:pt x="5753" y="12116"/>
                  </a:lnTo>
                  <a:lnTo>
                    <a:pt x="135182" y="12116"/>
                  </a:lnTo>
                  <a:lnTo>
                    <a:pt x="135487" y="12098"/>
                  </a:lnTo>
                  <a:lnTo>
                    <a:pt x="135793" y="12044"/>
                  </a:lnTo>
                  <a:lnTo>
                    <a:pt x="136081" y="12008"/>
                  </a:lnTo>
                  <a:lnTo>
                    <a:pt x="136368" y="11936"/>
                  </a:lnTo>
                  <a:lnTo>
                    <a:pt x="136656" y="11847"/>
                  </a:lnTo>
                  <a:lnTo>
                    <a:pt x="136943" y="11757"/>
                  </a:lnTo>
                  <a:lnTo>
                    <a:pt x="137213" y="11649"/>
                  </a:lnTo>
                  <a:lnTo>
                    <a:pt x="137483" y="11523"/>
                  </a:lnTo>
                  <a:lnTo>
                    <a:pt x="137752" y="11397"/>
                  </a:lnTo>
                  <a:lnTo>
                    <a:pt x="138004" y="11235"/>
                  </a:lnTo>
                  <a:lnTo>
                    <a:pt x="138256" y="11092"/>
                  </a:lnTo>
                  <a:lnTo>
                    <a:pt x="138489" y="10912"/>
                  </a:lnTo>
                  <a:lnTo>
                    <a:pt x="138723" y="10732"/>
                  </a:lnTo>
                  <a:lnTo>
                    <a:pt x="138939" y="10534"/>
                  </a:lnTo>
                  <a:lnTo>
                    <a:pt x="139155" y="10337"/>
                  </a:lnTo>
                  <a:lnTo>
                    <a:pt x="139334" y="10139"/>
                  </a:lnTo>
                  <a:lnTo>
                    <a:pt x="139532" y="9923"/>
                  </a:lnTo>
                  <a:lnTo>
                    <a:pt x="139694" y="9707"/>
                  </a:lnTo>
                  <a:lnTo>
                    <a:pt x="139874" y="9474"/>
                  </a:lnTo>
                  <a:lnTo>
                    <a:pt x="140017" y="9240"/>
                  </a:lnTo>
                  <a:lnTo>
                    <a:pt x="140161" y="9006"/>
                  </a:lnTo>
                  <a:lnTo>
                    <a:pt x="140305" y="8755"/>
                  </a:lnTo>
                  <a:lnTo>
                    <a:pt x="140413" y="8485"/>
                  </a:lnTo>
                  <a:lnTo>
                    <a:pt x="140521" y="8233"/>
                  </a:lnTo>
                  <a:lnTo>
                    <a:pt x="140629" y="7964"/>
                  </a:lnTo>
                  <a:lnTo>
                    <a:pt x="140701" y="7676"/>
                  </a:lnTo>
                  <a:lnTo>
                    <a:pt x="140772" y="7406"/>
                  </a:lnTo>
                  <a:lnTo>
                    <a:pt x="140844" y="7119"/>
                  </a:lnTo>
                  <a:lnTo>
                    <a:pt x="140880" y="6831"/>
                  </a:lnTo>
                  <a:lnTo>
                    <a:pt x="140916" y="6526"/>
                  </a:lnTo>
                  <a:lnTo>
                    <a:pt x="140934" y="6238"/>
                  </a:lnTo>
                  <a:lnTo>
                    <a:pt x="140934" y="6058"/>
                  </a:lnTo>
                  <a:lnTo>
                    <a:pt x="140916" y="5753"/>
                  </a:lnTo>
                  <a:lnTo>
                    <a:pt x="140898" y="5447"/>
                  </a:lnTo>
                  <a:lnTo>
                    <a:pt x="140862" y="5141"/>
                  </a:lnTo>
                  <a:lnTo>
                    <a:pt x="140808" y="4836"/>
                  </a:lnTo>
                  <a:lnTo>
                    <a:pt x="140736" y="4548"/>
                  </a:lnTo>
                  <a:lnTo>
                    <a:pt x="140665" y="4261"/>
                  </a:lnTo>
                  <a:lnTo>
                    <a:pt x="140557" y="3973"/>
                  </a:lnTo>
                  <a:lnTo>
                    <a:pt x="140449" y="3703"/>
                  </a:lnTo>
                  <a:lnTo>
                    <a:pt x="140323" y="3434"/>
                  </a:lnTo>
                  <a:lnTo>
                    <a:pt x="140197" y="3164"/>
                  </a:lnTo>
                  <a:lnTo>
                    <a:pt x="140053" y="2912"/>
                  </a:lnTo>
                  <a:lnTo>
                    <a:pt x="139892" y="2679"/>
                  </a:lnTo>
                  <a:lnTo>
                    <a:pt x="139712" y="2427"/>
                  </a:lnTo>
                  <a:lnTo>
                    <a:pt x="139532" y="2211"/>
                  </a:lnTo>
                  <a:lnTo>
                    <a:pt x="139352" y="1978"/>
                  </a:lnTo>
                  <a:lnTo>
                    <a:pt x="139155" y="1780"/>
                  </a:lnTo>
                  <a:lnTo>
                    <a:pt x="138939" y="1564"/>
                  </a:lnTo>
                  <a:lnTo>
                    <a:pt x="138723" y="1384"/>
                  </a:lnTo>
                  <a:lnTo>
                    <a:pt x="138489" y="1205"/>
                  </a:lnTo>
                  <a:lnTo>
                    <a:pt x="138256" y="1025"/>
                  </a:lnTo>
                  <a:lnTo>
                    <a:pt x="138004" y="881"/>
                  </a:lnTo>
                  <a:lnTo>
                    <a:pt x="137752" y="719"/>
                  </a:lnTo>
                  <a:lnTo>
                    <a:pt x="137483" y="593"/>
                  </a:lnTo>
                  <a:lnTo>
                    <a:pt x="137213" y="468"/>
                  </a:lnTo>
                  <a:lnTo>
                    <a:pt x="136943" y="360"/>
                  </a:lnTo>
                  <a:lnTo>
                    <a:pt x="136656" y="270"/>
                  </a:lnTo>
                  <a:lnTo>
                    <a:pt x="136368" y="180"/>
                  </a:lnTo>
                  <a:lnTo>
                    <a:pt x="136081" y="108"/>
                  </a:lnTo>
                  <a:lnTo>
                    <a:pt x="135793" y="54"/>
                  </a:lnTo>
                  <a:lnTo>
                    <a:pt x="135487" y="18"/>
                  </a:lnTo>
                  <a:lnTo>
                    <a:pt x="13518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9;p29">
              <a:extLst>
                <a:ext uri="{FF2B5EF4-FFF2-40B4-BE49-F238E27FC236}">
                  <a16:creationId xmlns:a16="http://schemas.microsoft.com/office/drawing/2014/main" id="{0F610B8A-E854-7AB5-BEC0-F2ECE6C04B21}"/>
                </a:ext>
              </a:extLst>
            </p:cNvPr>
            <p:cNvSpPr/>
            <p:nvPr/>
          </p:nvSpPr>
          <p:spPr>
            <a:xfrm>
              <a:off x="6384875" y="4188980"/>
              <a:ext cx="2299002" cy="95918"/>
            </a:xfrm>
            <a:custGeom>
              <a:avLst/>
              <a:gdLst/>
              <a:ahLst/>
              <a:cxnLst/>
              <a:rect l="l" t="t" r="r" b="b"/>
              <a:pathLst>
                <a:path w="140935" h="5880" extrusionOk="0">
                  <a:moveTo>
                    <a:pt x="0" y="1"/>
                  </a:moveTo>
                  <a:lnTo>
                    <a:pt x="18" y="307"/>
                  </a:lnTo>
                  <a:lnTo>
                    <a:pt x="54" y="594"/>
                  </a:lnTo>
                  <a:lnTo>
                    <a:pt x="90" y="900"/>
                  </a:lnTo>
                  <a:lnTo>
                    <a:pt x="162" y="1187"/>
                  </a:lnTo>
                  <a:lnTo>
                    <a:pt x="234" y="1475"/>
                  </a:lnTo>
                  <a:lnTo>
                    <a:pt x="324" y="1745"/>
                  </a:lnTo>
                  <a:lnTo>
                    <a:pt x="414" y="2032"/>
                  </a:lnTo>
                  <a:lnTo>
                    <a:pt x="522" y="2284"/>
                  </a:lnTo>
                  <a:lnTo>
                    <a:pt x="647" y="2554"/>
                  </a:lnTo>
                  <a:lnTo>
                    <a:pt x="791" y="2805"/>
                  </a:lnTo>
                  <a:lnTo>
                    <a:pt x="935" y="3057"/>
                  </a:lnTo>
                  <a:lnTo>
                    <a:pt x="1097" y="3291"/>
                  </a:lnTo>
                  <a:lnTo>
                    <a:pt x="1277" y="3524"/>
                  </a:lnTo>
                  <a:lnTo>
                    <a:pt x="1456" y="3740"/>
                  </a:lnTo>
                  <a:lnTo>
                    <a:pt x="1636" y="3956"/>
                  </a:lnTo>
                  <a:lnTo>
                    <a:pt x="1834" y="4171"/>
                  </a:lnTo>
                  <a:lnTo>
                    <a:pt x="2050" y="4351"/>
                  </a:lnTo>
                  <a:lnTo>
                    <a:pt x="2265" y="4549"/>
                  </a:lnTo>
                  <a:lnTo>
                    <a:pt x="2499" y="4711"/>
                  </a:lnTo>
                  <a:lnTo>
                    <a:pt x="2733" y="4873"/>
                  </a:lnTo>
                  <a:lnTo>
                    <a:pt x="2984" y="5034"/>
                  </a:lnTo>
                  <a:lnTo>
                    <a:pt x="3236" y="5178"/>
                  </a:lnTo>
                  <a:lnTo>
                    <a:pt x="3488" y="5304"/>
                  </a:lnTo>
                  <a:lnTo>
                    <a:pt x="3757" y="5430"/>
                  </a:lnTo>
                  <a:lnTo>
                    <a:pt x="4027" y="5538"/>
                  </a:lnTo>
                  <a:lnTo>
                    <a:pt x="4297" y="5628"/>
                  </a:lnTo>
                  <a:lnTo>
                    <a:pt x="4584" y="5699"/>
                  </a:lnTo>
                  <a:lnTo>
                    <a:pt x="4872" y="5771"/>
                  </a:lnTo>
                  <a:lnTo>
                    <a:pt x="5159" y="5825"/>
                  </a:lnTo>
                  <a:lnTo>
                    <a:pt x="5465" y="5861"/>
                  </a:lnTo>
                  <a:lnTo>
                    <a:pt x="5753" y="5879"/>
                  </a:lnTo>
                  <a:lnTo>
                    <a:pt x="135182" y="5879"/>
                  </a:lnTo>
                  <a:lnTo>
                    <a:pt x="135487" y="5861"/>
                  </a:lnTo>
                  <a:lnTo>
                    <a:pt x="135793" y="5807"/>
                  </a:lnTo>
                  <a:lnTo>
                    <a:pt x="136081" y="5771"/>
                  </a:lnTo>
                  <a:lnTo>
                    <a:pt x="136368" y="5699"/>
                  </a:lnTo>
                  <a:lnTo>
                    <a:pt x="136656" y="5610"/>
                  </a:lnTo>
                  <a:lnTo>
                    <a:pt x="136943" y="5520"/>
                  </a:lnTo>
                  <a:lnTo>
                    <a:pt x="137213" y="5412"/>
                  </a:lnTo>
                  <a:lnTo>
                    <a:pt x="137483" y="5286"/>
                  </a:lnTo>
                  <a:lnTo>
                    <a:pt x="137752" y="5160"/>
                  </a:lnTo>
                  <a:lnTo>
                    <a:pt x="138004" y="4998"/>
                  </a:lnTo>
                  <a:lnTo>
                    <a:pt x="138256" y="4855"/>
                  </a:lnTo>
                  <a:lnTo>
                    <a:pt x="138489" y="4675"/>
                  </a:lnTo>
                  <a:lnTo>
                    <a:pt x="138723" y="4495"/>
                  </a:lnTo>
                  <a:lnTo>
                    <a:pt x="138939" y="4297"/>
                  </a:lnTo>
                  <a:lnTo>
                    <a:pt x="139155" y="4100"/>
                  </a:lnTo>
                  <a:lnTo>
                    <a:pt x="139334" y="3902"/>
                  </a:lnTo>
                  <a:lnTo>
                    <a:pt x="139532" y="3686"/>
                  </a:lnTo>
                  <a:lnTo>
                    <a:pt x="139694" y="3470"/>
                  </a:lnTo>
                  <a:lnTo>
                    <a:pt x="139874" y="3237"/>
                  </a:lnTo>
                  <a:lnTo>
                    <a:pt x="140017" y="3003"/>
                  </a:lnTo>
                  <a:lnTo>
                    <a:pt x="140161" y="2769"/>
                  </a:lnTo>
                  <a:lnTo>
                    <a:pt x="140305" y="2518"/>
                  </a:lnTo>
                  <a:lnTo>
                    <a:pt x="140413" y="2248"/>
                  </a:lnTo>
                  <a:lnTo>
                    <a:pt x="140521" y="1996"/>
                  </a:lnTo>
                  <a:lnTo>
                    <a:pt x="140629" y="1727"/>
                  </a:lnTo>
                  <a:lnTo>
                    <a:pt x="140701" y="1439"/>
                  </a:lnTo>
                  <a:lnTo>
                    <a:pt x="140772" y="1169"/>
                  </a:lnTo>
                  <a:lnTo>
                    <a:pt x="140844" y="882"/>
                  </a:lnTo>
                  <a:lnTo>
                    <a:pt x="140880" y="594"/>
                  </a:lnTo>
                  <a:lnTo>
                    <a:pt x="140916" y="289"/>
                  </a:lnTo>
                  <a:lnTo>
                    <a:pt x="140934" y="1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0;p29">
              <a:extLst>
                <a:ext uri="{FF2B5EF4-FFF2-40B4-BE49-F238E27FC236}">
                  <a16:creationId xmlns:a16="http://schemas.microsoft.com/office/drawing/2014/main" id="{62A86ACD-9832-18AF-790B-7C011B4A3DE5}"/>
                </a:ext>
              </a:extLst>
            </p:cNvPr>
            <p:cNvSpPr/>
            <p:nvPr/>
          </p:nvSpPr>
          <p:spPr>
            <a:xfrm>
              <a:off x="7245845" y="3023924"/>
              <a:ext cx="580040" cy="970626"/>
            </a:xfrm>
            <a:custGeom>
              <a:avLst/>
              <a:gdLst/>
              <a:ahLst/>
              <a:cxnLst/>
              <a:rect l="l" t="t" r="r" b="b"/>
              <a:pathLst>
                <a:path w="35558" h="59502" extrusionOk="0">
                  <a:moveTo>
                    <a:pt x="17779" y="0"/>
                  </a:moveTo>
                  <a:lnTo>
                    <a:pt x="17312" y="18"/>
                  </a:lnTo>
                  <a:lnTo>
                    <a:pt x="16862" y="36"/>
                  </a:lnTo>
                  <a:lnTo>
                    <a:pt x="16413" y="54"/>
                  </a:lnTo>
                  <a:lnTo>
                    <a:pt x="15964" y="108"/>
                  </a:lnTo>
                  <a:lnTo>
                    <a:pt x="15514" y="144"/>
                  </a:lnTo>
                  <a:lnTo>
                    <a:pt x="15065" y="216"/>
                  </a:lnTo>
                  <a:lnTo>
                    <a:pt x="14633" y="288"/>
                  </a:lnTo>
                  <a:lnTo>
                    <a:pt x="14202" y="378"/>
                  </a:lnTo>
                  <a:lnTo>
                    <a:pt x="13770" y="467"/>
                  </a:lnTo>
                  <a:lnTo>
                    <a:pt x="13339" y="575"/>
                  </a:lnTo>
                  <a:lnTo>
                    <a:pt x="12908" y="683"/>
                  </a:lnTo>
                  <a:lnTo>
                    <a:pt x="12494" y="809"/>
                  </a:lnTo>
                  <a:lnTo>
                    <a:pt x="12081" y="953"/>
                  </a:lnTo>
                  <a:lnTo>
                    <a:pt x="11667" y="1097"/>
                  </a:lnTo>
                  <a:lnTo>
                    <a:pt x="10858" y="1402"/>
                  </a:lnTo>
                  <a:lnTo>
                    <a:pt x="10085" y="1762"/>
                  </a:lnTo>
                  <a:lnTo>
                    <a:pt x="9312" y="2157"/>
                  </a:lnTo>
                  <a:lnTo>
                    <a:pt x="8557" y="2589"/>
                  </a:lnTo>
                  <a:lnTo>
                    <a:pt x="7838" y="3056"/>
                  </a:lnTo>
                  <a:lnTo>
                    <a:pt x="7155" y="3541"/>
                  </a:lnTo>
                  <a:lnTo>
                    <a:pt x="6472" y="4081"/>
                  </a:lnTo>
                  <a:lnTo>
                    <a:pt x="5825" y="4638"/>
                  </a:lnTo>
                  <a:lnTo>
                    <a:pt x="5214" y="5231"/>
                  </a:lnTo>
                  <a:lnTo>
                    <a:pt x="4621" y="5842"/>
                  </a:lnTo>
                  <a:lnTo>
                    <a:pt x="4063" y="6489"/>
                  </a:lnTo>
                  <a:lnTo>
                    <a:pt x="3542" y="7155"/>
                  </a:lnTo>
                  <a:lnTo>
                    <a:pt x="3039" y="7856"/>
                  </a:lnTo>
                  <a:lnTo>
                    <a:pt x="2571" y="8575"/>
                  </a:lnTo>
                  <a:lnTo>
                    <a:pt x="2140" y="9330"/>
                  </a:lnTo>
                  <a:lnTo>
                    <a:pt x="1762" y="10085"/>
                  </a:lnTo>
                  <a:lnTo>
                    <a:pt x="1403" y="10876"/>
                  </a:lnTo>
                  <a:lnTo>
                    <a:pt x="1079" y="11685"/>
                  </a:lnTo>
                  <a:lnTo>
                    <a:pt x="935" y="12098"/>
                  </a:lnTo>
                  <a:lnTo>
                    <a:pt x="792" y="12512"/>
                  </a:lnTo>
                  <a:lnTo>
                    <a:pt x="666" y="12925"/>
                  </a:lnTo>
                  <a:lnTo>
                    <a:pt x="558" y="13356"/>
                  </a:lnTo>
                  <a:lnTo>
                    <a:pt x="450" y="13788"/>
                  </a:lnTo>
                  <a:lnTo>
                    <a:pt x="360" y="14219"/>
                  </a:lnTo>
                  <a:lnTo>
                    <a:pt x="270" y="14651"/>
                  </a:lnTo>
                  <a:lnTo>
                    <a:pt x="198" y="15082"/>
                  </a:lnTo>
                  <a:lnTo>
                    <a:pt x="144" y="15532"/>
                  </a:lnTo>
                  <a:lnTo>
                    <a:pt x="90" y="15981"/>
                  </a:lnTo>
                  <a:lnTo>
                    <a:pt x="55" y="16430"/>
                  </a:lnTo>
                  <a:lnTo>
                    <a:pt x="19" y="16880"/>
                  </a:lnTo>
                  <a:lnTo>
                    <a:pt x="1" y="17329"/>
                  </a:lnTo>
                  <a:lnTo>
                    <a:pt x="1" y="17797"/>
                  </a:lnTo>
                  <a:lnTo>
                    <a:pt x="1" y="18354"/>
                  </a:lnTo>
                  <a:lnTo>
                    <a:pt x="37" y="18929"/>
                  </a:lnTo>
                  <a:lnTo>
                    <a:pt x="73" y="19486"/>
                  </a:lnTo>
                  <a:lnTo>
                    <a:pt x="144" y="20044"/>
                  </a:lnTo>
                  <a:lnTo>
                    <a:pt x="216" y="20601"/>
                  </a:lnTo>
                  <a:lnTo>
                    <a:pt x="306" y="21158"/>
                  </a:lnTo>
                  <a:lnTo>
                    <a:pt x="432" y="21697"/>
                  </a:lnTo>
                  <a:lnTo>
                    <a:pt x="558" y="22237"/>
                  </a:lnTo>
                  <a:lnTo>
                    <a:pt x="702" y="22758"/>
                  </a:lnTo>
                  <a:lnTo>
                    <a:pt x="863" y="23279"/>
                  </a:lnTo>
                  <a:lnTo>
                    <a:pt x="1043" y="23801"/>
                  </a:lnTo>
                  <a:lnTo>
                    <a:pt x="1223" y="24304"/>
                  </a:lnTo>
                  <a:lnTo>
                    <a:pt x="1439" y="24807"/>
                  </a:lnTo>
                  <a:lnTo>
                    <a:pt x="1654" y="25293"/>
                  </a:lnTo>
                  <a:lnTo>
                    <a:pt x="1888" y="25778"/>
                  </a:lnTo>
                  <a:lnTo>
                    <a:pt x="2140" y="26263"/>
                  </a:lnTo>
                  <a:lnTo>
                    <a:pt x="2409" y="26731"/>
                  </a:lnTo>
                  <a:lnTo>
                    <a:pt x="2679" y="27180"/>
                  </a:lnTo>
                  <a:lnTo>
                    <a:pt x="2967" y="27630"/>
                  </a:lnTo>
                  <a:lnTo>
                    <a:pt x="3272" y="28079"/>
                  </a:lnTo>
                  <a:lnTo>
                    <a:pt x="3596" y="28510"/>
                  </a:lnTo>
                  <a:lnTo>
                    <a:pt x="3919" y="28924"/>
                  </a:lnTo>
                  <a:lnTo>
                    <a:pt x="4261" y="29337"/>
                  </a:lnTo>
                  <a:lnTo>
                    <a:pt x="4603" y="29733"/>
                  </a:lnTo>
                  <a:lnTo>
                    <a:pt x="4980" y="30128"/>
                  </a:lnTo>
                  <a:lnTo>
                    <a:pt x="5340" y="30506"/>
                  </a:lnTo>
                  <a:lnTo>
                    <a:pt x="5735" y="30883"/>
                  </a:lnTo>
                  <a:lnTo>
                    <a:pt x="6131" y="31225"/>
                  </a:lnTo>
                  <a:lnTo>
                    <a:pt x="6544" y="31584"/>
                  </a:lnTo>
                  <a:lnTo>
                    <a:pt x="6957" y="31908"/>
                  </a:lnTo>
                  <a:lnTo>
                    <a:pt x="7389" y="32232"/>
                  </a:lnTo>
                  <a:lnTo>
                    <a:pt x="7820" y="32537"/>
                  </a:lnTo>
                  <a:lnTo>
                    <a:pt x="4243" y="59502"/>
                  </a:lnTo>
                  <a:lnTo>
                    <a:pt x="31315" y="59502"/>
                  </a:lnTo>
                  <a:lnTo>
                    <a:pt x="27738" y="32537"/>
                  </a:lnTo>
                  <a:lnTo>
                    <a:pt x="28169" y="32232"/>
                  </a:lnTo>
                  <a:lnTo>
                    <a:pt x="28601" y="31908"/>
                  </a:lnTo>
                  <a:lnTo>
                    <a:pt x="29014" y="31584"/>
                  </a:lnTo>
                  <a:lnTo>
                    <a:pt x="29428" y="31225"/>
                  </a:lnTo>
                  <a:lnTo>
                    <a:pt x="29823" y="30883"/>
                  </a:lnTo>
                  <a:lnTo>
                    <a:pt x="30201" y="30506"/>
                  </a:lnTo>
                  <a:lnTo>
                    <a:pt x="30578" y="30128"/>
                  </a:lnTo>
                  <a:lnTo>
                    <a:pt x="30938" y="29733"/>
                  </a:lnTo>
                  <a:lnTo>
                    <a:pt x="31297" y="29337"/>
                  </a:lnTo>
                  <a:lnTo>
                    <a:pt x="31639" y="28924"/>
                  </a:lnTo>
                  <a:lnTo>
                    <a:pt x="31962" y="28510"/>
                  </a:lnTo>
                  <a:lnTo>
                    <a:pt x="32286" y="28079"/>
                  </a:lnTo>
                  <a:lnTo>
                    <a:pt x="32592" y="27630"/>
                  </a:lnTo>
                  <a:lnTo>
                    <a:pt x="32879" y="27180"/>
                  </a:lnTo>
                  <a:lnTo>
                    <a:pt x="33149" y="26731"/>
                  </a:lnTo>
                  <a:lnTo>
                    <a:pt x="33418" y="26263"/>
                  </a:lnTo>
                  <a:lnTo>
                    <a:pt x="33670" y="25778"/>
                  </a:lnTo>
                  <a:lnTo>
                    <a:pt x="33904" y="25293"/>
                  </a:lnTo>
                  <a:lnTo>
                    <a:pt x="34120" y="24807"/>
                  </a:lnTo>
                  <a:lnTo>
                    <a:pt x="34317" y="24304"/>
                  </a:lnTo>
                  <a:lnTo>
                    <a:pt x="34515" y="23801"/>
                  </a:lnTo>
                  <a:lnTo>
                    <a:pt x="34695" y="23279"/>
                  </a:lnTo>
                  <a:lnTo>
                    <a:pt x="34857" y="22758"/>
                  </a:lnTo>
                  <a:lnTo>
                    <a:pt x="35000" y="22237"/>
                  </a:lnTo>
                  <a:lnTo>
                    <a:pt x="35126" y="21697"/>
                  </a:lnTo>
                  <a:lnTo>
                    <a:pt x="35234" y="21158"/>
                  </a:lnTo>
                  <a:lnTo>
                    <a:pt x="35342" y="20601"/>
                  </a:lnTo>
                  <a:lnTo>
                    <a:pt x="35414" y="20044"/>
                  </a:lnTo>
                  <a:lnTo>
                    <a:pt x="35468" y="19486"/>
                  </a:lnTo>
                  <a:lnTo>
                    <a:pt x="35522" y="18929"/>
                  </a:lnTo>
                  <a:lnTo>
                    <a:pt x="35540" y="18354"/>
                  </a:lnTo>
                  <a:lnTo>
                    <a:pt x="35558" y="17797"/>
                  </a:lnTo>
                  <a:lnTo>
                    <a:pt x="35558" y="17329"/>
                  </a:lnTo>
                  <a:lnTo>
                    <a:pt x="35540" y="16880"/>
                  </a:lnTo>
                  <a:lnTo>
                    <a:pt x="35504" y="16430"/>
                  </a:lnTo>
                  <a:lnTo>
                    <a:pt x="35468" y="15981"/>
                  </a:lnTo>
                  <a:lnTo>
                    <a:pt x="35414" y="15532"/>
                  </a:lnTo>
                  <a:lnTo>
                    <a:pt x="35360" y="15082"/>
                  </a:lnTo>
                  <a:lnTo>
                    <a:pt x="35270" y="14651"/>
                  </a:lnTo>
                  <a:lnTo>
                    <a:pt x="35198" y="14219"/>
                  </a:lnTo>
                  <a:lnTo>
                    <a:pt x="35108" y="13788"/>
                  </a:lnTo>
                  <a:lnTo>
                    <a:pt x="35000" y="13356"/>
                  </a:lnTo>
                  <a:lnTo>
                    <a:pt x="34875" y="12925"/>
                  </a:lnTo>
                  <a:lnTo>
                    <a:pt x="34749" y="12512"/>
                  </a:lnTo>
                  <a:lnTo>
                    <a:pt x="34623" y="12098"/>
                  </a:lnTo>
                  <a:lnTo>
                    <a:pt x="34479" y="11685"/>
                  </a:lnTo>
                  <a:lnTo>
                    <a:pt x="34156" y="10876"/>
                  </a:lnTo>
                  <a:lnTo>
                    <a:pt x="33796" y="10085"/>
                  </a:lnTo>
                  <a:lnTo>
                    <a:pt x="33418" y="9330"/>
                  </a:lnTo>
                  <a:lnTo>
                    <a:pt x="32987" y="8575"/>
                  </a:lnTo>
                  <a:lnTo>
                    <a:pt x="32520" y="7856"/>
                  </a:lnTo>
                  <a:lnTo>
                    <a:pt x="32016" y="7155"/>
                  </a:lnTo>
                  <a:lnTo>
                    <a:pt x="31495" y="6489"/>
                  </a:lnTo>
                  <a:lnTo>
                    <a:pt x="30938" y="5842"/>
                  </a:lnTo>
                  <a:lnTo>
                    <a:pt x="30345" y="5231"/>
                  </a:lnTo>
                  <a:lnTo>
                    <a:pt x="29733" y="4638"/>
                  </a:lnTo>
                  <a:lnTo>
                    <a:pt x="29086" y="4081"/>
                  </a:lnTo>
                  <a:lnTo>
                    <a:pt x="28421" y="3541"/>
                  </a:lnTo>
                  <a:lnTo>
                    <a:pt x="27720" y="3056"/>
                  </a:lnTo>
                  <a:lnTo>
                    <a:pt x="27001" y="2589"/>
                  </a:lnTo>
                  <a:lnTo>
                    <a:pt x="26246" y="2157"/>
                  </a:lnTo>
                  <a:lnTo>
                    <a:pt x="25491" y="1762"/>
                  </a:lnTo>
                  <a:lnTo>
                    <a:pt x="24700" y="1402"/>
                  </a:lnTo>
                  <a:lnTo>
                    <a:pt x="23891" y="1097"/>
                  </a:lnTo>
                  <a:lnTo>
                    <a:pt x="23478" y="953"/>
                  </a:lnTo>
                  <a:lnTo>
                    <a:pt x="23064" y="809"/>
                  </a:lnTo>
                  <a:lnTo>
                    <a:pt x="22651" y="683"/>
                  </a:lnTo>
                  <a:lnTo>
                    <a:pt x="22219" y="575"/>
                  </a:lnTo>
                  <a:lnTo>
                    <a:pt x="21788" y="467"/>
                  </a:lnTo>
                  <a:lnTo>
                    <a:pt x="21356" y="378"/>
                  </a:lnTo>
                  <a:lnTo>
                    <a:pt x="20925" y="288"/>
                  </a:lnTo>
                  <a:lnTo>
                    <a:pt x="20494" y="216"/>
                  </a:lnTo>
                  <a:lnTo>
                    <a:pt x="20044" y="144"/>
                  </a:lnTo>
                  <a:lnTo>
                    <a:pt x="19595" y="108"/>
                  </a:lnTo>
                  <a:lnTo>
                    <a:pt x="19145" y="54"/>
                  </a:lnTo>
                  <a:lnTo>
                    <a:pt x="18696" y="36"/>
                  </a:lnTo>
                  <a:lnTo>
                    <a:pt x="18229" y="18"/>
                  </a:lnTo>
                  <a:lnTo>
                    <a:pt x="17779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1;p29">
              <a:extLst>
                <a:ext uri="{FF2B5EF4-FFF2-40B4-BE49-F238E27FC236}">
                  <a16:creationId xmlns:a16="http://schemas.microsoft.com/office/drawing/2014/main" id="{C3A7E9A3-522E-3027-1BE5-A75AB9921440}"/>
                </a:ext>
              </a:extLst>
            </p:cNvPr>
            <p:cNvSpPr/>
            <p:nvPr/>
          </p:nvSpPr>
          <p:spPr>
            <a:xfrm>
              <a:off x="7326203" y="3104559"/>
              <a:ext cx="419052" cy="809655"/>
            </a:xfrm>
            <a:custGeom>
              <a:avLst/>
              <a:gdLst/>
              <a:ahLst/>
              <a:cxnLst/>
              <a:rect l="l" t="t" r="r" b="b"/>
              <a:pathLst>
                <a:path w="25689" h="49634" extrusionOk="0">
                  <a:moveTo>
                    <a:pt x="12853" y="0"/>
                  </a:moveTo>
                  <a:lnTo>
                    <a:pt x="12188" y="18"/>
                  </a:lnTo>
                  <a:lnTo>
                    <a:pt x="11541" y="72"/>
                  </a:lnTo>
                  <a:lnTo>
                    <a:pt x="10894" y="144"/>
                  </a:lnTo>
                  <a:lnTo>
                    <a:pt x="10265" y="270"/>
                  </a:lnTo>
                  <a:lnTo>
                    <a:pt x="9635" y="414"/>
                  </a:lnTo>
                  <a:lnTo>
                    <a:pt x="9042" y="576"/>
                  </a:lnTo>
                  <a:lnTo>
                    <a:pt x="8431" y="791"/>
                  </a:lnTo>
                  <a:lnTo>
                    <a:pt x="7856" y="1007"/>
                  </a:lnTo>
                  <a:lnTo>
                    <a:pt x="7280" y="1277"/>
                  </a:lnTo>
                  <a:lnTo>
                    <a:pt x="6741" y="1546"/>
                  </a:lnTo>
                  <a:lnTo>
                    <a:pt x="6202" y="1870"/>
                  </a:lnTo>
                  <a:lnTo>
                    <a:pt x="5681" y="2194"/>
                  </a:lnTo>
                  <a:lnTo>
                    <a:pt x="5177" y="2553"/>
                  </a:lnTo>
                  <a:lnTo>
                    <a:pt x="4692" y="2931"/>
                  </a:lnTo>
                  <a:lnTo>
                    <a:pt x="4225" y="3344"/>
                  </a:lnTo>
                  <a:lnTo>
                    <a:pt x="3775" y="3776"/>
                  </a:lnTo>
                  <a:lnTo>
                    <a:pt x="3344" y="4207"/>
                  </a:lnTo>
                  <a:lnTo>
                    <a:pt x="2948" y="4674"/>
                  </a:lnTo>
                  <a:lnTo>
                    <a:pt x="2571" y="5160"/>
                  </a:lnTo>
                  <a:lnTo>
                    <a:pt x="2211" y="5663"/>
                  </a:lnTo>
                  <a:lnTo>
                    <a:pt x="1870" y="6184"/>
                  </a:lnTo>
                  <a:lnTo>
                    <a:pt x="1564" y="6724"/>
                  </a:lnTo>
                  <a:lnTo>
                    <a:pt x="1276" y="7281"/>
                  </a:lnTo>
                  <a:lnTo>
                    <a:pt x="1025" y="7856"/>
                  </a:lnTo>
                  <a:lnTo>
                    <a:pt x="791" y="8431"/>
                  </a:lnTo>
                  <a:lnTo>
                    <a:pt x="593" y="9025"/>
                  </a:lnTo>
                  <a:lnTo>
                    <a:pt x="414" y="9636"/>
                  </a:lnTo>
                  <a:lnTo>
                    <a:pt x="270" y="10265"/>
                  </a:lnTo>
                  <a:lnTo>
                    <a:pt x="162" y="10894"/>
                  </a:lnTo>
                  <a:lnTo>
                    <a:pt x="72" y="11541"/>
                  </a:lnTo>
                  <a:lnTo>
                    <a:pt x="18" y="12188"/>
                  </a:lnTo>
                  <a:lnTo>
                    <a:pt x="0" y="12854"/>
                  </a:lnTo>
                  <a:lnTo>
                    <a:pt x="18" y="13249"/>
                  </a:lnTo>
                  <a:lnTo>
                    <a:pt x="36" y="13645"/>
                  </a:lnTo>
                  <a:lnTo>
                    <a:pt x="72" y="14040"/>
                  </a:lnTo>
                  <a:lnTo>
                    <a:pt x="108" y="14435"/>
                  </a:lnTo>
                  <a:lnTo>
                    <a:pt x="162" y="14813"/>
                  </a:lnTo>
                  <a:lnTo>
                    <a:pt x="234" y="15208"/>
                  </a:lnTo>
                  <a:lnTo>
                    <a:pt x="306" y="15586"/>
                  </a:lnTo>
                  <a:lnTo>
                    <a:pt x="396" y="15963"/>
                  </a:lnTo>
                  <a:lnTo>
                    <a:pt x="503" y="16341"/>
                  </a:lnTo>
                  <a:lnTo>
                    <a:pt x="611" y="16718"/>
                  </a:lnTo>
                  <a:lnTo>
                    <a:pt x="737" y="17096"/>
                  </a:lnTo>
                  <a:lnTo>
                    <a:pt x="863" y="17456"/>
                  </a:lnTo>
                  <a:lnTo>
                    <a:pt x="1007" y="17815"/>
                  </a:lnTo>
                  <a:lnTo>
                    <a:pt x="1169" y="18175"/>
                  </a:lnTo>
                  <a:lnTo>
                    <a:pt x="1330" y="18534"/>
                  </a:lnTo>
                  <a:lnTo>
                    <a:pt x="1510" y="18876"/>
                  </a:lnTo>
                  <a:lnTo>
                    <a:pt x="1690" y="19217"/>
                  </a:lnTo>
                  <a:lnTo>
                    <a:pt x="1888" y="19541"/>
                  </a:lnTo>
                  <a:lnTo>
                    <a:pt x="2103" y="19882"/>
                  </a:lnTo>
                  <a:lnTo>
                    <a:pt x="2319" y="20206"/>
                  </a:lnTo>
                  <a:lnTo>
                    <a:pt x="2553" y="20511"/>
                  </a:lnTo>
                  <a:lnTo>
                    <a:pt x="2786" y="20835"/>
                  </a:lnTo>
                  <a:lnTo>
                    <a:pt x="3038" y="21123"/>
                  </a:lnTo>
                  <a:lnTo>
                    <a:pt x="3290" y="21428"/>
                  </a:lnTo>
                  <a:lnTo>
                    <a:pt x="3559" y="21716"/>
                  </a:lnTo>
                  <a:lnTo>
                    <a:pt x="3829" y="22004"/>
                  </a:lnTo>
                  <a:lnTo>
                    <a:pt x="4117" y="22273"/>
                  </a:lnTo>
                  <a:lnTo>
                    <a:pt x="4404" y="22543"/>
                  </a:lnTo>
                  <a:lnTo>
                    <a:pt x="4710" y="22794"/>
                  </a:lnTo>
                  <a:lnTo>
                    <a:pt x="5033" y="23046"/>
                  </a:lnTo>
                  <a:lnTo>
                    <a:pt x="5339" y="23280"/>
                  </a:lnTo>
                  <a:lnTo>
                    <a:pt x="5681" y="23514"/>
                  </a:lnTo>
                  <a:lnTo>
                    <a:pt x="8179" y="25221"/>
                  </a:lnTo>
                  <a:lnTo>
                    <a:pt x="4944" y="49633"/>
                  </a:lnTo>
                  <a:lnTo>
                    <a:pt x="20745" y="49633"/>
                  </a:lnTo>
                  <a:lnTo>
                    <a:pt x="17509" y="25221"/>
                  </a:lnTo>
                  <a:lnTo>
                    <a:pt x="20026" y="23514"/>
                  </a:lnTo>
                  <a:lnTo>
                    <a:pt x="20349" y="23280"/>
                  </a:lnTo>
                  <a:lnTo>
                    <a:pt x="20673" y="23046"/>
                  </a:lnTo>
                  <a:lnTo>
                    <a:pt x="20978" y="22794"/>
                  </a:lnTo>
                  <a:lnTo>
                    <a:pt x="21284" y="22543"/>
                  </a:lnTo>
                  <a:lnTo>
                    <a:pt x="21590" y="22273"/>
                  </a:lnTo>
                  <a:lnTo>
                    <a:pt x="21859" y="22004"/>
                  </a:lnTo>
                  <a:lnTo>
                    <a:pt x="22147" y="21716"/>
                  </a:lnTo>
                  <a:lnTo>
                    <a:pt x="22417" y="21428"/>
                  </a:lnTo>
                  <a:lnTo>
                    <a:pt x="22668" y="21123"/>
                  </a:lnTo>
                  <a:lnTo>
                    <a:pt x="22920" y="20835"/>
                  </a:lnTo>
                  <a:lnTo>
                    <a:pt x="23154" y="20511"/>
                  </a:lnTo>
                  <a:lnTo>
                    <a:pt x="23387" y="20206"/>
                  </a:lnTo>
                  <a:lnTo>
                    <a:pt x="23603" y="19882"/>
                  </a:lnTo>
                  <a:lnTo>
                    <a:pt x="23801" y="19541"/>
                  </a:lnTo>
                  <a:lnTo>
                    <a:pt x="23998" y="19217"/>
                  </a:lnTo>
                  <a:lnTo>
                    <a:pt x="24196" y="18876"/>
                  </a:lnTo>
                  <a:lnTo>
                    <a:pt x="24376" y="18534"/>
                  </a:lnTo>
                  <a:lnTo>
                    <a:pt x="24538" y="18175"/>
                  </a:lnTo>
                  <a:lnTo>
                    <a:pt x="24682" y="17815"/>
                  </a:lnTo>
                  <a:lnTo>
                    <a:pt x="24843" y="17456"/>
                  </a:lnTo>
                  <a:lnTo>
                    <a:pt x="24969" y="17096"/>
                  </a:lnTo>
                  <a:lnTo>
                    <a:pt x="25095" y="16718"/>
                  </a:lnTo>
                  <a:lnTo>
                    <a:pt x="25203" y="16341"/>
                  </a:lnTo>
                  <a:lnTo>
                    <a:pt x="25311" y="15963"/>
                  </a:lnTo>
                  <a:lnTo>
                    <a:pt x="25401" y="15586"/>
                  </a:lnTo>
                  <a:lnTo>
                    <a:pt x="25472" y="15208"/>
                  </a:lnTo>
                  <a:lnTo>
                    <a:pt x="25544" y="14813"/>
                  </a:lnTo>
                  <a:lnTo>
                    <a:pt x="25598" y="14435"/>
                  </a:lnTo>
                  <a:lnTo>
                    <a:pt x="25634" y="14040"/>
                  </a:lnTo>
                  <a:lnTo>
                    <a:pt x="25670" y="13645"/>
                  </a:lnTo>
                  <a:lnTo>
                    <a:pt x="25688" y="13249"/>
                  </a:lnTo>
                  <a:lnTo>
                    <a:pt x="25688" y="12854"/>
                  </a:lnTo>
                  <a:lnTo>
                    <a:pt x="25670" y="12188"/>
                  </a:lnTo>
                  <a:lnTo>
                    <a:pt x="25634" y="11541"/>
                  </a:lnTo>
                  <a:lnTo>
                    <a:pt x="25544" y="10894"/>
                  </a:lnTo>
                  <a:lnTo>
                    <a:pt x="25437" y="10265"/>
                  </a:lnTo>
                  <a:lnTo>
                    <a:pt x="25293" y="9636"/>
                  </a:lnTo>
                  <a:lnTo>
                    <a:pt x="25113" y="9025"/>
                  </a:lnTo>
                  <a:lnTo>
                    <a:pt x="24915" y="8431"/>
                  </a:lnTo>
                  <a:lnTo>
                    <a:pt x="24682" y="7856"/>
                  </a:lnTo>
                  <a:lnTo>
                    <a:pt x="24430" y="7281"/>
                  </a:lnTo>
                  <a:lnTo>
                    <a:pt x="24142" y="6724"/>
                  </a:lnTo>
                  <a:lnTo>
                    <a:pt x="23837" y="6184"/>
                  </a:lnTo>
                  <a:lnTo>
                    <a:pt x="23495" y="5663"/>
                  </a:lnTo>
                  <a:lnTo>
                    <a:pt x="23136" y="5160"/>
                  </a:lnTo>
                  <a:lnTo>
                    <a:pt x="22758" y="4674"/>
                  </a:lnTo>
                  <a:lnTo>
                    <a:pt x="22345" y="4207"/>
                  </a:lnTo>
                  <a:lnTo>
                    <a:pt x="21931" y="3776"/>
                  </a:lnTo>
                  <a:lnTo>
                    <a:pt x="21482" y="3344"/>
                  </a:lnTo>
                  <a:lnTo>
                    <a:pt x="21014" y="2931"/>
                  </a:lnTo>
                  <a:lnTo>
                    <a:pt x="20529" y="2553"/>
                  </a:lnTo>
                  <a:lnTo>
                    <a:pt x="20026" y="2194"/>
                  </a:lnTo>
                  <a:lnTo>
                    <a:pt x="19504" y="1870"/>
                  </a:lnTo>
                  <a:lnTo>
                    <a:pt x="18965" y="1546"/>
                  </a:lnTo>
                  <a:lnTo>
                    <a:pt x="18408" y="1277"/>
                  </a:lnTo>
                  <a:lnTo>
                    <a:pt x="17851" y="1007"/>
                  </a:lnTo>
                  <a:lnTo>
                    <a:pt x="17257" y="791"/>
                  </a:lnTo>
                  <a:lnTo>
                    <a:pt x="16664" y="576"/>
                  </a:lnTo>
                  <a:lnTo>
                    <a:pt x="16053" y="414"/>
                  </a:lnTo>
                  <a:lnTo>
                    <a:pt x="15442" y="270"/>
                  </a:lnTo>
                  <a:lnTo>
                    <a:pt x="14795" y="144"/>
                  </a:lnTo>
                  <a:lnTo>
                    <a:pt x="14165" y="72"/>
                  </a:lnTo>
                  <a:lnTo>
                    <a:pt x="13518" y="18"/>
                  </a:lnTo>
                  <a:lnTo>
                    <a:pt x="12853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2;p29">
              <a:extLst>
                <a:ext uri="{FF2B5EF4-FFF2-40B4-BE49-F238E27FC236}">
                  <a16:creationId xmlns:a16="http://schemas.microsoft.com/office/drawing/2014/main" id="{C6BA4773-4BDB-B558-7BB8-C8B5016060A4}"/>
                </a:ext>
              </a:extLst>
            </p:cNvPr>
            <p:cNvSpPr/>
            <p:nvPr/>
          </p:nvSpPr>
          <p:spPr>
            <a:xfrm>
              <a:off x="6582524" y="3900730"/>
              <a:ext cx="102067" cy="102051"/>
            </a:xfrm>
            <a:custGeom>
              <a:avLst/>
              <a:gdLst/>
              <a:ahLst/>
              <a:cxnLst/>
              <a:rect l="l" t="t" r="r" b="b"/>
              <a:pathLst>
                <a:path w="6257" h="6256" extrusionOk="0">
                  <a:moveTo>
                    <a:pt x="3128" y="0"/>
                  </a:moveTo>
                  <a:lnTo>
                    <a:pt x="2805" y="18"/>
                  </a:lnTo>
                  <a:lnTo>
                    <a:pt x="2499" y="54"/>
                  </a:lnTo>
                  <a:lnTo>
                    <a:pt x="2193" y="126"/>
                  </a:lnTo>
                  <a:lnTo>
                    <a:pt x="1906" y="234"/>
                  </a:lnTo>
                  <a:lnTo>
                    <a:pt x="1636" y="378"/>
                  </a:lnTo>
                  <a:lnTo>
                    <a:pt x="1384" y="522"/>
                  </a:lnTo>
                  <a:lnTo>
                    <a:pt x="1133" y="701"/>
                  </a:lnTo>
                  <a:lnTo>
                    <a:pt x="917" y="917"/>
                  </a:lnTo>
                  <a:lnTo>
                    <a:pt x="719" y="1133"/>
                  </a:lnTo>
                  <a:lnTo>
                    <a:pt x="540" y="1366"/>
                  </a:lnTo>
                  <a:lnTo>
                    <a:pt x="378" y="1636"/>
                  </a:lnTo>
                  <a:lnTo>
                    <a:pt x="252" y="1906"/>
                  </a:lnTo>
                  <a:lnTo>
                    <a:pt x="144" y="2193"/>
                  </a:lnTo>
                  <a:lnTo>
                    <a:pt x="54" y="2499"/>
                  </a:lnTo>
                  <a:lnTo>
                    <a:pt x="18" y="2805"/>
                  </a:lnTo>
                  <a:lnTo>
                    <a:pt x="0" y="3128"/>
                  </a:lnTo>
                  <a:lnTo>
                    <a:pt x="18" y="3452"/>
                  </a:lnTo>
                  <a:lnTo>
                    <a:pt x="54" y="3757"/>
                  </a:lnTo>
                  <a:lnTo>
                    <a:pt x="144" y="4045"/>
                  </a:lnTo>
                  <a:lnTo>
                    <a:pt x="252" y="4333"/>
                  </a:lnTo>
                  <a:lnTo>
                    <a:pt x="378" y="4620"/>
                  </a:lnTo>
                  <a:lnTo>
                    <a:pt x="540" y="4872"/>
                  </a:lnTo>
                  <a:lnTo>
                    <a:pt x="719" y="5105"/>
                  </a:lnTo>
                  <a:lnTo>
                    <a:pt x="917" y="5339"/>
                  </a:lnTo>
                  <a:lnTo>
                    <a:pt x="1133" y="5537"/>
                  </a:lnTo>
                  <a:lnTo>
                    <a:pt x="1384" y="5717"/>
                  </a:lnTo>
                  <a:lnTo>
                    <a:pt x="1636" y="5878"/>
                  </a:lnTo>
                  <a:lnTo>
                    <a:pt x="1906" y="6004"/>
                  </a:lnTo>
                  <a:lnTo>
                    <a:pt x="2193" y="6112"/>
                  </a:lnTo>
                  <a:lnTo>
                    <a:pt x="2499" y="6184"/>
                  </a:lnTo>
                  <a:lnTo>
                    <a:pt x="2805" y="6238"/>
                  </a:lnTo>
                  <a:lnTo>
                    <a:pt x="3128" y="6256"/>
                  </a:lnTo>
                  <a:lnTo>
                    <a:pt x="3452" y="6238"/>
                  </a:lnTo>
                  <a:lnTo>
                    <a:pt x="3757" y="6184"/>
                  </a:lnTo>
                  <a:lnTo>
                    <a:pt x="4063" y="6112"/>
                  </a:lnTo>
                  <a:lnTo>
                    <a:pt x="4351" y="6004"/>
                  </a:lnTo>
                  <a:lnTo>
                    <a:pt x="4620" y="5878"/>
                  </a:lnTo>
                  <a:lnTo>
                    <a:pt x="4872" y="5717"/>
                  </a:lnTo>
                  <a:lnTo>
                    <a:pt x="5124" y="5537"/>
                  </a:lnTo>
                  <a:lnTo>
                    <a:pt x="5339" y="5339"/>
                  </a:lnTo>
                  <a:lnTo>
                    <a:pt x="5537" y="5105"/>
                  </a:lnTo>
                  <a:lnTo>
                    <a:pt x="5717" y="4872"/>
                  </a:lnTo>
                  <a:lnTo>
                    <a:pt x="5879" y="4620"/>
                  </a:lnTo>
                  <a:lnTo>
                    <a:pt x="6004" y="4333"/>
                  </a:lnTo>
                  <a:lnTo>
                    <a:pt x="6112" y="4045"/>
                  </a:lnTo>
                  <a:lnTo>
                    <a:pt x="6202" y="3757"/>
                  </a:lnTo>
                  <a:lnTo>
                    <a:pt x="6238" y="3452"/>
                  </a:lnTo>
                  <a:lnTo>
                    <a:pt x="6256" y="3128"/>
                  </a:lnTo>
                  <a:lnTo>
                    <a:pt x="6238" y="2805"/>
                  </a:lnTo>
                  <a:lnTo>
                    <a:pt x="6202" y="2499"/>
                  </a:lnTo>
                  <a:lnTo>
                    <a:pt x="6112" y="2193"/>
                  </a:lnTo>
                  <a:lnTo>
                    <a:pt x="6004" y="1906"/>
                  </a:lnTo>
                  <a:lnTo>
                    <a:pt x="5879" y="1636"/>
                  </a:lnTo>
                  <a:lnTo>
                    <a:pt x="5717" y="1366"/>
                  </a:lnTo>
                  <a:lnTo>
                    <a:pt x="5537" y="1133"/>
                  </a:lnTo>
                  <a:lnTo>
                    <a:pt x="5339" y="917"/>
                  </a:lnTo>
                  <a:lnTo>
                    <a:pt x="5124" y="701"/>
                  </a:lnTo>
                  <a:lnTo>
                    <a:pt x="4872" y="522"/>
                  </a:lnTo>
                  <a:lnTo>
                    <a:pt x="4620" y="378"/>
                  </a:lnTo>
                  <a:lnTo>
                    <a:pt x="4351" y="234"/>
                  </a:lnTo>
                  <a:lnTo>
                    <a:pt x="4063" y="126"/>
                  </a:lnTo>
                  <a:lnTo>
                    <a:pt x="3757" y="54"/>
                  </a:lnTo>
                  <a:lnTo>
                    <a:pt x="3452" y="18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3;p29">
              <a:extLst>
                <a:ext uri="{FF2B5EF4-FFF2-40B4-BE49-F238E27FC236}">
                  <a16:creationId xmlns:a16="http://schemas.microsoft.com/office/drawing/2014/main" id="{E32539F2-100F-77C9-5B47-6162D4E54615}"/>
                </a:ext>
              </a:extLst>
            </p:cNvPr>
            <p:cNvSpPr/>
            <p:nvPr/>
          </p:nvSpPr>
          <p:spPr>
            <a:xfrm>
              <a:off x="6582524" y="2957644"/>
              <a:ext cx="102067" cy="102067"/>
            </a:xfrm>
            <a:custGeom>
              <a:avLst/>
              <a:gdLst/>
              <a:ahLst/>
              <a:cxnLst/>
              <a:rect l="l" t="t" r="r" b="b"/>
              <a:pathLst>
                <a:path w="6257" h="6257" extrusionOk="0">
                  <a:moveTo>
                    <a:pt x="3128" y="0"/>
                  </a:moveTo>
                  <a:lnTo>
                    <a:pt x="2805" y="18"/>
                  </a:lnTo>
                  <a:lnTo>
                    <a:pt x="2499" y="72"/>
                  </a:lnTo>
                  <a:lnTo>
                    <a:pt x="2193" y="144"/>
                  </a:lnTo>
                  <a:lnTo>
                    <a:pt x="1906" y="252"/>
                  </a:lnTo>
                  <a:lnTo>
                    <a:pt x="1636" y="378"/>
                  </a:lnTo>
                  <a:lnTo>
                    <a:pt x="1384" y="540"/>
                  </a:lnTo>
                  <a:lnTo>
                    <a:pt x="1133" y="719"/>
                  </a:lnTo>
                  <a:lnTo>
                    <a:pt x="917" y="917"/>
                  </a:lnTo>
                  <a:lnTo>
                    <a:pt x="719" y="1133"/>
                  </a:lnTo>
                  <a:lnTo>
                    <a:pt x="540" y="1385"/>
                  </a:lnTo>
                  <a:lnTo>
                    <a:pt x="378" y="1636"/>
                  </a:lnTo>
                  <a:lnTo>
                    <a:pt x="252" y="1906"/>
                  </a:lnTo>
                  <a:lnTo>
                    <a:pt x="144" y="2193"/>
                  </a:lnTo>
                  <a:lnTo>
                    <a:pt x="54" y="2499"/>
                  </a:lnTo>
                  <a:lnTo>
                    <a:pt x="18" y="2805"/>
                  </a:lnTo>
                  <a:lnTo>
                    <a:pt x="0" y="3128"/>
                  </a:lnTo>
                  <a:lnTo>
                    <a:pt x="18" y="3452"/>
                  </a:lnTo>
                  <a:lnTo>
                    <a:pt x="54" y="3757"/>
                  </a:lnTo>
                  <a:lnTo>
                    <a:pt x="144" y="4063"/>
                  </a:lnTo>
                  <a:lnTo>
                    <a:pt x="252" y="4351"/>
                  </a:lnTo>
                  <a:lnTo>
                    <a:pt x="378" y="4620"/>
                  </a:lnTo>
                  <a:lnTo>
                    <a:pt x="540" y="4890"/>
                  </a:lnTo>
                  <a:lnTo>
                    <a:pt x="719" y="5124"/>
                  </a:lnTo>
                  <a:lnTo>
                    <a:pt x="917" y="5339"/>
                  </a:lnTo>
                  <a:lnTo>
                    <a:pt x="1133" y="5555"/>
                  </a:lnTo>
                  <a:lnTo>
                    <a:pt x="1384" y="5735"/>
                  </a:lnTo>
                  <a:lnTo>
                    <a:pt x="1636" y="5879"/>
                  </a:lnTo>
                  <a:lnTo>
                    <a:pt x="1906" y="6022"/>
                  </a:lnTo>
                  <a:lnTo>
                    <a:pt x="2193" y="6112"/>
                  </a:lnTo>
                  <a:lnTo>
                    <a:pt x="2499" y="6202"/>
                  </a:lnTo>
                  <a:lnTo>
                    <a:pt x="2805" y="6238"/>
                  </a:lnTo>
                  <a:lnTo>
                    <a:pt x="3128" y="6256"/>
                  </a:lnTo>
                  <a:lnTo>
                    <a:pt x="3452" y="6238"/>
                  </a:lnTo>
                  <a:lnTo>
                    <a:pt x="3757" y="6202"/>
                  </a:lnTo>
                  <a:lnTo>
                    <a:pt x="4063" y="6112"/>
                  </a:lnTo>
                  <a:lnTo>
                    <a:pt x="4351" y="6022"/>
                  </a:lnTo>
                  <a:lnTo>
                    <a:pt x="4620" y="5879"/>
                  </a:lnTo>
                  <a:lnTo>
                    <a:pt x="4872" y="5735"/>
                  </a:lnTo>
                  <a:lnTo>
                    <a:pt x="5124" y="5555"/>
                  </a:lnTo>
                  <a:lnTo>
                    <a:pt x="5339" y="5339"/>
                  </a:lnTo>
                  <a:lnTo>
                    <a:pt x="5537" y="5124"/>
                  </a:lnTo>
                  <a:lnTo>
                    <a:pt x="5717" y="4890"/>
                  </a:lnTo>
                  <a:lnTo>
                    <a:pt x="5879" y="4620"/>
                  </a:lnTo>
                  <a:lnTo>
                    <a:pt x="6004" y="4351"/>
                  </a:lnTo>
                  <a:lnTo>
                    <a:pt x="6112" y="4063"/>
                  </a:lnTo>
                  <a:lnTo>
                    <a:pt x="6202" y="3757"/>
                  </a:lnTo>
                  <a:lnTo>
                    <a:pt x="6238" y="3452"/>
                  </a:lnTo>
                  <a:lnTo>
                    <a:pt x="6256" y="3128"/>
                  </a:lnTo>
                  <a:lnTo>
                    <a:pt x="6238" y="2805"/>
                  </a:lnTo>
                  <a:lnTo>
                    <a:pt x="6202" y="2499"/>
                  </a:lnTo>
                  <a:lnTo>
                    <a:pt x="6112" y="2193"/>
                  </a:lnTo>
                  <a:lnTo>
                    <a:pt x="6004" y="1906"/>
                  </a:lnTo>
                  <a:lnTo>
                    <a:pt x="5879" y="1636"/>
                  </a:lnTo>
                  <a:lnTo>
                    <a:pt x="5717" y="1385"/>
                  </a:lnTo>
                  <a:lnTo>
                    <a:pt x="5537" y="1133"/>
                  </a:lnTo>
                  <a:lnTo>
                    <a:pt x="5339" y="917"/>
                  </a:lnTo>
                  <a:lnTo>
                    <a:pt x="5124" y="719"/>
                  </a:lnTo>
                  <a:lnTo>
                    <a:pt x="4872" y="540"/>
                  </a:lnTo>
                  <a:lnTo>
                    <a:pt x="4620" y="378"/>
                  </a:lnTo>
                  <a:lnTo>
                    <a:pt x="4351" y="252"/>
                  </a:lnTo>
                  <a:lnTo>
                    <a:pt x="4063" y="144"/>
                  </a:lnTo>
                  <a:lnTo>
                    <a:pt x="3757" y="72"/>
                  </a:lnTo>
                  <a:lnTo>
                    <a:pt x="3452" y="18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4;p29">
              <a:extLst>
                <a:ext uri="{FF2B5EF4-FFF2-40B4-BE49-F238E27FC236}">
                  <a16:creationId xmlns:a16="http://schemas.microsoft.com/office/drawing/2014/main" id="{6F7EDAC7-0F1F-DC16-5A63-35EB8ED27701}"/>
                </a:ext>
              </a:extLst>
            </p:cNvPr>
            <p:cNvSpPr/>
            <p:nvPr/>
          </p:nvSpPr>
          <p:spPr>
            <a:xfrm>
              <a:off x="8381299" y="3900730"/>
              <a:ext cx="102067" cy="102051"/>
            </a:xfrm>
            <a:custGeom>
              <a:avLst/>
              <a:gdLst/>
              <a:ahLst/>
              <a:cxnLst/>
              <a:rect l="l" t="t" r="r" b="b"/>
              <a:pathLst>
                <a:path w="6257" h="6256" extrusionOk="0">
                  <a:moveTo>
                    <a:pt x="3129" y="0"/>
                  </a:moveTo>
                  <a:lnTo>
                    <a:pt x="2805" y="18"/>
                  </a:lnTo>
                  <a:lnTo>
                    <a:pt x="2499" y="54"/>
                  </a:lnTo>
                  <a:lnTo>
                    <a:pt x="2194" y="126"/>
                  </a:lnTo>
                  <a:lnTo>
                    <a:pt x="1906" y="234"/>
                  </a:lnTo>
                  <a:lnTo>
                    <a:pt x="1637" y="378"/>
                  </a:lnTo>
                  <a:lnTo>
                    <a:pt x="1385" y="522"/>
                  </a:lnTo>
                  <a:lnTo>
                    <a:pt x="1133" y="701"/>
                  </a:lnTo>
                  <a:lnTo>
                    <a:pt x="917" y="917"/>
                  </a:lnTo>
                  <a:lnTo>
                    <a:pt x="720" y="1133"/>
                  </a:lnTo>
                  <a:lnTo>
                    <a:pt x="540" y="1366"/>
                  </a:lnTo>
                  <a:lnTo>
                    <a:pt x="378" y="1636"/>
                  </a:lnTo>
                  <a:lnTo>
                    <a:pt x="252" y="1906"/>
                  </a:lnTo>
                  <a:lnTo>
                    <a:pt x="145" y="2193"/>
                  </a:lnTo>
                  <a:lnTo>
                    <a:pt x="55" y="2499"/>
                  </a:lnTo>
                  <a:lnTo>
                    <a:pt x="19" y="2805"/>
                  </a:lnTo>
                  <a:lnTo>
                    <a:pt x="1" y="3128"/>
                  </a:lnTo>
                  <a:lnTo>
                    <a:pt x="19" y="3452"/>
                  </a:lnTo>
                  <a:lnTo>
                    <a:pt x="55" y="3757"/>
                  </a:lnTo>
                  <a:lnTo>
                    <a:pt x="145" y="4045"/>
                  </a:lnTo>
                  <a:lnTo>
                    <a:pt x="252" y="4333"/>
                  </a:lnTo>
                  <a:lnTo>
                    <a:pt x="378" y="4620"/>
                  </a:lnTo>
                  <a:lnTo>
                    <a:pt x="540" y="4872"/>
                  </a:lnTo>
                  <a:lnTo>
                    <a:pt x="720" y="5105"/>
                  </a:lnTo>
                  <a:lnTo>
                    <a:pt x="917" y="5339"/>
                  </a:lnTo>
                  <a:lnTo>
                    <a:pt x="1133" y="5537"/>
                  </a:lnTo>
                  <a:lnTo>
                    <a:pt x="1385" y="5717"/>
                  </a:lnTo>
                  <a:lnTo>
                    <a:pt x="1637" y="5878"/>
                  </a:lnTo>
                  <a:lnTo>
                    <a:pt x="1906" y="6004"/>
                  </a:lnTo>
                  <a:lnTo>
                    <a:pt x="2194" y="6112"/>
                  </a:lnTo>
                  <a:lnTo>
                    <a:pt x="2499" y="6184"/>
                  </a:lnTo>
                  <a:lnTo>
                    <a:pt x="2805" y="6238"/>
                  </a:lnTo>
                  <a:lnTo>
                    <a:pt x="3129" y="6256"/>
                  </a:lnTo>
                  <a:lnTo>
                    <a:pt x="3452" y="6238"/>
                  </a:lnTo>
                  <a:lnTo>
                    <a:pt x="3758" y="6184"/>
                  </a:lnTo>
                  <a:lnTo>
                    <a:pt x="4063" y="6112"/>
                  </a:lnTo>
                  <a:lnTo>
                    <a:pt x="4351" y="6004"/>
                  </a:lnTo>
                  <a:lnTo>
                    <a:pt x="4621" y="5878"/>
                  </a:lnTo>
                  <a:lnTo>
                    <a:pt x="4872" y="5717"/>
                  </a:lnTo>
                  <a:lnTo>
                    <a:pt x="5124" y="5537"/>
                  </a:lnTo>
                  <a:lnTo>
                    <a:pt x="5340" y="5339"/>
                  </a:lnTo>
                  <a:lnTo>
                    <a:pt x="5537" y="5105"/>
                  </a:lnTo>
                  <a:lnTo>
                    <a:pt x="5717" y="4872"/>
                  </a:lnTo>
                  <a:lnTo>
                    <a:pt x="5879" y="4620"/>
                  </a:lnTo>
                  <a:lnTo>
                    <a:pt x="6005" y="4333"/>
                  </a:lnTo>
                  <a:lnTo>
                    <a:pt x="6113" y="4045"/>
                  </a:lnTo>
                  <a:lnTo>
                    <a:pt x="6203" y="3757"/>
                  </a:lnTo>
                  <a:lnTo>
                    <a:pt x="6238" y="3452"/>
                  </a:lnTo>
                  <a:lnTo>
                    <a:pt x="6256" y="3128"/>
                  </a:lnTo>
                  <a:lnTo>
                    <a:pt x="6238" y="2805"/>
                  </a:lnTo>
                  <a:lnTo>
                    <a:pt x="6203" y="2499"/>
                  </a:lnTo>
                  <a:lnTo>
                    <a:pt x="6113" y="2193"/>
                  </a:lnTo>
                  <a:lnTo>
                    <a:pt x="6005" y="1906"/>
                  </a:lnTo>
                  <a:lnTo>
                    <a:pt x="5879" y="1636"/>
                  </a:lnTo>
                  <a:lnTo>
                    <a:pt x="5717" y="1366"/>
                  </a:lnTo>
                  <a:lnTo>
                    <a:pt x="5537" y="1133"/>
                  </a:lnTo>
                  <a:lnTo>
                    <a:pt x="5340" y="917"/>
                  </a:lnTo>
                  <a:lnTo>
                    <a:pt x="5124" y="701"/>
                  </a:lnTo>
                  <a:lnTo>
                    <a:pt x="4872" y="522"/>
                  </a:lnTo>
                  <a:lnTo>
                    <a:pt x="4621" y="378"/>
                  </a:lnTo>
                  <a:lnTo>
                    <a:pt x="4351" y="234"/>
                  </a:lnTo>
                  <a:lnTo>
                    <a:pt x="4063" y="126"/>
                  </a:lnTo>
                  <a:lnTo>
                    <a:pt x="3758" y="54"/>
                  </a:lnTo>
                  <a:lnTo>
                    <a:pt x="3452" y="18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5;p29">
              <a:extLst>
                <a:ext uri="{FF2B5EF4-FFF2-40B4-BE49-F238E27FC236}">
                  <a16:creationId xmlns:a16="http://schemas.microsoft.com/office/drawing/2014/main" id="{E876FD4A-9CE5-A116-8B3D-5FAABE064251}"/>
                </a:ext>
              </a:extLst>
            </p:cNvPr>
            <p:cNvSpPr/>
            <p:nvPr/>
          </p:nvSpPr>
          <p:spPr>
            <a:xfrm>
              <a:off x="8381299" y="2957644"/>
              <a:ext cx="102067" cy="102067"/>
            </a:xfrm>
            <a:custGeom>
              <a:avLst/>
              <a:gdLst/>
              <a:ahLst/>
              <a:cxnLst/>
              <a:rect l="l" t="t" r="r" b="b"/>
              <a:pathLst>
                <a:path w="6257" h="6257" extrusionOk="0">
                  <a:moveTo>
                    <a:pt x="3129" y="0"/>
                  </a:moveTo>
                  <a:lnTo>
                    <a:pt x="2805" y="18"/>
                  </a:lnTo>
                  <a:lnTo>
                    <a:pt x="2499" y="72"/>
                  </a:lnTo>
                  <a:lnTo>
                    <a:pt x="2194" y="144"/>
                  </a:lnTo>
                  <a:lnTo>
                    <a:pt x="1906" y="252"/>
                  </a:lnTo>
                  <a:lnTo>
                    <a:pt x="1637" y="378"/>
                  </a:lnTo>
                  <a:lnTo>
                    <a:pt x="1385" y="540"/>
                  </a:lnTo>
                  <a:lnTo>
                    <a:pt x="1133" y="719"/>
                  </a:lnTo>
                  <a:lnTo>
                    <a:pt x="917" y="917"/>
                  </a:lnTo>
                  <a:lnTo>
                    <a:pt x="720" y="1133"/>
                  </a:lnTo>
                  <a:lnTo>
                    <a:pt x="540" y="1385"/>
                  </a:lnTo>
                  <a:lnTo>
                    <a:pt x="378" y="1636"/>
                  </a:lnTo>
                  <a:lnTo>
                    <a:pt x="252" y="1906"/>
                  </a:lnTo>
                  <a:lnTo>
                    <a:pt x="145" y="2193"/>
                  </a:lnTo>
                  <a:lnTo>
                    <a:pt x="55" y="2499"/>
                  </a:lnTo>
                  <a:lnTo>
                    <a:pt x="19" y="2805"/>
                  </a:lnTo>
                  <a:lnTo>
                    <a:pt x="1" y="3128"/>
                  </a:lnTo>
                  <a:lnTo>
                    <a:pt x="19" y="3452"/>
                  </a:lnTo>
                  <a:lnTo>
                    <a:pt x="55" y="3757"/>
                  </a:lnTo>
                  <a:lnTo>
                    <a:pt x="145" y="4063"/>
                  </a:lnTo>
                  <a:lnTo>
                    <a:pt x="252" y="4351"/>
                  </a:lnTo>
                  <a:lnTo>
                    <a:pt x="378" y="4620"/>
                  </a:lnTo>
                  <a:lnTo>
                    <a:pt x="540" y="4890"/>
                  </a:lnTo>
                  <a:lnTo>
                    <a:pt x="720" y="5124"/>
                  </a:lnTo>
                  <a:lnTo>
                    <a:pt x="917" y="5339"/>
                  </a:lnTo>
                  <a:lnTo>
                    <a:pt x="1133" y="5555"/>
                  </a:lnTo>
                  <a:lnTo>
                    <a:pt x="1385" y="5735"/>
                  </a:lnTo>
                  <a:lnTo>
                    <a:pt x="1637" y="5879"/>
                  </a:lnTo>
                  <a:lnTo>
                    <a:pt x="1906" y="6022"/>
                  </a:lnTo>
                  <a:lnTo>
                    <a:pt x="2194" y="6112"/>
                  </a:lnTo>
                  <a:lnTo>
                    <a:pt x="2499" y="6202"/>
                  </a:lnTo>
                  <a:lnTo>
                    <a:pt x="2805" y="6238"/>
                  </a:lnTo>
                  <a:lnTo>
                    <a:pt x="3129" y="6256"/>
                  </a:lnTo>
                  <a:lnTo>
                    <a:pt x="3452" y="6238"/>
                  </a:lnTo>
                  <a:lnTo>
                    <a:pt x="3758" y="6202"/>
                  </a:lnTo>
                  <a:lnTo>
                    <a:pt x="4063" y="6112"/>
                  </a:lnTo>
                  <a:lnTo>
                    <a:pt x="4351" y="6022"/>
                  </a:lnTo>
                  <a:lnTo>
                    <a:pt x="4621" y="5879"/>
                  </a:lnTo>
                  <a:lnTo>
                    <a:pt x="4872" y="5735"/>
                  </a:lnTo>
                  <a:lnTo>
                    <a:pt x="5124" y="5555"/>
                  </a:lnTo>
                  <a:lnTo>
                    <a:pt x="5340" y="5339"/>
                  </a:lnTo>
                  <a:lnTo>
                    <a:pt x="5537" y="5124"/>
                  </a:lnTo>
                  <a:lnTo>
                    <a:pt x="5717" y="4890"/>
                  </a:lnTo>
                  <a:lnTo>
                    <a:pt x="5879" y="4620"/>
                  </a:lnTo>
                  <a:lnTo>
                    <a:pt x="6005" y="4351"/>
                  </a:lnTo>
                  <a:lnTo>
                    <a:pt x="6113" y="4063"/>
                  </a:lnTo>
                  <a:lnTo>
                    <a:pt x="6203" y="3757"/>
                  </a:lnTo>
                  <a:lnTo>
                    <a:pt x="6238" y="3452"/>
                  </a:lnTo>
                  <a:lnTo>
                    <a:pt x="6256" y="3128"/>
                  </a:lnTo>
                  <a:lnTo>
                    <a:pt x="6238" y="2805"/>
                  </a:lnTo>
                  <a:lnTo>
                    <a:pt x="6203" y="2499"/>
                  </a:lnTo>
                  <a:lnTo>
                    <a:pt x="6113" y="2193"/>
                  </a:lnTo>
                  <a:lnTo>
                    <a:pt x="6005" y="1906"/>
                  </a:lnTo>
                  <a:lnTo>
                    <a:pt x="5879" y="1636"/>
                  </a:lnTo>
                  <a:lnTo>
                    <a:pt x="5717" y="1385"/>
                  </a:lnTo>
                  <a:lnTo>
                    <a:pt x="5537" y="1133"/>
                  </a:lnTo>
                  <a:lnTo>
                    <a:pt x="5340" y="917"/>
                  </a:lnTo>
                  <a:lnTo>
                    <a:pt x="5124" y="719"/>
                  </a:lnTo>
                  <a:lnTo>
                    <a:pt x="4872" y="540"/>
                  </a:lnTo>
                  <a:lnTo>
                    <a:pt x="4621" y="378"/>
                  </a:lnTo>
                  <a:lnTo>
                    <a:pt x="4351" y="252"/>
                  </a:lnTo>
                  <a:lnTo>
                    <a:pt x="4063" y="144"/>
                  </a:lnTo>
                  <a:lnTo>
                    <a:pt x="3758" y="72"/>
                  </a:lnTo>
                  <a:lnTo>
                    <a:pt x="3452" y="18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6;p29">
              <a:extLst>
                <a:ext uri="{FF2B5EF4-FFF2-40B4-BE49-F238E27FC236}">
                  <a16:creationId xmlns:a16="http://schemas.microsoft.com/office/drawing/2014/main" id="{C9180CDB-E0CC-0258-EA69-89AA7E5CC666}"/>
                </a:ext>
              </a:extLst>
            </p:cNvPr>
            <p:cNvSpPr/>
            <p:nvPr/>
          </p:nvSpPr>
          <p:spPr>
            <a:xfrm>
              <a:off x="6387811" y="2786390"/>
              <a:ext cx="2298986" cy="97663"/>
            </a:xfrm>
            <a:custGeom>
              <a:avLst/>
              <a:gdLst/>
              <a:ahLst/>
              <a:cxnLst/>
              <a:rect l="l" t="t" r="r" b="b"/>
              <a:pathLst>
                <a:path w="140934" h="5987" extrusionOk="0">
                  <a:moveTo>
                    <a:pt x="0" y="0"/>
                  </a:moveTo>
                  <a:lnTo>
                    <a:pt x="18" y="324"/>
                  </a:lnTo>
                  <a:lnTo>
                    <a:pt x="36" y="611"/>
                  </a:lnTo>
                  <a:lnTo>
                    <a:pt x="90" y="917"/>
                  </a:lnTo>
                  <a:lnTo>
                    <a:pt x="144" y="1205"/>
                  </a:lnTo>
                  <a:lnTo>
                    <a:pt x="216" y="1492"/>
                  </a:lnTo>
                  <a:lnTo>
                    <a:pt x="288" y="1780"/>
                  </a:lnTo>
                  <a:lnTo>
                    <a:pt x="396" y="2067"/>
                  </a:lnTo>
                  <a:lnTo>
                    <a:pt x="503" y="2337"/>
                  </a:lnTo>
                  <a:lnTo>
                    <a:pt x="629" y="2589"/>
                  </a:lnTo>
                  <a:lnTo>
                    <a:pt x="755" y="2858"/>
                  </a:lnTo>
                  <a:lnTo>
                    <a:pt x="899" y="3110"/>
                  </a:lnTo>
                  <a:lnTo>
                    <a:pt x="1061" y="3344"/>
                  </a:lnTo>
                  <a:lnTo>
                    <a:pt x="1240" y="3577"/>
                  </a:lnTo>
                  <a:lnTo>
                    <a:pt x="1420" y="3811"/>
                  </a:lnTo>
                  <a:lnTo>
                    <a:pt x="1600" y="4027"/>
                  </a:lnTo>
                  <a:lnTo>
                    <a:pt x="1816" y="4225"/>
                  </a:lnTo>
                  <a:lnTo>
                    <a:pt x="2013" y="4440"/>
                  </a:lnTo>
                  <a:lnTo>
                    <a:pt x="2247" y="4620"/>
                  </a:lnTo>
                  <a:lnTo>
                    <a:pt x="2463" y="4800"/>
                  </a:lnTo>
                  <a:lnTo>
                    <a:pt x="2697" y="4962"/>
                  </a:lnTo>
                  <a:lnTo>
                    <a:pt x="2948" y="5123"/>
                  </a:lnTo>
                  <a:lnTo>
                    <a:pt x="3200" y="5267"/>
                  </a:lnTo>
                  <a:lnTo>
                    <a:pt x="3469" y="5393"/>
                  </a:lnTo>
                  <a:lnTo>
                    <a:pt x="3721" y="5519"/>
                  </a:lnTo>
                  <a:lnTo>
                    <a:pt x="4009" y="5627"/>
                  </a:lnTo>
                  <a:lnTo>
                    <a:pt x="4278" y="5717"/>
                  </a:lnTo>
                  <a:lnTo>
                    <a:pt x="4566" y="5807"/>
                  </a:lnTo>
                  <a:lnTo>
                    <a:pt x="4854" y="5860"/>
                  </a:lnTo>
                  <a:lnTo>
                    <a:pt x="5159" y="5914"/>
                  </a:lnTo>
                  <a:lnTo>
                    <a:pt x="5447" y="5950"/>
                  </a:lnTo>
                  <a:lnTo>
                    <a:pt x="5752" y="5986"/>
                  </a:lnTo>
                  <a:lnTo>
                    <a:pt x="135182" y="5986"/>
                  </a:lnTo>
                  <a:lnTo>
                    <a:pt x="135487" y="5950"/>
                  </a:lnTo>
                  <a:lnTo>
                    <a:pt x="135775" y="5914"/>
                  </a:lnTo>
                  <a:lnTo>
                    <a:pt x="136080" y="5860"/>
                  </a:lnTo>
                  <a:lnTo>
                    <a:pt x="136368" y="5789"/>
                  </a:lnTo>
                  <a:lnTo>
                    <a:pt x="136656" y="5717"/>
                  </a:lnTo>
                  <a:lnTo>
                    <a:pt x="136943" y="5609"/>
                  </a:lnTo>
                  <a:lnTo>
                    <a:pt x="137213" y="5501"/>
                  </a:lnTo>
                  <a:lnTo>
                    <a:pt x="137483" y="5393"/>
                  </a:lnTo>
                  <a:lnTo>
                    <a:pt x="137752" y="5249"/>
                  </a:lnTo>
                  <a:lnTo>
                    <a:pt x="138004" y="5105"/>
                  </a:lnTo>
                  <a:lnTo>
                    <a:pt x="138256" y="4944"/>
                  </a:lnTo>
                  <a:lnTo>
                    <a:pt x="138489" y="4782"/>
                  </a:lnTo>
                  <a:lnTo>
                    <a:pt x="138723" y="4602"/>
                  </a:lnTo>
                  <a:lnTo>
                    <a:pt x="138939" y="4404"/>
                  </a:lnTo>
                  <a:lnTo>
                    <a:pt x="139154" y="4207"/>
                  </a:lnTo>
                  <a:lnTo>
                    <a:pt x="139352" y="3991"/>
                  </a:lnTo>
                  <a:lnTo>
                    <a:pt x="139532" y="3775"/>
                  </a:lnTo>
                  <a:lnTo>
                    <a:pt x="139712" y="3559"/>
                  </a:lnTo>
                  <a:lnTo>
                    <a:pt x="139873" y="3326"/>
                  </a:lnTo>
                  <a:lnTo>
                    <a:pt x="140035" y="3074"/>
                  </a:lnTo>
                  <a:lnTo>
                    <a:pt x="140179" y="2840"/>
                  </a:lnTo>
                  <a:lnTo>
                    <a:pt x="140305" y="2571"/>
                  </a:lnTo>
                  <a:lnTo>
                    <a:pt x="140431" y="2319"/>
                  </a:lnTo>
                  <a:lnTo>
                    <a:pt x="140538" y="2049"/>
                  </a:lnTo>
                  <a:lnTo>
                    <a:pt x="140646" y="1762"/>
                  </a:lnTo>
                  <a:lnTo>
                    <a:pt x="140718" y="1492"/>
                  </a:lnTo>
                  <a:lnTo>
                    <a:pt x="140790" y="1205"/>
                  </a:lnTo>
                  <a:lnTo>
                    <a:pt x="140844" y="917"/>
                  </a:lnTo>
                  <a:lnTo>
                    <a:pt x="140880" y="611"/>
                  </a:lnTo>
                  <a:lnTo>
                    <a:pt x="140916" y="306"/>
                  </a:lnTo>
                  <a:lnTo>
                    <a:pt x="140934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460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9;p31">
            <a:extLst>
              <a:ext uri="{FF2B5EF4-FFF2-40B4-BE49-F238E27FC236}">
                <a16:creationId xmlns:a16="http://schemas.microsoft.com/office/drawing/2014/main" id="{0512B7E4-D8B8-503A-BA21-D7D1D3C7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6824"/>
            <a:ext cx="907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000"/>
              <a:t>Upravljanje korisničkim dozvolama</a:t>
            </a:r>
            <a:endParaRPr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12D-84F1-0DFC-674E-DEFBE70E4BE2}"/>
              </a:ext>
            </a:extLst>
          </p:cNvPr>
          <p:cNvSpPr txBox="1"/>
          <p:nvPr/>
        </p:nvSpPr>
        <p:spPr>
          <a:xfrm>
            <a:off x="949924" y="1095679"/>
            <a:ext cx="6334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Omogu</a:t>
            </a:r>
            <a:r>
              <a:rPr lang="sr-Latn-RS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ćiti autorizaciju u cassandra.yaml fajlu</a:t>
            </a:r>
            <a:endParaRPr lang="en-US" sz="1800" kern="10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endParaRPr lang="en-US" kern="10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ED232-F054-B66B-4C59-421B6A0C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4" y="1541971"/>
            <a:ext cx="7226464" cy="1459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9035E9-D36E-2B8F-C6A9-B9CDF81FA739}"/>
              </a:ext>
            </a:extLst>
          </p:cNvPr>
          <p:cNvSpPr txBox="1"/>
          <p:nvPr/>
        </p:nvSpPr>
        <p:spPr>
          <a:xfrm>
            <a:off x="898518" y="3360957"/>
            <a:ext cx="7326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r-Latn-RS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Sada ukoliko pokusamo da kreiramo keyspace sa običnim korisnikom, opet dobijamo grešku jer običan korisnik ne može sam sebi dodeliti dozvole. Samo superkorisnik to može</a:t>
            </a:r>
            <a:endParaRPr lang="en-US" kern="10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96DA-1323-E893-AE48-5FE135DEC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2" y="4117276"/>
            <a:ext cx="7223760" cy="2807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DDCCF7-BA19-024E-3480-2708B1F05320}"/>
              </a:ext>
            </a:extLst>
          </p:cNvPr>
          <p:cNvGrpSpPr/>
          <p:nvPr/>
        </p:nvGrpSpPr>
        <p:grpSpPr>
          <a:xfrm>
            <a:off x="1356215" y="352217"/>
            <a:ext cx="528843" cy="532920"/>
            <a:chOff x="1298706" y="441367"/>
            <a:chExt cx="528843" cy="532920"/>
          </a:xfrm>
        </p:grpSpPr>
        <p:sp>
          <p:nvSpPr>
            <p:cNvPr id="7" name="Google Shape;3095;p35">
              <a:extLst>
                <a:ext uri="{FF2B5EF4-FFF2-40B4-BE49-F238E27FC236}">
                  <a16:creationId xmlns:a16="http://schemas.microsoft.com/office/drawing/2014/main" id="{5CBE8C96-5507-81B0-CDF7-94F8D012904D}"/>
                </a:ext>
              </a:extLst>
            </p:cNvPr>
            <p:cNvSpPr/>
            <p:nvPr/>
          </p:nvSpPr>
          <p:spPr>
            <a:xfrm>
              <a:off x="1298706" y="441367"/>
              <a:ext cx="528843" cy="532920"/>
            </a:xfrm>
            <a:custGeom>
              <a:avLst/>
              <a:gdLst/>
              <a:ahLst/>
              <a:cxnLst/>
              <a:rect l="l" t="t" r="r" b="b"/>
              <a:pathLst>
                <a:path w="14110" h="14039" extrusionOk="0">
                  <a:moveTo>
                    <a:pt x="7427" y="0"/>
                  </a:moveTo>
                  <a:cubicBezTo>
                    <a:pt x="7315" y="0"/>
                    <a:pt x="7195" y="61"/>
                    <a:pt x="7085" y="61"/>
                  </a:cubicBezTo>
                  <a:cubicBezTo>
                    <a:pt x="6966" y="61"/>
                    <a:pt x="6847" y="49"/>
                    <a:pt x="6728" y="49"/>
                  </a:cubicBezTo>
                  <a:cubicBezTo>
                    <a:pt x="6700" y="52"/>
                    <a:pt x="6673" y="53"/>
                    <a:pt x="6646" y="53"/>
                  </a:cubicBezTo>
                  <a:cubicBezTo>
                    <a:pt x="6573" y="53"/>
                    <a:pt x="6503" y="46"/>
                    <a:pt x="6434" y="46"/>
                  </a:cubicBezTo>
                  <a:cubicBezTo>
                    <a:pt x="6409" y="46"/>
                    <a:pt x="6384" y="47"/>
                    <a:pt x="6359" y="49"/>
                  </a:cubicBezTo>
                  <a:cubicBezTo>
                    <a:pt x="6240" y="61"/>
                    <a:pt x="6121" y="121"/>
                    <a:pt x="6002" y="132"/>
                  </a:cubicBezTo>
                  <a:cubicBezTo>
                    <a:pt x="5980" y="138"/>
                    <a:pt x="5959" y="141"/>
                    <a:pt x="5937" y="141"/>
                  </a:cubicBezTo>
                  <a:cubicBezTo>
                    <a:pt x="5847" y="141"/>
                    <a:pt x="5754" y="100"/>
                    <a:pt x="5669" y="100"/>
                  </a:cubicBezTo>
                  <a:cubicBezTo>
                    <a:pt x="5648" y="100"/>
                    <a:pt x="5628" y="103"/>
                    <a:pt x="5609" y="109"/>
                  </a:cubicBezTo>
                  <a:cubicBezTo>
                    <a:pt x="5490" y="121"/>
                    <a:pt x="5394" y="216"/>
                    <a:pt x="5275" y="240"/>
                  </a:cubicBezTo>
                  <a:cubicBezTo>
                    <a:pt x="5156" y="275"/>
                    <a:pt x="5049" y="335"/>
                    <a:pt x="4930" y="371"/>
                  </a:cubicBezTo>
                  <a:cubicBezTo>
                    <a:pt x="4811" y="418"/>
                    <a:pt x="4692" y="430"/>
                    <a:pt x="4573" y="478"/>
                  </a:cubicBezTo>
                  <a:cubicBezTo>
                    <a:pt x="4454" y="525"/>
                    <a:pt x="4335" y="573"/>
                    <a:pt x="4228" y="609"/>
                  </a:cubicBezTo>
                  <a:cubicBezTo>
                    <a:pt x="4120" y="668"/>
                    <a:pt x="3989" y="692"/>
                    <a:pt x="3882" y="752"/>
                  </a:cubicBezTo>
                  <a:cubicBezTo>
                    <a:pt x="3787" y="811"/>
                    <a:pt x="3668" y="871"/>
                    <a:pt x="3561" y="930"/>
                  </a:cubicBezTo>
                  <a:cubicBezTo>
                    <a:pt x="3454" y="990"/>
                    <a:pt x="3347" y="1061"/>
                    <a:pt x="3251" y="1121"/>
                  </a:cubicBezTo>
                  <a:cubicBezTo>
                    <a:pt x="3144" y="1180"/>
                    <a:pt x="3073" y="1287"/>
                    <a:pt x="2966" y="1359"/>
                  </a:cubicBezTo>
                  <a:cubicBezTo>
                    <a:pt x="2870" y="1430"/>
                    <a:pt x="2751" y="1490"/>
                    <a:pt x="2668" y="1561"/>
                  </a:cubicBezTo>
                  <a:cubicBezTo>
                    <a:pt x="2573" y="1645"/>
                    <a:pt x="2454" y="1704"/>
                    <a:pt x="2370" y="1775"/>
                  </a:cubicBezTo>
                  <a:cubicBezTo>
                    <a:pt x="2275" y="1847"/>
                    <a:pt x="2192" y="1942"/>
                    <a:pt x="2096" y="2026"/>
                  </a:cubicBezTo>
                  <a:cubicBezTo>
                    <a:pt x="2013" y="2121"/>
                    <a:pt x="1977" y="2264"/>
                    <a:pt x="1906" y="2359"/>
                  </a:cubicBezTo>
                  <a:cubicBezTo>
                    <a:pt x="1834" y="2442"/>
                    <a:pt x="1703" y="2502"/>
                    <a:pt x="1620" y="2597"/>
                  </a:cubicBezTo>
                  <a:cubicBezTo>
                    <a:pt x="1549" y="2680"/>
                    <a:pt x="1525" y="2811"/>
                    <a:pt x="1442" y="2918"/>
                  </a:cubicBezTo>
                  <a:cubicBezTo>
                    <a:pt x="1370" y="3014"/>
                    <a:pt x="1239" y="3073"/>
                    <a:pt x="1180" y="3169"/>
                  </a:cubicBezTo>
                  <a:cubicBezTo>
                    <a:pt x="1108" y="3276"/>
                    <a:pt x="1108" y="3430"/>
                    <a:pt x="1049" y="3526"/>
                  </a:cubicBezTo>
                  <a:cubicBezTo>
                    <a:pt x="989" y="3645"/>
                    <a:pt x="894" y="3740"/>
                    <a:pt x="834" y="3847"/>
                  </a:cubicBezTo>
                  <a:cubicBezTo>
                    <a:pt x="775" y="3942"/>
                    <a:pt x="727" y="4050"/>
                    <a:pt x="691" y="4169"/>
                  </a:cubicBezTo>
                  <a:cubicBezTo>
                    <a:pt x="632" y="4276"/>
                    <a:pt x="572" y="4383"/>
                    <a:pt x="525" y="4502"/>
                  </a:cubicBezTo>
                  <a:cubicBezTo>
                    <a:pt x="477" y="4597"/>
                    <a:pt x="406" y="4704"/>
                    <a:pt x="358" y="4823"/>
                  </a:cubicBezTo>
                  <a:cubicBezTo>
                    <a:pt x="334" y="4943"/>
                    <a:pt x="310" y="5062"/>
                    <a:pt x="287" y="5181"/>
                  </a:cubicBezTo>
                  <a:cubicBezTo>
                    <a:pt x="251" y="5300"/>
                    <a:pt x="251" y="5419"/>
                    <a:pt x="227" y="5538"/>
                  </a:cubicBezTo>
                  <a:cubicBezTo>
                    <a:pt x="203" y="5657"/>
                    <a:pt x="120" y="5776"/>
                    <a:pt x="108" y="5895"/>
                  </a:cubicBezTo>
                  <a:cubicBezTo>
                    <a:pt x="96" y="6014"/>
                    <a:pt x="120" y="6145"/>
                    <a:pt x="108" y="6264"/>
                  </a:cubicBezTo>
                  <a:cubicBezTo>
                    <a:pt x="96" y="6383"/>
                    <a:pt x="13" y="6502"/>
                    <a:pt x="13" y="6621"/>
                  </a:cubicBezTo>
                  <a:cubicBezTo>
                    <a:pt x="1" y="6740"/>
                    <a:pt x="120" y="6883"/>
                    <a:pt x="120" y="7002"/>
                  </a:cubicBezTo>
                  <a:cubicBezTo>
                    <a:pt x="120" y="7133"/>
                    <a:pt x="49" y="7252"/>
                    <a:pt x="49" y="7371"/>
                  </a:cubicBezTo>
                  <a:cubicBezTo>
                    <a:pt x="49" y="7490"/>
                    <a:pt x="144" y="7610"/>
                    <a:pt x="156" y="7729"/>
                  </a:cubicBezTo>
                  <a:cubicBezTo>
                    <a:pt x="168" y="7860"/>
                    <a:pt x="156" y="7979"/>
                    <a:pt x="168" y="8098"/>
                  </a:cubicBezTo>
                  <a:cubicBezTo>
                    <a:pt x="179" y="8217"/>
                    <a:pt x="227" y="8336"/>
                    <a:pt x="263" y="8455"/>
                  </a:cubicBezTo>
                  <a:cubicBezTo>
                    <a:pt x="287" y="8574"/>
                    <a:pt x="239" y="8705"/>
                    <a:pt x="275" y="8824"/>
                  </a:cubicBezTo>
                  <a:cubicBezTo>
                    <a:pt x="299" y="8943"/>
                    <a:pt x="322" y="9062"/>
                    <a:pt x="358" y="9181"/>
                  </a:cubicBezTo>
                  <a:cubicBezTo>
                    <a:pt x="394" y="9300"/>
                    <a:pt x="465" y="9407"/>
                    <a:pt x="513" y="9526"/>
                  </a:cubicBezTo>
                  <a:cubicBezTo>
                    <a:pt x="560" y="9634"/>
                    <a:pt x="656" y="9741"/>
                    <a:pt x="703" y="9836"/>
                  </a:cubicBezTo>
                  <a:cubicBezTo>
                    <a:pt x="751" y="9955"/>
                    <a:pt x="715" y="10110"/>
                    <a:pt x="775" y="10217"/>
                  </a:cubicBezTo>
                  <a:cubicBezTo>
                    <a:pt x="834" y="10312"/>
                    <a:pt x="977" y="10396"/>
                    <a:pt x="1037" y="10491"/>
                  </a:cubicBezTo>
                  <a:cubicBezTo>
                    <a:pt x="1096" y="10598"/>
                    <a:pt x="1096" y="10753"/>
                    <a:pt x="1156" y="10848"/>
                  </a:cubicBezTo>
                  <a:cubicBezTo>
                    <a:pt x="1215" y="10955"/>
                    <a:pt x="1299" y="11050"/>
                    <a:pt x="1370" y="11146"/>
                  </a:cubicBezTo>
                  <a:cubicBezTo>
                    <a:pt x="1453" y="11241"/>
                    <a:pt x="1525" y="11348"/>
                    <a:pt x="1596" y="11431"/>
                  </a:cubicBezTo>
                  <a:cubicBezTo>
                    <a:pt x="1668" y="11539"/>
                    <a:pt x="1763" y="11622"/>
                    <a:pt x="1834" y="11717"/>
                  </a:cubicBezTo>
                  <a:cubicBezTo>
                    <a:pt x="1930" y="11801"/>
                    <a:pt x="2013" y="11884"/>
                    <a:pt x="2108" y="11967"/>
                  </a:cubicBezTo>
                  <a:cubicBezTo>
                    <a:pt x="2180" y="12039"/>
                    <a:pt x="2299" y="12122"/>
                    <a:pt x="2382" y="12193"/>
                  </a:cubicBezTo>
                  <a:cubicBezTo>
                    <a:pt x="2477" y="12265"/>
                    <a:pt x="2549" y="12384"/>
                    <a:pt x="2644" y="12455"/>
                  </a:cubicBezTo>
                  <a:cubicBezTo>
                    <a:pt x="2727" y="12539"/>
                    <a:pt x="2799" y="12634"/>
                    <a:pt x="2906" y="12717"/>
                  </a:cubicBezTo>
                  <a:cubicBezTo>
                    <a:pt x="3013" y="12789"/>
                    <a:pt x="3120" y="12848"/>
                    <a:pt x="3216" y="12908"/>
                  </a:cubicBezTo>
                  <a:cubicBezTo>
                    <a:pt x="3311" y="12979"/>
                    <a:pt x="3442" y="13015"/>
                    <a:pt x="3549" y="13074"/>
                  </a:cubicBezTo>
                  <a:cubicBezTo>
                    <a:pt x="3656" y="13134"/>
                    <a:pt x="3787" y="13146"/>
                    <a:pt x="3894" y="13205"/>
                  </a:cubicBezTo>
                  <a:cubicBezTo>
                    <a:pt x="3989" y="13265"/>
                    <a:pt x="4085" y="13348"/>
                    <a:pt x="4204" y="13396"/>
                  </a:cubicBezTo>
                  <a:cubicBezTo>
                    <a:pt x="4311" y="13455"/>
                    <a:pt x="4442" y="13444"/>
                    <a:pt x="4561" y="13491"/>
                  </a:cubicBezTo>
                  <a:cubicBezTo>
                    <a:pt x="4668" y="13527"/>
                    <a:pt x="4763" y="13610"/>
                    <a:pt x="4882" y="13646"/>
                  </a:cubicBezTo>
                  <a:cubicBezTo>
                    <a:pt x="5002" y="13682"/>
                    <a:pt x="5097" y="13801"/>
                    <a:pt x="5216" y="13825"/>
                  </a:cubicBezTo>
                  <a:cubicBezTo>
                    <a:pt x="5240" y="13832"/>
                    <a:pt x="5266" y="13835"/>
                    <a:pt x="5292" y="13835"/>
                  </a:cubicBezTo>
                  <a:cubicBezTo>
                    <a:pt x="5374" y="13835"/>
                    <a:pt x="5462" y="13808"/>
                    <a:pt x="5542" y="13808"/>
                  </a:cubicBezTo>
                  <a:cubicBezTo>
                    <a:pt x="5561" y="13808"/>
                    <a:pt x="5579" y="13809"/>
                    <a:pt x="5597" y="13813"/>
                  </a:cubicBezTo>
                  <a:cubicBezTo>
                    <a:pt x="5716" y="13848"/>
                    <a:pt x="5823" y="13967"/>
                    <a:pt x="5942" y="13979"/>
                  </a:cubicBezTo>
                  <a:cubicBezTo>
                    <a:pt x="6061" y="13991"/>
                    <a:pt x="6192" y="13991"/>
                    <a:pt x="6311" y="14003"/>
                  </a:cubicBezTo>
                  <a:cubicBezTo>
                    <a:pt x="6335" y="14008"/>
                    <a:pt x="6360" y="14010"/>
                    <a:pt x="6385" y="14010"/>
                  </a:cubicBezTo>
                  <a:cubicBezTo>
                    <a:pt x="6486" y="14010"/>
                    <a:pt x="6597" y="13979"/>
                    <a:pt x="6692" y="13979"/>
                  </a:cubicBezTo>
                  <a:cubicBezTo>
                    <a:pt x="6823" y="13991"/>
                    <a:pt x="6942" y="14039"/>
                    <a:pt x="7061" y="14039"/>
                  </a:cubicBezTo>
                  <a:lnTo>
                    <a:pt x="7430" y="14039"/>
                  </a:lnTo>
                  <a:cubicBezTo>
                    <a:pt x="7549" y="14039"/>
                    <a:pt x="7669" y="13967"/>
                    <a:pt x="7788" y="13944"/>
                  </a:cubicBezTo>
                  <a:cubicBezTo>
                    <a:pt x="7797" y="13943"/>
                    <a:pt x="7806" y="13942"/>
                    <a:pt x="7815" y="13942"/>
                  </a:cubicBezTo>
                  <a:cubicBezTo>
                    <a:pt x="7917" y="13942"/>
                    <a:pt x="8027" y="13993"/>
                    <a:pt x="8129" y="13993"/>
                  </a:cubicBezTo>
                  <a:cubicBezTo>
                    <a:pt x="8138" y="13993"/>
                    <a:pt x="8147" y="13992"/>
                    <a:pt x="8157" y="13991"/>
                  </a:cubicBezTo>
                  <a:cubicBezTo>
                    <a:pt x="8276" y="13979"/>
                    <a:pt x="8383" y="13860"/>
                    <a:pt x="8502" y="13825"/>
                  </a:cubicBezTo>
                  <a:cubicBezTo>
                    <a:pt x="8621" y="13813"/>
                    <a:pt x="8752" y="13825"/>
                    <a:pt x="8871" y="13801"/>
                  </a:cubicBezTo>
                  <a:cubicBezTo>
                    <a:pt x="8990" y="13765"/>
                    <a:pt x="9097" y="13717"/>
                    <a:pt x="9216" y="13682"/>
                  </a:cubicBezTo>
                  <a:cubicBezTo>
                    <a:pt x="9335" y="13646"/>
                    <a:pt x="9466" y="13658"/>
                    <a:pt x="9585" y="13622"/>
                  </a:cubicBezTo>
                  <a:cubicBezTo>
                    <a:pt x="9693" y="13575"/>
                    <a:pt x="9812" y="13503"/>
                    <a:pt x="9919" y="13455"/>
                  </a:cubicBezTo>
                  <a:cubicBezTo>
                    <a:pt x="10038" y="13408"/>
                    <a:pt x="10157" y="13360"/>
                    <a:pt x="10264" y="13301"/>
                  </a:cubicBezTo>
                  <a:cubicBezTo>
                    <a:pt x="10383" y="13253"/>
                    <a:pt x="10466" y="13158"/>
                    <a:pt x="10574" y="13098"/>
                  </a:cubicBezTo>
                  <a:cubicBezTo>
                    <a:pt x="10681" y="13039"/>
                    <a:pt x="10800" y="12991"/>
                    <a:pt x="10895" y="12932"/>
                  </a:cubicBezTo>
                  <a:cubicBezTo>
                    <a:pt x="11002" y="12872"/>
                    <a:pt x="11098" y="12789"/>
                    <a:pt x="11193" y="12705"/>
                  </a:cubicBezTo>
                  <a:cubicBezTo>
                    <a:pt x="11288" y="12634"/>
                    <a:pt x="11371" y="12527"/>
                    <a:pt x="11467" y="12455"/>
                  </a:cubicBezTo>
                  <a:cubicBezTo>
                    <a:pt x="11574" y="12384"/>
                    <a:pt x="11693" y="12324"/>
                    <a:pt x="11776" y="12253"/>
                  </a:cubicBezTo>
                  <a:cubicBezTo>
                    <a:pt x="11871" y="12170"/>
                    <a:pt x="11907" y="12039"/>
                    <a:pt x="12002" y="11955"/>
                  </a:cubicBezTo>
                  <a:cubicBezTo>
                    <a:pt x="12086" y="11872"/>
                    <a:pt x="12229" y="11812"/>
                    <a:pt x="12300" y="11729"/>
                  </a:cubicBezTo>
                  <a:cubicBezTo>
                    <a:pt x="12371" y="11634"/>
                    <a:pt x="12419" y="11503"/>
                    <a:pt x="12491" y="11420"/>
                  </a:cubicBezTo>
                  <a:cubicBezTo>
                    <a:pt x="12562" y="11312"/>
                    <a:pt x="12657" y="11241"/>
                    <a:pt x="12729" y="11134"/>
                  </a:cubicBezTo>
                  <a:cubicBezTo>
                    <a:pt x="12800" y="11039"/>
                    <a:pt x="12883" y="10943"/>
                    <a:pt x="12943" y="10836"/>
                  </a:cubicBezTo>
                  <a:cubicBezTo>
                    <a:pt x="13003" y="10729"/>
                    <a:pt x="13074" y="10622"/>
                    <a:pt x="13133" y="10527"/>
                  </a:cubicBezTo>
                  <a:cubicBezTo>
                    <a:pt x="13193" y="10419"/>
                    <a:pt x="13264" y="10312"/>
                    <a:pt x="13324" y="10205"/>
                  </a:cubicBezTo>
                  <a:cubicBezTo>
                    <a:pt x="13384" y="10110"/>
                    <a:pt x="13384" y="9967"/>
                    <a:pt x="13431" y="9848"/>
                  </a:cubicBezTo>
                  <a:cubicBezTo>
                    <a:pt x="13467" y="9753"/>
                    <a:pt x="13610" y="9669"/>
                    <a:pt x="13657" y="9550"/>
                  </a:cubicBezTo>
                  <a:cubicBezTo>
                    <a:pt x="13693" y="9431"/>
                    <a:pt x="13741" y="9336"/>
                    <a:pt x="13788" y="9217"/>
                  </a:cubicBezTo>
                  <a:cubicBezTo>
                    <a:pt x="13836" y="9098"/>
                    <a:pt x="13788" y="8955"/>
                    <a:pt x="13812" y="8836"/>
                  </a:cubicBezTo>
                  <a:cubicBezTo>
                    <a:pt x="13848" y="8717"/>
                    <a:pt x="13860" y="8598"/>
                    <a:pt x="13895" y="8479"/>
                  </a:cubicBezTo>
                  <a:cubicBezTo>
                    <a:pt x="13919" y="8372"/>
                    <a:pt x="13931" y="8241"/>
                    <a:pt x="13955" y="8122"/>
                  </a:cubicBezTo>
                  <a:cubicBezTo>
                    <a:pt x="13967" y="8014"/>
                    <a:pt x="13991" y="7895"/>
                    <a:pt x="14015" y="7776"/>
                  </a:cubicBezTo>
                  <a:cubicBezTo>
                    <a:pt x="14026" y="7657"/>
                    <a:pt x="14038" y="7538"/>
                    <a:pt x="14038" y="7419"/>
                  </a:cubicBezTo>
                  <a:cubicBezTo>
                    <a:pt x="14050" y="7276"/>
                    <a:pt x="14074" y="7157"/>
                    <a:pt x="14074" y="7038"/>
                  </a:cubicBezTo>
                  <a:cubicBezTo>
                    <a:pt x="14074" y="6907"/>
                    <a:pt x="14098" y="6788"/>
                    <a:pt x="14086" y="6609"/>
                  </a:cubicBezTo>
                  <a:cubicBezTo>
                    <a:pt x="14086" y="6490"/>
                    <a:pt x="14110" y="6359"/>
                    <a:pt x="14098" y="6240"/>
                  </a:cubicBezTo>
                  <a:cubicBezTo>
                    <a:pt x="14086" y="6121"/>
                    <a:pt x="13955" y="6014"/>
                    <a:pt x="13931" y="5895"/>
                  </a:cubicBezTo>
                  <a:cubicBezTo>
                    <a:pt x="13919" y="5776"/>
                    <a:pt x="13991" y="5645"/>
                    <a:pt x="13967" y="5526"/>
                  </a:cubicBezTo>
                  <a:cubicBezTo>
                    <a:pt x="13955" y="5407"/>
                    <a:pt x="13919" y="5288"/>
                    <a:pt x="13895" y="5169"/>
                  </a:cubicBezTo>
                  <a:cubicBezTo>
                    <a:pt x="13860" y="5050"/>
                    <a:pt x="13824" y="4931"/>
                    <a:pt x="13788" y="4812"/>
                  </a:cubicBezTo>
                  <a:cubicBezTo>
                    <a:pt x="13753" y="4693"/>
                    <a:pt x="13693" y="4585"/>
                    <a:pt x="13657" y="4466"/>
                  </a:cubicBezTo>
                  <a:cubicBezTo>
                    <a:pt x="13610" y="4347"/>
                    <a:pt x="13514" y="4240"/>
                    <a:pt x="13467" y="4145"/>
                  </a:cubicBezTo>
                  <a:cubicBezTo>
                    <a:pt x="13431" y="4038"/>
                    <a:pt x="13431" y="3883"/>
                    <a:pt x="13372" y="3788"/>
                  </a:cubicBezTo>
                  <a:cubicBezTo>
                    <a:pt x="13312" y="3680"/>
                    <a:pt x="13169" y="3609"/>
                    <a:pt x="13110" y="3502"/>
                  </a:cubicBezTo>
                  <a:cubicBezTo>
                    <a:pt x="13050" y="3395"/>
                    <a:pt x="13026" y="3276"/>
                    <a:pt x="12967" y="3169"/>
                  </a:cubicBezTo>
                  <a:cubicBezTo>
                    <a:pt x="12907" y="3073"/>
                    <a:pt x="12836" y="2978"/>
                    <a:pt x="12752" y="2871"/>
                  </a:cubicBezTo>
                  <a:cubicBezTo>
                    <a:pt x="12681" y="2776"/>
                    <a:pt x="12598" y="2680"/>
                    <a:pt x="12514" y="2597"/>
                  </a:cubicBezTo>
                  <a:cubicBezTo>
                    <a:pt x="12443" y="2502"/>
                    <a:pt x="12336" y="2418"/>
                    <a:pt x="12264" y="2323"/>
                  </a:cubicBezTo>
                  <a:cubicBezTo>
                    <a:pt x="12181" y="2240"/>
                    <a:pt x="12098" y="2145"/>
                    <a:pt x="12014" y="2061"/>
                  </a:cubicBezTo>
                  <a:cubicBezTo>
                    <a:pt x="11943" y="1966"/>
                    <a:pt x="11848" y="1883"/>
                    <a:pt x="11764" y="1799"/>
                  </a:cubicBezTo>
                  <a:cubicBezTo>
                    <a:pt x="11669" y="1728"/>
                    <a:pt x="11621" y="1585"/>
                    <a:pt x="11538" y="1502"/>
                  </a:cubicBezTo>
                  <a:cubicBezTo>
                    <a:pt x="11431" y="1430"/>
                    <a:pt x="11312" y="1406"/>
                    <a:pt x="11205" y="1323"/>
                  </a:cubicBezTo>
                  <a:cubicBezTo>
                    <a:pt x="11121" y="1252"/>
                    <a:pt x="11002" y="1192"/>
                    <a:pt x="10895" y="1133"/>
                  </a:cubicBezTo>
                  <a:cubicBezTo>
                    <a:pt x="10788" y="1061"/>
                    <a:pt x="10669" y="1025"/>
                    <a:pt x="10574" y="966"/>
                  </a:cubicBezTo>
                  <a:cubicBezTo>
                    <a:pt x="10466" y="906"/>
                    <a:pt x="10347" y="871"/>
                    <a:pt x="10240" y="811"/>
                  </a:cubicBezTo>
                  <a:cubicBezTo>
                    <a:pt x="10121" y="763"/>
                    <a:pt x="10050" y="656"/>
                    <a:pt x="9931" y="609"/>
                  </a:cubicBezTo>
                  <a:cubicBezTo>
                    <a:pt x="9824" y="573"/>
                    <a:pt x="9704" y="537"/>
                    <a:pt x="9585" y="490"/>
                  </a:cubicBezTo>
                  <a:cubicBezTo>
                    <a:pt x="9466" y="454"/>
                    <a:pt x="9359" y="394"/>
                    <a:pt x="9240" y="347"/>
                  </a:cubicBezTo>
                  <a:cubicBezTo>
                    <a:pt x="9145" y="311"/>
                    <a:pt x="9038" y="216"/>
                    <a:pt x="8919" y="180"/>
                  </a:cubicBezTo>
                  <a:cubicBezTo>
                    <a:pt x="8800" y="156"/>
                    <a:pt x="8681" y="132"/>
                    <a:pt x="8561" y="109"/>
                  </a:cubicBezTo>
                  <a:cubicBezTo>
                    <a:pt x="8533" y="100"/>
                    <a:pt x="8505" y="97"/>
                    <a:pt x="8475" y="97"/>
                  </a:cubicBezTo>
                  <a:cubicBezTo>
                    <a:pt x="8393" y="97"/>
                    <a:pt x="8307" y="122"/>
                    <a:pt x="8226" y="122"/>
                  </a:cubicBezTo>
                  <a:cubicBezTo>
                    <a:pt x="8215" y="122"/>
                    <a:pt x="8204" y="122"/>
                    <a:pt x="8192" y="121"/>
                  </a:cubicBezTo>
                  <a:cubicBezTo>
                    <a:pt x="8073" y="109"/>
                    <a:pt x="7954" y="49"/>
                    <a:pt x="7835" y="37"/>
                  </a:cubicBezTo>
                  <a:cubicBezTo>
                    <a:pt x="7692" y="13"/>
                    <a:pt x="7573" y="1"/>
                    <a:pt x="7454" y="1"/>
                  </a:cubicBezTo>
                  <a:cubicBezTo>
                    <a:pt x="7445" y="1"/>
                    <a:pt x="7436" y="0"/>
                    <a:pt x="742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97;p35">
              <a:extLst>
                <a:ext uri="{FF2B5EF4-FFF2-40B4-BE49-F238E27FC236}">
                  <a16:creationId xmlns:a16="http://schemas.microsoft.com/office/drawing/2014/main" id="{DCC71B34-19D0-DDAA-B311-0464E7767248}"/>
                </a:ext>
              </a:extLst>
            </p:cNvPr>
            <p:cNvSpPr/>
            <p:nvPr/>
          </p:nvSpPr>
          <p:spPr>
            <a:xfrm>
              <a:off x="1409609" y="562172"/>
              <a:ext cx="307036" cy="310361"/>
            </a:xfrm>
            <a:custGeom>
              <a:avLst/>
              <a:gdLst/>
              <a:ahLst/>
              <a:cxnLst/>
              <a:rect l="l" t="t" r="r" b="b"/>
              <a:pathLst>
                <a:path w="8192" h="8176" extrusionOk="0">
                  <a:moveTo>
                    <a:pt x="4089" y="2384"/>
                  </a:moveTo>
                  <a:cubicBezTo>
                    <a:pt x="4309" y="2384"/>
                    <a:pt x="4530" y="2428"/>
                    <a:pt x="4739" y="2518"/>
                  </a:cubicBezTo>
                  <a:cubicBezTo>
                    <a:pt x="5858" y="2995"/>
                    <a:pt x="6156" y="4400"/>
                    <a:pt x="5299" y="5281"/>
                  </a:cubicBezTo>
                  <a:cubicBezTo>
                    <a:pt x="4980" y="5616"/>
                    <a:pt x="4543" y="5790"/>
                    <a:pt x="4100" y="5790"/>
                  </a:cubicBezTo>
                  <a:cubicBezTo>
                    <a:pt x="3881" y="5790"/>
                    <a:pt x="3661" y="5748"/>
                    <a:pt x="3453" y="5662"/>
                  </a:cubicBezTo>
                  <a:cubicBezTo>
                    <a:pt x="2346" y="5185"/>
                    <a:pt x="2048" y="3769"/>
                    <a:pt x="2894" y="2888"/>
                  </a:cubicBezTo>
                  <a:cubicBezTo>
                    <a:pt x="3212" y="2561"/>
                    <a:pt x="3647" y="2384"/>
                    <a:pt x="4089" y="2384"/>
                  </a:cubicBezTo>
                  <a:close/>
                  <a:moveTo>
                    <a:pt x="3819" y="0"/>
                  </a:moveTo>
                  <a:cubicBezTo>
                    <a:pt x="3804" y="0"/>
                    <a:pt x="3789" y="2"/>
                    <a:pt x="3775" y="6"/>
                  </a:cubicBezTo>
                  <a:lnTo>
                    <a:pt x="2798" y="197"/>
                  </a:lnTo>
                  <a:cubicBezTo>
                    <a:pt x="2715" y="209"/>
                    <a:pt x="2644" y="304"/>
                    <a:pt x="2644" y="399"/>
                  </a:cubicBezTo>
                  <a:lnTo>
                    <a:pt x="2656" y="1399"/>
                  </a:lnTo>
                  <a:cubicBezTo>
                    <a:pt x="2477" y="1494"/>
                    <a:pt x="2310" y="1602"/>
                    <a:pt x="2144" y="1745"/>
                  </a:cubicBezTo>
                  <a:lnTo>
                    <a:pt x="1227" y="1352"/>
                  </a:lnTo>
                  <a:cubicBezTo>
                    <a:pt x="1203" y="1346"/>
                    <a:pt x="1179" y="1343"/>
                    <a:pt x="1156" y="1343"/>
                  </a:cubicBezTo>
                  <a:cubicBezTo>
                    <a:pt x="1085" y="1343"/>
                    <a:pt x="1018" y="1369"/>
                    <a:pt x="965" y="1423"/>
                  </a:cubicBezTo>
                  <a:lnTo>
                    <a:pt x="417" y="2245"/>
                  </a:lnTo>
                  <a:cubicBezTo>
                    <a:pt x="370" y="2316"/>
                    <a:pt x="370" y="2447"/>
                    <a:pt x="453" y="2495"/>
                  </a:cubicBezTo>
                  <a:lnTo>
                    <a:pt x="1167" y="3197"/>
                  </a:lnTo>
                  <a:cubicBezTo>
                    <a:pt x="1108" y="3388"/>
                    <a:pt x="1060" y="3602"/>
                    <a:pt x="1048" y="3804"/>
                  </a:cubicBezTo>
                  <a:lnTo>
                    <a:pt x="131" y="4185"/>
                  </a:lnTo>
                  <a:cubicBezTo>
                    <a:pt x="48" y="4209"/>
                    <a:pt x="0" y="4316"/>
                    <a:pt x="24" y="4400"/>
                  </a:cubicBezTo>
                  <a:lnTo>
                    <a:pt x="215" y="5376"/>
                  </a:lnTo>
                  <a:cubicBezTo>
                    <a:pt x="227" y="5459"/>
                    <a:pt x="322" y="5543"/>
                    <a:pt x="417" y="5543"/>
                  </a:cubicBezTo>
                  <a:lnTo>
                    <a:pt x="1405" y="5519"/>
                  </a:lnTo>
                  <a:cubicBezTo>
                    <a:pt x="1489" y="5697"/>
                    <a:pt x="1608" y="5864"/>
                    <a:pt x="1739" y="6031"/>
                  </a:cubicBezTo>
                  <a:lnTo>
                    <a:pt x="1358" y="6948"/>
                  </a:lnTo>
                  <a:cubicBezTo>
                    <a:pt x="1322" y="7043"/>
                    <a:pt x="1358" y="7138"/>
                    <a:pt x="1429" y="7198"/>
                  </a:cubicBezTo>
                  <a:lnTo>
                    <a:pt x="2251" y="7757"/>
                  </a:lnTo>
                  <a:cubicBezTo>
                    <a:pt x="2280" y="7772"/>
                    <a:pt x="2318" y="7781"/>
                    <a:pt x="2356" y="7781"/>
                  </a:cubicBezTo>
                  <a:cubicBezTo>
                    <a:pt x="2411" y="7781"/>
                    <a:pt x="2466" y="7763"/>
                    <a:pt x="2501" y="7721"/>
                  </a:cubicBezTo>
                  <a:lnTo>
                    <a:pt x="3191" y="7007"/>
                  </a:lnTo>
                  <a:cubicBezTo>
                    <a:pt x="3394" y="7067"/>
                    <a:pt x="3596" y="7114"/>
                    <a:pt x="3799" y="7126"/>
                  </a:cubicBezTo>
                  <a:lnTo>
                    <a:pt x="4168" y="8055"/>
                  </a:lnTo>
                  <a:cubicBezTo>
                    <a:pt x="4200" y="8130"/>
                    <a:pt x="4280" y="8176"/>
                    <a:pt x="4365" y="8176"/>
                  </a:cubicBezTo>
                  <a:cubicBezTo>
                    <a:pt x="4374" y="8176"/>
                    <a:pt x="4384" y="8175"/>
                    <a:pt x="4394" y="8174"/>
                  </a:cubicBezTo>
                  <a:lnTo>
                    <a:pt x="5358" y="7971"/>
                  </a:lnTo>
                  <a:cubicBezTo>
                    <a:pt x="5454" y="7960"/>
                    <a:pt x="5525" y="7876"/>
                    <a:pt x="5525" y="7769"/>
                  </a:cubicBezTo>
                  <a:lnTo>
                    <a:pt x="5513" y="6769"/>
                  </a:lnTo>
                  <a:cubicBezTo>
                    <a:pt x="5692" y="6662"/>
                    <a:pt x="5870" y="6567"/>
                    <a:pt x="6025" y="6412"/>
                  </a:cubicBezTo>
                  <a:lnTo>
                    <a:pt x="6954" y="6805"/>
                  </a:lnTo>
                  <a:cubicBezTo>
                    <a:pt x="6978" y="6811"/>
                    <a:pt x="7001" y="6814"/>
                    <a:pt x="7025" y="6814"/>
                  </a:cubicBezTo>
                  <a:cubicBezTo>
                    <a:pt x="7094" y="6814"/>
                    <a:pt x="7159" y="6787"/>
                    <a:pt x="7204" y="6733"/>
                  </a:cubicBezTo>
                  <a:lnTo>
                    <a:pt x="7763" y="5912"/>
                  </a:lnTo>
                  <a:cubicBezTo>
                    <a:pt x="7823" y="5840"/>
                    <a:pt x="7799" y="5733"/>
                    <a:pt x="7728" y="5662"/>
                  </a:cubicBezTo>
                  <a:lnTo>
                    <a:pt x="7013" y="4959"/>
                  </a:lnTo>
                  <a:cubicBezTo>
                    <a:pt x="7073" y="4769"/>
                    <a:pt x="7120" y="4554"/>
                    <a:pt x="7132" y="4364"/>
                  </a:cubicBezTo>
                  <a:lnTo>
                    <a:pt x="8061" y="3995"/>
                  </a:lnTo>
                  <a:cubicBezTo>
                    <a:pt x="8144" y="3959"/>
                    <a:pt x="8192" y="3852"/>
                    <a:pt x="8180" y="3769"/>
                  </a:cubicBezTo>
                  <a:lnTo>
                    <a:pt x="7978" y="2804"/>
                  </a:lnTo>
                  <a:cubicBezTo>
                    <a:pt x="7966" y="2709"/>
                    <a:pt x="7882" y="2637"/>
                    <a:pt x="7775" y="2637"/>
                  </a:cubicBezTo>
                  <a:lnTo>
                    <a:pt x="6775" y="2649"/>
                  </a:lnTo>
                  <a:cubicBezTo>
                    <a:pt x="6668" y="2471"/>
                    <a:pt x="6549" y="2292"/>
                    <a:pt x="6418" y="2126"/>
                  </a:cubicBezTo>
                  <a:lnTo>
                    <a:pt x="6811" y="1221"/>
                  </a:lnTo>
                  <a:cubicBezTo>
                    <a:pt x="6835" y="1125"/>
                    <a:pt x="6811" y="1030"/>
                    <a:pt x="6727" y="971"/>
                  </a:cubicBezTo>
                  <a:lnTo>
                    <a:pt x="5918" y="423"/>
                  </a:lnTo>
                  <a:cubicBezTo>
                    <a:pt x="5880" y="402"/>
                    <a:pt x="5836" y="390"/>
                    <a:pt x="5792" y="390"/>
                  </a:cubicBezTo>
                  <a:cubicBezTo>
                    <a:pt x="5739" y="390"/>
                    <a:pt x="5689" y="407"/>
                    <a:pt x="5656" y="447"/>
                  </a:cubicBezTo>
                  <a:lnTo>
                    <a:pt x="4965" y="1161"/>
                  </a:lnTo>
                  <a:cubicBezTo>
                    <a:pt x="4763" y="1102"/>
                    <a:pt x="4561" y="1078"/>
                    <a:pt x="4370" y="1042"/>
                  </a:cubicBezTo>
                  <a:lnTo>
                    <a:pt x="3989" y="125"/>
                  </a:lnTo>
                  <a:cubicBezTo>
                    <a:pt x="3969" y="46"/>
                    <a:pt x="3892" y="0"/>
                    <a:pt x="3819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D97C5E-0656-B0AA-697F-03DE7713DFC3}"/>
              </a:ext>
            </a:extLst>
          </p:cNvPr>
          <p:cNvGrpSpPr/>
          <p:nvPr/>
        </p:nvGrpSpPr>
        <p:grpSpPr>
          <a:xfrm>
            <a:off x="2021032" y="220217"/>
            <a:ext cx="311496" cy="302851"/>
            <a:chOff x="2021032" y="220217"/>
            <a:chExt cx="311496" cy="302851"/>
          </a:xfrm>
        </p:grpSpPr>
        <p:sp>
          <p:nvSpPr>
            <p:cNvPr id="14" name="Google Shape;3098;p35">
              <a:extLst>
                <a:ext uri="{FF2B5EF4-FFF2-40B4-BE49-F238E27FC236}">
                  <a16:creationId xmlns:a16="http://schemas.microsoft.com/office/drawing/2014/main" id="{0906A4CE-B760-B42B-5203-74B3C415C1EA}"/>
                </a:ext>
              </a:extLst>
            </p:cNvPr>
            <p:cNvSpPr/>
            <p:nvPr/>
          </p:nvSpPr>
          <p:spPr>
            <a:xfrm>
              <a:off x="2021032" y="220217"/>
              <a:ext cx="311496" cy="302851"/>
            </a:xfrm>
            <a:custGeom>
              <a:avLst/>
              <a:gdLst/>
              <a:ahLst/>
              <a:cxnLst/>
              <a:rect l="l" t="t" r="r" b="b"/>
              <a:pathLst>
                <a:path w="8311" h="8218" extrusionOk="0">
                  <a:moveTo>
                    <a:pt x="6989" y="0"/>
                  </a:moveTo>
                  <a:lnTo>
                    <a:pt x="6989" y="24"/>
                  </a:lnTo>
                  <a:lnTo>
                    <a:pt x="1322" y="24"/>
                  </a:lnTo>
                  <a:cubicBezTo>
                    <a:pt x="548" y="24"/>
                    <a:pt x="0" y="536"/>
                    <a:pt x="0" y="1346"/>
                  </a:cubicBezTo>
                  <a:lnTo>
                    <a:pt x="0" y="5048"/>
                  </a:lnTo>
                  <a:cubicBezTo>
                    <a:pt x="0" y="5775"/>
                    <a:pt x="500" y="6370"/>
                    <a:pt x="1322" y="6370"/>
                  </a:cubicBezTo>
                  <a:lnTo>
                    <a:pt x="1631" y="6370"/>
                  </a:lnTo>
                  <a:cubicBezTo>
                    <a:pt x="1810" y="6370"/>
                    <a:pt x="1977" y="6537"/>
                    <a:pt x="2024" y="6751"/>
                  </a:cubicBezTo>
                  <a:lnTo>
                    <a:pt x="2274" y="8025"/>
                  </a:lnTo>
                  <a:cubicBezTo>
                    <a:pt x="2303" y="8153"/>
                    <a:pt x="2366" y="8218"/>
                    <a:pt x="2445" y="8218"/>
                  </a:cubicBezTo>
                  <a:cubicBezTo>
                    <a:pt x="2498" y="8218"/>
                    <a:pt x="2558" y="8189"/>
                    <a:pt x="2620" y="8132"/>
                  </a:cubicBezTo>
                  <a:lnTo>
                    <a:pt x="4084" y="6644"/>
                  </a:lnTo>
                  <a:cubicBezTo>
                    <a:pt x="4239" y="6489"/>
                    <a:pt x="4525" y="6370"/>
                    <a:pt x="4727" y="6370"/>
                  </a:cubicBezTo>
                  <a:lnTo>
                    <a:pt x="6989" y="6370"/>
                  </a:lnTo>
                  <a:cubicBezTo>
                    <a:pt x="7775" y="6370"/>
                    <a:pt x="8311" y="5715"/>
                    <a:pt x="8311" y="5048"/>
                  </a:cubicBezTo>
                  <a:lnTo>
                    <a:pt x="8311" y="1334"/>
                  </a:lnTo>
                  <a:cubicBezTo>
                    <a:pt x="8311" y="560"/>
                    <a:pt x="7751" y="0"/>
                    <a:pt x="6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00;p35">
              <a:extLst>
                <a:ext uri="{FF2B5EF4-FFF2-40B4-BE49-F238E27FC236}">
                  <a16:creationId xmlns:a16="http://schemas.microsoft.com/office/drawing/2014/main" id="{7333B859-F8EB-1775-D742-05DCFE164D9C}"/>
                </a:ext>
              </a:extLst>
            </p:cNvPr>
            <p:cNvSpPr/>
            <p:nvPr/>
          </p:nvSpPr>
          <p:spPr>
            <a:xfrm>
              <a:off x="2126799" y="284370"/>
              <a:ext cx="100409" cy="130203"/>
            </a:xfrm>
            <a:custGeom>
              <a:avLst/>
              <a:gdLst/>
              <a:ahLst/>
              <a:cxnLst/>
              <a:rect l="l" t="t" r="r" b="b"/>
              <a:pathLst>
                <a:path w="2679" h="3430" extrusionOk="0">
                  <a:moveTo>
                    <a:pt x="1345" y="1"/>
                  </a:moveTo>
                  <a:cubicBezTo>
                    <a:pt x="941" y="1"/>
                    <a:pt x="631" y="310"/>
                    <a:pt x="572" y="715"/>
                  </a:cubicBezTo>
                  <a:cubicBezTo>
                    <a:pt x="524" y="1025"/>
                    <a:pt x="607" y="1334"/>
                    <a:pt x="714" y="1620"/>
                  </a:cubicBezTo>
                  <a:cubicBezTo>
                    <a:pt x="762" y="1703"/>
                    <a:pt x="810" y="1799"/>
                    <a:pt x="869" y="1882"/>
                  </a:cubicBezTo>
                  <a:lnTo>
                    <a:pt x="869" y="2084"/>
                  </a:lnTo>
                  <a:cubicBezTo>
                    <a:pt x="869" y="2144"/>
                    <a:pt x="833" y="2180"/>
                    <a:pt x="786" y="2215"/>
                  </a:cubicBezTo>
                  <a:lnTo>
                    <a:pt x="274" y="2501"/>
                  </a:lnTo>
                  <a:cubicBezTo>
                    <a:pt x="107" y="2584"/>
                    <a:pt x="0" y="2751"/>
                    <a:pt x="0" y="2930"/>
                  </a:cubicBezTo>
                  <a:cubicBezTo>
                    <a:pt x="357" y="3251"/>
                    <a:pt x="833" y="3430"/>
                    <a:pt x="1345" y="3430"/>
                  </a:cubicBezTo>
                  <a:cubicBezTo>
                    <a:pt x="1845" y="3430"/>
                    <a:pt x="2322" y="3239"/>
                    <a:pt x="2679" y="2930"/>
                  </a:cubicBezTo>
                  <a:cubicBezTo>
                    <a:pt x="2667" y="2751"/>
                    <a:pt x="2560" y="2584"/>
                    <a:pt x="2393" y="2501"/>
                  </a:cubicBezTo>
                  <a:lnTo>
                    <a:pt x="1845" y="2215"/>
                  </a:lnTo>
                  <a:cubicBezTo>
                    <a:pt x="1786" y="2180"/>
                    <a:pt x="1762" y="2144"/>
                    <a:pt x="1762" y="2084"/>
                  </a:cubicBezTo>
                  <a:cubicBezTo>
                    <a:pt x="1762" y="1989"/>
                    <a:pt x="1738" y="1918"/>
                    <a:pt x="1786" y="1846"/>
                  </a:cubicBezTo>
                  <a:cubicBezTo>
                    <a:pt x="2084" y="1406"/>
                    <a:pt x="2131" y="1072"/>
                    <a:pt x="2060" y="632"/>
                  </a:cubicBezTo>
                  <a:cubicBezTo>
                    <a:pt x="2000" y="263"/>
                    <a:pt x="1738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371277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 Gradients Portfolio by Slidesgo">
  <a:themeElements>
    <a:clrScheme name="Simple Light">
      <a:dk1>
        <a:srgbClr val="152C33"/>
      </a:dk1>
      <a:lt1>
        <a:srgbClr val="F2F8FA"/>
      </a:lt1>
      <a:dk2>
        <a:srgbClr val="89D3E8"/>
      </a:dk2>
      <a:lt2>
        <a:srgbClr val="8FAD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1420</Words>
  <Application>Microsoft Office PowerPoint</Application>
  <PresentationFormat>On-screen Show (16:9)</PresentationFormat>
  <Paragraphs>149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Lato</vt:lpstr>
      <vt:lpstr>Playfair Display</vt:lpstr>
      <vt:lpstr>Arial</vt:lpstr>
      <vt:lpstr>Nunito</vt:lpstr>
      <vt:lpstr>Wingdings</vt:lpstr>
      <vt:lpstr>Consolas</vt:lpstr>
      <vt:lpstr>Fira Sans</vt:lpstr>
      <vt:lpstr>Inter Tight</vt:lpstr>
      <vt:lpstr>Elegant Blue Gradients Portfolio by Slidesgo</vt:lpstr>
      <vt:lpstr>Sigurnost  Apache Cassandre baze podataka</vt:lpstr>
      <vt:lpstr>PowerPoint Presentation</vt:lpstr>
      <vt:lpstr>system  keyspace</vt:lpstr>
      <vt:lpstr>system keyspace je neizmenljiv</vt:lpstr>
      <vt:lpstr>Pristup system_auth keyspace-u sa omogućenom autentifikacijom</vt:lpstr>
      <vt:lpstr>Pristup system_auth keyspace-u sa omogućenom autentifikacijom</vt:lpstr>
      <vt:lpstr>Pristup system_auth keyspace-u sa omogućenom autentifikacijom</vt:lpstr>
      <vt:lpstr>Upravljanje korisničkim dozvolama</vt:lpstr>
      <vt:lpstr>Upravljanje korisničkim dozvolama</vt:lpstr>
      <vt:lpstr>Upravljanje korisničkim dozvolama</vt:lpstr>
      <vt:lpstr>Upravljanje korisničkim dozvolama</vt:lpstr>
      <vt:lpstr>Upravljanje korisničkim dozvolama</vt:lpstr>
      <vt:lpstr>Upravljanje korisničkim dozvolama</vt:lpstr>
      <vt:lpstr>Upravljanje korisničkim dozvolama</vt:lpstr>
      <vt:lpstr>Upravljanje korisničkim dozvolama - zaključak</vt:lpstr>
      <vt:lpstr>Pristupanje system_auth koristeći AllowAllAuthorizer</vt:lpstr>
      <vt:lpstr>Pristupanje system_auth koristeći AllowAllAuthorizer</vt:lpstr>
      <vt:lpstr>Pristupanje system_auth koristeći AllowAllAuthorizer</vt:lpstr>
      <vt:lpstr>SSL Enkripcija u Cassandri</vt:lpstr>
      <vt:lpstr>Priprema sertifikata servera za SSL enkripciju</vt:lpstr>
      <vt:lpstr>Enkripcija između čvorova</vt:lpstr>
      <vt:lpstr>Enkripcija između klijena I čvora</vt:lpstr>
      <vt:lpstr>Povezivanje sa SSL enkripcijom putem cli</vt:lpstr>
      <vt:lpstr>Povezivanje sa SSL enkripcijom putem cli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Sigurnost  Apache Cassandre baze podataka</dc:title>
  <cp:lastModifiedBy>Milica Sokolov</cp:lastModifiedBy>
  <cp:revision>7</cp:revision>
  <dcterms:modified xsi:type="dcterms:W3CDTF">2024-05-23T20:03:58Z</dcterms:modified>
</cp:coreProperties>
</file>